
<file path=[Content_Types].xml><?xml version="1.0" encoding="utf-8"?>
<Types xmlns="http://schemas.openxmlformats.org/package/2006/content-types">
  <Default Extension="emf" ContentType="image/x-emf"/>
  <Default Extension="glb" ContentType="model/gltf.binary"/>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4"/>
  </p:notesMasterIdLst>
  <p:sldIdLst>
    <p:sldId id="2147375327" r:id="rId2"/>
    <p:sldId id="2147375328" r:id="rId3"/>
    <p:sldId id="2147375330" r:id="rId4"/>
    <p:sldId id="2147375331" r:id="rId5"/>
    <p:sldId id="2147375332" r:id="rId6"/>
    <p:sldId id="2147375333" r:id="rId7"/>
    <p:sldId id="2147375334" r:id="rId8"/>
    <p:sldId id="2147375329" r:id="rId9"/>
    <p:sldId id="2147375335" r:id="rId10"/>
    <p:sldId id="2147375336" r:id="rId11"/>
    <p:sldId id="2147375355" r:id="rId12"/>
    <p:sldId id="2147375354" r:id="rId13"/>
    <p:sldId id="2147375353" r:id="rId14"/>
    <p:sldId id="2147375357" r:id="rId15"/>
    <p:sldId id="272" r:id="rId16"/>
    <p:sldId id="2147375358" r:id="rId17"/>
    <p:sldId id="2147375359" r:id="rId18"/>
    <p:sldId id="2147375360" r:id="rId19"/>
    <p:sldId id="2147375361" r:id="rId20"/>
    <p:sldId id="2147375362" r:id="rId21"/>
    <p:sldId id="2147375363" r:id="rId22"/>
    <p:sldId id="2147375364" r:id="rId23"/>
    <p:sldId id="269" r:id="rId24"/>
    <p:sldId id="2147375356" r:id="rId25"/>
    <p:sldId id="2147375365" r:id="rId26"/>
    <p:sldId id="290" r:id="rId27"/>
    <p:sldId id="292" r:id="rId28"/>
    <p:sldId id="2147375366" r:id="rId29"/>
    <p:sldId id="299" r:id="rId30"/>
    <p:sldId id="2147375325" r:id="rId31"/>
    <p:sldId id="2147375285" r:id="rId32"/>
    <p:sldId id="2147375260" r:id="rId33"/>
    <p:sldId id="270" r:id="rId34"/>
    <p:sldId id="257" r:id="rId35"/>
    <p:sldId id="2147375273" r:id="rId36"/>
    <p:sldId id="315" r:id="rId37"/>
    <p:sldId id="284" r:id="rId38"/>
    <p:sldId id="256" r:id="rId39"/>
    <p:sldId id="2147375261" r:id="rId40"/>
    <p:sldId id="2147375262" r:id="rId41"/>
    <p:sldId id="2147375263" r:id="rId42"/>
    <p:sldId id="2147375264" r:id="rId43"/>
    <p:sldId id="2147375265" r:id="rId44"/>
    <p:sldId id="262" r:id="rId45"/>
    <p:sldId id="280" r:id="rId46"/>
    <p:sldId id="2147374711" r:id="rId47"/>
    <p:sldId id="263" r:id="rId48"/>
    <p:sldId id="2147374680" r:id="rId49"/>
    <p:sldId id="2147374687" r:id="rId50"/>
    <p:sldId id="401" r:id="rId51"/>
    <p:sldId id="2147375272" r:id="rId52"/>
    <p:sldId id="2855" r:id="rId53"/>
    <p:sldId id="2147374685" r:id="rId54"/>
    <p:sldId id="3027" r:id="rId55"/>
    <p:sldId id="3026" r:id="rId56"/>
    <p:sldId id="3028" r:id="rId57"/>
    <p:sldId id="2147375257" r:id="rId58"/>
    <p:sldId id="295" r:id="rId59"/>
    <p:sldId id="260" r:id="rId60"/>
    <p:sldId id="278" r:id="rId61"/>
    <p:sldId id="4173" r:id="rId62"/>
    <p:sldId id="267" r:id="rId63"/>
    <p:sldId id="2147375322" r:id="rId64"/>
    <p:sldId id="2147375286" r:id="rId65"/>
    <p:sldId id="291" r:id="rId66"/>
    <p:sldId id="2147375300" r:id="rId67"/>
    <p:sldId id="2147375302" r:id="rId68"/>
    <p:sldId id="2147375303" r:id="rId69"/>
    <p:sldId id="2147375304" r:id="rId70"/>
    <p:sldId id="2147375305" r:id="rId71"/>
    <p:sldId id="2147375306" r:id="rId72"/>
    <p:sldId id="2147375307" r:id="rId73"/>
    <p:sldId id="2147375308" r:id="rId74"/>
    <p:sldId id="2147375309" r:id="rId75"/>
    <p:sldId id="2147375310" r:id="rId76"/>
    <p:sldId id="2147375311" r:id="rId77"/>
    <p:sldId id="2147375312" r:id="rId78"/>
    <p:sldId id="2147375313" r:id="rId79"/>
    <p:sldId id="2147375314" r:id="rId80"/>
    <p:sldId id="2147375315" r:id="rId81"/>
    <p:sldId id="2147375316" r:id="rId82"/>
    <p:sldId id="2147375317" r:id="rId83"/>
    <p:sldId id="2147375318" r:id="rId84"/>
    <p:sldId id="2147375319" r:id="rId85"/>
    <p:sldId id="2147375320" r:id="rId86"/>
    <p:sldId id="2147375321" r:id="rId87"/>
    <p:sldId id="2147375278" r:id="rId88"/>
    <p:sldId id="2147375279" r:id="rId89"/>
    <p:sldId id="2147375280" r:id="rId90"/>
    <p:sldId id="2147375281" r:id="rId91"/>
    <p:sldId id="2147375282" r:id="rId92"/>
    <p:sldId id="287" r:id="rId93"/>
    <p:sldId id="288" r:id="rId94"/>
    <p:sldId id="2147375283" r:id="rId95"/>
    <p:sldId id="2147375284" r:id="rId96"/>
    <p:sldId id="2147375288" r:id="rId97"/>
    <p:sldId id="2147375289" r:id="rId98"/>
    <p:sldId id="2147375287" r:id="rId99"/>
    <p:sldId id="450" r:id="rId100"/>
    <p:sldId id="978" r:id="rId101"/>
    <p:sldId id="406" r:id="rId102"/>
    <p:sldId id="418" r:id="rId103"/>
    <p:sldId id="993" r:id="rId104"/>
    <p:sldId id="527" r:id="rId105"/>
    <p:sldId id="456" r:id="rId106"/>
    <p:sldId id="457" r:id="rId107"/>
    <p:sldId id="458" r:id="rId108"/>
    <p:sldId id="459" r:id="rId109"/>
    <p:sldId id="376" r:id="rId110"/>
    <p:sldId id="258" r:id="rId111"/>
    <p:sldId id="2147375367" r:id="rId112"/>
    <p:sldId id="2147375368" r:id="rId113"/>
    <p:sldId id="2147375369" r:id="rId114"/>
    <p:sldId id="2147375370" r:id="rId115"/>
    <p:sldId id="2147375371" r:id="rId116"/>
    <p:sldId id="2147375372" r:id="rId117"/>
    <p:sldId id="2147375373" r:id="rId118"/>
    <p:sldId id="2147375374" r:id="rId119"/>
    <p:sldId id="2147375375" r:id="rId120"/>
    <p:sldId id="311" r:id="rId121"/>
    <p:sldId id="339" r:id="rId122"/>
    <p:sldId id="329" r:id="rId123"/>
    <p:sldId id="324" r:id="rId124"/>
    <p:sldId id="338" r:id="rId125"/>
    <p:sldId id="274" r:id="rId126"/>
    <p:sldId id="317" r:id="rId127"/>
    <p:sldId id="688" r:id="rId128"/>
    <p:sldId id="689" r:id="rId129"/>
    <p:sldId id="328" r:id="rId130"/>
    <p:sldId id="685" r:id="rId131"/>
    <p:sldId id="259" r:id="rId132"/>
    <p:sldId id="313" r:id="rId133"/>
    <p:sldId id="690" r:id="rId134"/>
    <p:sldId id="327" r:id="rId135"/>
    <p:sldId id="687" r:id="rId136"/>
    <p:sldId id="2147375376" r:id="rId137"/>
    <p:sldId id="330" r:id="rId138"/>
    <p:sldId id="344" r:id="rId139"/>
    <p:sldId id="691" r:id="rId140"/>
    <p:sldId id="318" r:id="rId141"/>
    <p:sldId id="2147375377" r:id="rId142"/>
    <p:sldId id="683" r:id="rId143"/>
    <p:sldId id="2147375378" r:id="rId144"/>
    <p:sldId id="2147375323" r:id="rId145"/>
    <p:sldId id="577" r:id="rId146"/>
    <p:sldId id="593" r:id="rId147"/>
    <p:sldId id="392" r:id="rId148"/>
    <p:sldId id="595" r:id="rId149"/>
    <p:sldId id="594" r:id="rId150"/>
    <p:sldId id="602" r:id="rId151"/>
    <p:sldId id="611" r:id="rId152"/>
    <p:sldId id="352" r:id="rId153"/>
    <p:sldId id="381" r:id="rId154"/>
    <p:sldId id="604" r:id="rId155"/>
    <p:sldId id="293" r:id="rId156"/>
    <p:sldId id="597" r:id="rId157"/>
    <p:sldId id="391" r:id="rId158"/>
    <p:sldId id="2147375274" r:id="rId159"/>
    <p:sldId id="609" r:id="rId160"/>
    <p:sldId id="610" r:id="rId161"/>
    <p:sldId id="589" r:id="rId162"/>
    <p:sldId id="612" r:id="rId163"/>
    <p:sldId id="599" r:id="rId164"/>
    <p:sldId id="307" r:id="rId165"/>
    <p:sldId id="309" r:id="rId166"/>
    <p:sldId id="322" r:id="rId167"/>
    <p:sldId id="320" r:id="rId168"/>
    <p:sldId id="310" r:id="rId169"/>
    <p:sldId id="325" r:id="rId170"/>
    <p:sldId id="323" r:id="rId171"/>
    <p:sldId id="2147375277" r:id="rId172"/>
    <p:sldId id="308" r:id="rId173"/>
    <p:sldId id="2147375291" r:id="rId174"/>
    <p:sldId id="2147375292" r:id="rId175"/>
    <p:sldId id="2147375293" r:id="rId176"/>
    <p:sldId id="2147375294" r:id="rId177"/>
    <p:sldId id="2147375295" r:id="rId178"/>
    <p:sldId id="2147375296" r:id="rId179"/>
    <p:sldId id="2147375297" r:id="rId180"/>
    <p:sldId id="2147375298" r:id="rId181"/>
    <p:sldId id="2147375299" r:id="rId182"/>
    <p:sldId id="2147375290" r:id="rId183"/>
  </p:sldIdLst>
  <p:sldSz cx="12192000" cy="6858000"/>
  <p:notesSz cx="6858000" cy="9144000"/>
  <p:defaultText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8F838C-19CD-436E-A7B2-699DA07D7547}" v="28" dt="2024-10-10T06:10:42.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slide" Target="slides/slide174.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slide" Target="slides/slide180.xml"/><Relationship Id="rId186"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72" Type="http://schemas.openxmlformats.org/officeDocument/2006/relationships/slide" Target="slides/slide17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notesMaster" Target="notesMasters/notesMaster1.xml"/><Relationship Id="rId189" Type="http://schemas.microsoft.com/office/2016/11/relationships/changesInfo" Target="changesInfos/changesInfo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0" Type="http://schemas.microsoft.com/office/2015/10/relationships/revisionInfo" Target="revisionInfo.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anna Andersson" userId="e183235f-b9de-4002-a6b6-05a18902cc10" providerId="ADAL" clId="{B78F838C-19CD-436E-A7B2-699DA07D7547}"/>
    <pc:docChg chg="custSel addSld delSld modSld sldOrd">
      <pc:chgData name="Johanna Andersson" userId="e183235f-b9de-4002-a6b6-05a18902cc10" providerId="ADAL" clId="{B78F838C-19CD-436E-A7B2-699DA07D7547}" dt="2024-10-10T06:10:42.131" v="70"/>
      <pc:docMkLst>
        <pc:docMk/>
      </pc:docMkLst>
      <pc:sldChg chg="add">
        <pc:chgData name="Johanna Andersson" userId="e183235f-b9de-4002-a6b6-05a18902cc10" providerId="ADAL" clId="{B78F838C-19CD-436E-A7B2-699DA07D7547}" dt="2024-10-10T06:07:52.746" v="53"/>
        <pc:sldMkLst>
          <pc:docMk/>
          <pc:sldMk cId="210977328" sldId="259"/>
        </pc:sldMkLst>
      </pc:sldChg>
      <pc:sldChg chg="modSp add mod">
        <pc:chgData name="Johanna Andersson" userId="e183235f-b9de-4002-a6b6-05a18902cc10" providerId="ADAL" clId="{B78F838C-19CD-436E-A7B2-699DA07D7547}" dt="2024-10-10T06:06:06.844" v="44" actId="27636"/>
        <pc:sldMkLst>
          <pc:docMk/>
          <pc:sldMk cId="2789079243" sldId="274"/>
        </pc:sldMkLst>
        <pc:spChg chg="mod">
          <ac:chgData name="Johanna Andersson" userId="e183235f-b9de-4002-a6b6-05a18902cc10" providerId="ADAL" clId="{B78F838C-19CD-436E-A7B2-699DA07D7547}" dt="2024-10-10T06:06:06.844" v="44" actId="27636"/>
          <ac:spMkLst>
            <pc:docMk/>
            <pc:sldMk cId="2789079243" sldId="274"/>
            <ac:spMk id="2" creationId="{00000000-0000-0000-0000-000000000000}"/>
          </ac:spMkLst>
        </pc:spChg>
      </pc:sldChg>
      <pc:sldChg chg="modSp add mod">
        <pc:chgData name="Johanna Andersson" userId="e183235f-b9de-4002-a6b6-05a18902cc10" providerId="ADAL" clId="{B78F838C-19CD-436E-A7B2-699DA07D7547}" dt="2024-10-10T06:04:15.502" v="34" actId="27636"/>
        <pc:sldMkLst>
          <pc:docMk/>
          <pc:sldMk cId="3023030469" sldId="311"/>
        </pc:sldMkLst>
        <pc:spChg chg="mod">
          <ac:chgData name="Johanna Andersson" userId="e183235f-b9de-4002-a6b6-05a18902cc10" providerId="ADAL" clId="{B78F838C-19CD-436E-A7B2-699DA07D7547}" dt="2024-10-10T06:04:15.502" v="34" actId="27636"/>
          <ac:spMkLst>
            <pc:docMk/>
            <pc:sldMk cId="3023030469" sldId="311"/>
            <ac:spMk id="4" creationId="{B82CE029-01F2-5D45-A03D-8DF9571982B0}"/>
          </ac:spMkLst>
        </pc:spChg>
      </pc:sldChg>
      <pc:sldChg chg="modSp add mod">
        <pc:chgData name="Johanna Andersson" userId="e183235f-b9de-4002-a6b6-05a18902cc10" providerId="ADAL" clId="{B78F838C-19CD-436E-A7B2-699DA07D7547}" dt="2024-10-10T06:08:06.439" v="55" actId="27636"/>
        <pc:sldMkLst>
          <pc:docMk/>
          <pc:sldMk cId="3235070680" sldId="313"/>
        </pc:sldMkLst>
        <pc:spChg chg="mod">
          <ac:chgData name="Johanna Andersson" userId="e183235f-b9de-4002-a6b6-05a18902cc10" providerId="ADAL" clId="{B78F838C-19CD-436E-A7B2-699DA07D7547}" dt="2024-10-10T06:08:06.439" v="55" actId="27636"/>
          <ac:spMkLst>
            <pc:docMk/>
            <pc:sldMk cId="3235070680" sldId="313"/>
            <ac:spMk id="3" creationId="{5241E4BC-4ACA-48BA-521F-4CC037015F34}"/>
          </ac:spMkLst>
        </pc:spChg>
      </pc:sldChg>
      <pc:sldChg chg="add">
        <pc:chgData name="Johanna Andersson" userId="e183235f-b9de-4002-a6b6-05a18902cc10" providerId="ADAL" clId="{B78F838C-19CD-436E-A7B2-699DA07D7547}" dt="2024-10-10T06:06:23.760" v="45"/>
        <pc:sldMkLst>
          <pc:docMk/>
          <pc:sldMk cId="936384494" sldId="317"/>
        </pc:sldMkLst>
      </pc:sldChg>
      <pc:sldChg chg="add">
        <pc:chgData name="Johanna Andersson" userId="e183235f-b9de-4002-a6b6-05a18902cc10" providerId="ADAL" clId="{B78F838C-19CD-436E-A7B2-699DA07D7547}" dt="2024-10-10T06:10:00.517" v="66"/>
        <pc:sldMkLst>
          <pc:docMk/>
          <pc:sldMk cId="178620462" sldId="318"/>
        </pc:sldMkLst>
      </pc:sldChg>
      <pc:sldChg chg="add">
        <pc:chgData name="Johanna Andersson" userId="e183235f-b9de-4002-a6b6-05a18902cc10" providerId="ADAL" clId="{B78F838C-19CD-436E-A7B2-699DA07D7547}" dt="2024-10-10T06:05:29.166" v="41"/>
        <pc:sldMkLst>
          <pc:docMk/>
          <pc:sldMk cId="353184585" sldId="324"/>
        </pc:sldMkLst>
      </pc:sldChg>
      <pc:sldChg chg="add">
        <pc:chgData name="Johanna Andersson" userId="e183235f-b9de-4002-a6b6-05a18902cc10" providerId="ADAL" clId="{B78F838C-19CD-436E-A7B2-699DA07D7547}" dt="2024-10-10T06:08:39.667" v="57"/>
        <pc:sldMkLst>
          <pc:docMk/>
          <pc:sldMk cId="3798273242" sldId="327"/>
        </pc:sldMkLst>
      </pc:sldChg>
      <pc:sldChg chg="modSp add mod">
        <pc:chgData name="Johanna Andersson" userId="e183235f-b9de-4002-a6b6-05a18902cc10" providerId="ADAL" clId="{B78F838C-19CD-436E-A7B2-699DA07D7547}" dt="2024-10-10T06:07:10.109" v="50" actId="27636"/>
        <pc:sldMkLst>
          <pc:docMk/>
          <pc:sldMk cId="1772597003" sldId="328"/>
        </pc:sldMkLst>
        <pc:spChg chg="mod">
          <ac:chgData name="Johanna Andersson" userId="e183235f-b9de-4002-a6b6-05a18902cc10" providerId="ADAL" clId="{B78F838C-19CD-436E-A7B2-699DA07D7547}" dt="2024-10-10T06:07:10.109" v="50" actId="27636"/>
          <ac:spMkLst>
            <pc:docMk/>
            <pc:sldMk cId="1772597003" sldId="328"/>
            <ac:spMk id="7" creationId="{94A75A52-CD1D-F44C-9800-9D9BC42073AB}"/>
          </ac:spMkLst>
        </pc:spChg>
      </pc:sldChg>
      <pc:sldChg chg="add">
        <pc:chgData name="Johanna Andersson" userId="e183235f-b9de-4002-a6b6-05a18902cc10" providerId="ADAL" clId="{B78F838C-19CD-436E-A7B2-699DA07D7547}" dt="2024-10-10T06:05:03.186" v="40"/>
        <pc:sldMkLst>
          <pc:docMk/>
          <pc:sldMk cId="163297502" sldId="329"/>
        </pc:sldMkLst>
      </pc:sldChg>
      <pc:sldChg chg="add">
        <pc:chgData name="Johanna Andersson" userId="e183235f-b9de-4002-a6b6-05a18902cc10" providerId="ADAL" clId="{B78F838C-19CD-436E-A7B2-699DA07D7547}" dt="2024-10-10T06:09:18.686" v="61"/>
        <pc:sldMkLst>
          <pc:docMk/>
          <pc:sldMk cId="1699363442" sldId="330"/>
        </pc:sldMkLst>
      </pc:sldChg>
      <pc:sldChg chg="add">
        <pc:chgData name="Johanna Andersson" userId="e183235f-b9de-4002-a6b6-05a18902cc10" providerId="ADAL" clId="{B78F838C-19CD-436E-A7B2-699DA07D7547}" dt="2024-10-10T06:05:46.350" v="42"/>
        <pc:sldMkLst>
          <pc:docMk/>
          <pc:sldMk cId="173977238" sldId="338"/>
        </pc:sldMkLst>
      </pc:sldChg>
      <pc:sldChg chg="modSp add mod">
        <pc:chgData name="Johanna Andersson" userId="e183235f-b9de-4002-a6b6-05a18902cc10" providerId="ADAL" clId="{B78F838C-19CD-436E-A7B2-699DA07D7547}" dt="2024-10-10T06:04:33.149" v="36" actId="27636"/>
        <pc:sldMkLst>
          <pc:docMk/>
          <pc:sldMk cId="776727754" sldId="339"/>
        </pc:sldMkLst>
        <pc:spChg chg="mod">
          <ac:chgData name="Johanna Andersson" userId="e183235f-b9de-4002-a6b6-05a18902cc10" providerId="ADAL" clId="{B78F838C-19CD-436E-A7B2-699DA07D7547}" dt="2024-10-10T06:04:33.149" v="36" actId="27636"/>
          <ac:spMkLst>
            <pc:docMk/>
            <pc:sldMk cId="776727754" sldId="339"/>
            <ac:spMk id="2" creationId="{E0E49AC2-41FD-2FFD-280B-EC48E4B19DB3}"/>
          </ac:spMkLst>
        </pc:spChg>
      </pc:sldChg>
      <pc:sldChg chg="modSp add mod">
        <pc:chgData name="Johanna Andersson" userId="e183235f-b9de-4002-a6b6-05a18902cc10" providerId="ADAL" clId="{B78F838C-19CD-436E-A7B2-699DA07D7547}" dt="2024-10-10T06:09:35.297" v="63" actId="27636"/>
        <pc:sldMkLst>
          <pc:docMk/>
          <pc:sldMk cId="3856135103" sldId="344"/>
        </pc:sldMkLst>
        <pc:spChg chg="mod">
          <ac:chgData name="Johanna Andersson" userId="e183235f-b9de-4002-a6b6-05a18902cc10" providerId="ADAL" clId="{B78F838C-19CD-436E-A7B2-699DA07D7547}" dt="2024-10-10T06:09:35.297" v="63" actId="27636"/>
          <ac:spMkLst>
            <pc:docMk/>
            <pc:sldMk cId="3856135103" sldId="344"/>
            <ac:spMk id="3" creationId="{BBE848BB-EC47-1832-71BC-3173221D2B27}"/>
          </ac:spMkLst>
        </pc:spChg>
      </pc:sldChg>
      <pc:sldChg chg="add del">
        <pc:chgData name="Johanna Andersson" userId="e183235f-b9de-4002-a6b6-05a18902cc10" providerId="ADAL" clId="{B78F838C-19CD-436E-A7B2-699DA07D7547}" dt="2024-09-25T06:01:17.009" v="1" actId="47"/>
        <pc:sldMkLst>
          <pc:docMk/>
          <pc:sldMk cId="3185812815" sldId="536"/>
        </pc:sldMkLst>
      </pc:sldChg>
      <pc:sldChg chg="modSp add mod">
        <pc:chgData name="Johanna Andersson" userId="e183235f-b9de-4002-a6b6-05a18902cc10" providerId="ADAL" clId="{B78F838C-19CD-436E-A7B2-699DA07D7547}" dt="2024-10-10T06:10:28.866" v="69" actId="27636"/>
        <pc:sldMkLst>
          <pc:docMk/>
          <pc:sldMk cId="2404122247" sldId="683"/>
        </pc:sldMkLst>
        <pc:spChg chg="mod">
          <ac:chgData name="Johanna Andersson" userId="e183235f-b9de-4002-a6b6-05a18902cc10" providerId="ADAL" clId="{B78F838C-19CD-436E-A7B2-699DA07D7547}" dt="2024-10-10T06:10:28.866" v="69" actId="27636"/>
          <ac:spMkLst>
            <pc:docMk/>
            <pc:sldMk cId="2404122247" sldId="683"/>
            <ac:spMk id="17409" creationId="{41027685-045E-D741-92D8-9631C3FFD105}"/>
          </ac:spMkLst>
        </pc:spChg>
      </pc:sldChg>
      <pc:sldChg chg="modSp add mod">
        <pc:chgData name="Johanna Andersson" userId="e183235f-b9de-4002-a6b6-05a18902cc10" providerId="ADAL" clId="{B78F838C-19CD-436E-A7B2-699DA07D7547}" dt="2024-10-10T06:07:37.462" v="52" actId="27636"/>
        <pc:sldMkLst>
          <pc:docMk/>
          <pc:sldMk cId="3630936483" sldId="685"/>
        </pc:sldMkLst>
        <pc:spChg chg="mod">
          <ac:chgData name="Johanna Andersson" userId="e183235f-b9de-4002-a6b6-05a18902cc10" providerId="ADAL" clId="{B78F838C-19CD-436E-A7B2-699DA07D7547}" dt="2024-10-10T06:07:37.462" v="52" actId="27636"/>
          <ac:spMkLst>
            <pc:docMk/>
            <pc:sldMk cId="3630936483" sldId="685"/>
            <ac:spMk id="5" creationId="{E39FDF93-3AC8-7831-6143-98C8E7BEB45E}"/>
          </ac:spMkLst>
        </pc:spChg>
      </pc:sldChg>
      <pc:sldChg chg="modSp add mod">
        <pc:chgData name="Johanna Andersson" userId="e183235f-b9de-4002-a6b6-05a18902cc10" providerId="ADAL" clId="{B78F838C-19CD-436E-A7B2-699DA07D7547}" dt="2024-10-10T06:08:53.453" v="59" actId="27636"/>
        <pc:sldMkLst>
          <pc:docMk/>
          <pc:sldMk cId="4094835614" sldId="687"/>
        </pc:sldMkLst>
        <pc:spChg chg="mod">
          <ac:chgData name="Johanna Andersson" userId="e183235f-b9de-4002-a6b6-05a18902cc10" providerId="ADAL" clId="{B78F838C-19CD-436E-A7B2-699DA07D7547}" dt="2024-10-10T06:08:53.453" v="59" actId="27636"/>
          <ac:spMkLst>
            <pc:docMk/>
            <pc:sldMk cId="4094835614" sldId="687"/>
            <ac:spMk id="3" creationId="{3397E2D3-556D-5A7F-0091-FD3F6E6BD18C}"/>
          </ac:spMkLst>
        </pc:spChg>
      </pc:sldChg>
      <pc:sldChg chg="add">
        <pc:chgData name="Johanna Andersson" userId="e183235f-b9de-4002-a6b6-05a18902cc10" providerId="ADAL" clId="{B78F838C-19CD-436E-A7B2-699DA07D7547}" dt="2024-10-10T06:06:35.539" v="46"/>
        <pc:sldMkLst>
          <pc:docMk/>
          <pc:sldMk cId="2221724076" sldId="688"/>
        </pc:sldMkLst>
      </pc:sldChg>
      <pc:sldChg chg="modSp add mod">
        <pc:chgData name="Johanna Andersson" userId="e183235f-b9de-4002-a6b6-05a18902cc10" providerId="ADAL" clId="{B78F838C-19CD-436E-A7B2-699DA07D7547}" dt="2024-10-10T06:06:53.660" v="48" actId="27636"/>
        <pc:sldMkLst>
          <pc:docMk/>
          <pc:sldMk cId="2471353616" sldId="689"/>
        </pc:sldMkLst>
        <pc:spChg chg="mod">
          <ac:chgData name="Johanna Andersson" userId="e183235f-b9de-4002-a6b6-05a18902cc10" providerId="ADAL" clId="{B78F838C-19CD-436E-A7B2-699DA07D7547}" dt="2024-10-10T06:06:53.660" v="48" actId="27636"/>
          <ac:spMkLst>
            <pc:docMk/>
            <pc:sldMk cId="2471353616" sldId="689"/>
            <ac:spMk id="3" creationId="{2EEA4346-B86C-FC2A-6F47-47EB24FC1192}"/>
          </ac:spMkLst>
        </pc:spChg>
      </pc:sldChg>
      <pc:sldChg chg="add">
        <pc:chgData name="Johanna Andersson" userId="e183235f-b9de-4002-a6b6-05a18902cc10" providerId="ADAL" clId="{B78F838C-19CD-436E-A7B2-699DA07D7547}" dt="2024-10-10T06:08:25.688" v="56"/>
        <pc:sldMkLst>
          <pc:docMk/>
          <pc:sldMk cId="225565432" sldId="690"/>
        </pc:sldMkLst>
      </pc:sldChg>
      <pc:sldChg chg="modSp add mod">
        <pc:chgData name="Johanna Andersson" userId="e183235f-b9de-4002-a6b6-05a18902cc10" providerId="ADAL" clId="{B78F838C-19CD-436E-A7B2-699DA07D7547}" dt="2024-10-10T06:09:48.276" v="65" actId="27636"/>
        <pc:sldMkLst>
          <pc:docMk/>
          <pc:sldMk cId="1623132318" sldId="691"/>
        </pc:sldMkLst>
        <pc:spChg chg="mod">
          <ac:chgData name="Johanna Andersson" userId="e183235f-b9de-4002-a6b6-05a18902cc10" providerId="ADAL" clId="{B78F838C-19CD-436E-A7B2-699DA07D7547}" dt="2024-10-10T06:09:48.276" v="65" actId="27636"/>
          <ac:spMkLst>
            <pc:docMk/>
            <pc:sldMk cId="1623132318" sldId="691"/>
            <ac:spMk id="2" creationId="{C52A39A2-BB12-5E69-6950-A7D26E74433D}"/>
          </ac:spMkLst>
        </pc:spChg>
      </pc:sldChg>
      <pc:sldChg chg="ord">
        <pc:chgData name="Johanna Andersson" userId="e183235f-b9de-4002-a6b6-05a18902cc10" providerId="ADAL" clId="{B78F838C-19CD-436E-A7B2-699DA07D7547}" dt="2024-09-25T06:09:50.807" v="29"/>
        <pc:sldMkLst>
          <pc:docMk/>
          <pc:sldMk cId="1534820824" sldId="2147375323"/>
        </pc:sldMkLst>
      </pc:sldChg>
      <pc:sldChg chg="new del">
        <pc:chgData name="Johanna Andersson" userId="e183235f-b9de-4002-a6b6-05a18902cc10" providerId="ADAL" clId="{B78F838C-19CD-436E-A7B2-699DA07D7547}" dt="2024-09-25T06:01:24.913" v="3" actId="47"/>
        <pc:sldMkLst>
          <pc:docMk/>
          <pc:sldMk cId="3265059485" sldId="2147375367"/>
        </pc:sldMkLst>
      </pc:sldChg>
      <pc:sldChg chg="addSp modSp new mod setBg">
        <pc:chgData name="Johanna Andersson" userId="e183235f-b9de-4002-a6b6-05a18902cc10" providerId="ADAL" clId="{B78F838C-19CD-436E-A7B2-699DA07D7547}" dt="2024-09-25T06:02:49.171" v="6" actId="26606"/>
        <pc:sldMkLst>
          <pc:docMk/>
          <pc:sldMk cId="3461278343" sldId="2147375367"/>
        </pc:sldMkLst>
        <pc:spChg chg="add">
          <ac:chgData name="Johanna Andersson" userId="e183235f-b9de-4002-a6b6-05a18902cc10" providerId="ADAL" clId="{B78F838C-19CD-436E-A7B2-699DA07D7547}" dt="2024-09-25T06:02:49.171" v="6" actId="26606"/>
          <ac:spMkLst>
            <pc:docMk/>
            <pc:sldMk cId="3461278343" sldId="2147375367"/>
            <ac:spMk id="8" creationId="{42A4FC2C-047E-45A5-965D-8E1E3BF09BC6}"/>
          </ac:spMkLst>
        </pc:spChg>
        <pc:picChg chg="add mod">
          <ac:chgData name="Johanna Andersson" userId="e183235f-b9de-4002-a6b6-05a18902cc10" providerId="ADAL" clId="{B78F838C-19CD-436E-A7B2-699DA07D7547}" dt="2024-09-25T06:02:49.171" v="6" actId="26606"/>
          <ac:picMkLst>
            <pc:docMk/>
            <pc:sldMk cId="3461278343" sldId="2147375367"/>
            <ac:picMk id="3" creationId="{A108EE55-C32A-A872-66BB-288998E52420}"/>
          </ac:picMkLst>
        </pc:picChg>
      </pc:sldChg>
      <pc:sldChg chg="addSp modSp new mod setBg">
        <pc:chgData name="Johanna Andersson" userId="e183235f-b9de-4002-a6b6-05a18902cc10" providerId="ADAL" clId="{B78F838C-19CD-436E-A7B2-699DA07D7547}" dt="2024-09-25T06:03:29.450" v="9" actId="26606"/>
        <pc:sldMkLst>
          <pc:docMk/>
          <pc:sldMk cId="2700216429" sldId="2147375368"/>
        </pc:sldMkLst>
        <pc:spChg chg="add">
          <ac:chgData name="Johanna Andersson" userId="e183235f-b9de-4002-a6b6-05a18902cc10" providerId="ADAL" clId="{B78F838C-19CD-436E-A7B2-699DA07D7547}" dt="2024-09-25T06:03:29.450" v="9" actId="26606"/>
          <ac:spMkLst>
            <pc:docMk/>
            <pc:sldMk cId="2700216429" sldId="2147375368"/>
            <ac:spMk id="8" creationId="{42A4FC2C-047E-45A5-965D-8E1E3BF09BC6}"/>
          </ac:spMkLst>
        </pc:spChg>
        <pc:picChg chg="add mod">
          <ac:chgData name="Johanna Andersson" userId="e183235f-b9de-4002-a6b6-05a18902cc10" providerId="ADAL" clId="{B78F838C-19CD-436E-A7B2-699DA07D7547}" dt="2024-09-25T06:03:29.450" v="9" actId="26606"/>
          <ac:picMkLst>
            <pc:docMk/>
            <pc:sldMk cId="2700216429" sldId="2147375368"/>
            <ac:picMk id="3" creationId="{05C2DFF0-AFF9-36D5-CE08-99F11BEBD784}"/>
          </ac:picMkLst>
        </pc:picChg>
      </pc:sldChg>
      <pc:sldChg chg="addSp modSp new mod setBg">
        <pc:chgData name="Johanna Andersson" userId="e183235f-b9de-4002-a6b6-05a18902cc10" providerId="ADAL" clId="{B78F838C-19CD-436E-A7B2-699DA07D7547}" dt="2024-09-25T06:03:57.327" v="12" actId="26606"/>
        <pc:sldMkLst>
          <pc:docMk/>
          <pc:sldMk cId="2891192391" sldId="2147375369"/>
        </pc:sldMkLst>
        <pc:spChg chg="add">
          <ac:chgData name="Johanna Andersson" userId="e183235f-b9de-4002-a6b6-05a18902cc10" providerId="ADAL" clId="{B78F838C-19CD-436E-A7B2-699DA07D7547}" dt="2024-09-25T06:03:57.327" v="12" actId="26606"/>
          <ac:spMkLst>
            <pc:docMk/>
            <pc:sldMk cId="2891192391" sldId="2147375369"/>
            <ac:spMk id="8" creationId="{42A4FC2C-047E-45A5-965D-8E1E3BF09BC6}"/>
          </ac:spMkLst>
        </pc:spChg>
        <pc:picChg chg="add mod">
          <ac:chgData name="Johanna Andersson" userId="e183235f-b9de-4002-a6b6-05a18902cc10" providerId="ADAL" clId="{B78F838C-19CD-436E-A7B2-699DA07D7547}" dt="2024-09-25T06:03:57.327" v="12" actId="26606"/>
          <ac:picMkLst>
            <pc:docMk/>
            <pc:sldMk cId="2891192391" sldId="2147375369"/>
            <ac:picMk id="3" creationId="{82624214-F672-6CF9-FB0B-08656A23CFC0}"/>
          </ac:picMkLst>
        </pc:picChg>
      </pc:sldChg>
      <pc:sldChg chg="addSp modSp new mod setBg">
        <pc:chgData name="Johanna Andersson" userId="e183235f-b9de-4002-a6b6-05a18902cc10" providerId="ADAL" clId="{B78F838C-19CD-436E-A7B2-699DA07D7547}" dt="2024-09-25T06:04:28.817" v="15" actId="26606"/>
        <pc:sldMkLst>
          <pc:docMk/>
          <pc:sldMk cId="2938529978" sldId="2147375370"/>
        </pc:sldMkLst>
        <pc:spChg chg="add">
          <ac:chgData name="Johanna Andersson" userId="e183235f-b9de-4002-a6b6-05a18902cc10" providerId="ADAL" clId="{B78F838C-19CD-436E-A7B2-699DA07D7547}" dt="2024-09-25T06:04:28.817" v="15" actId="26606"/>
          <ac:spMkLst>
            <pc:docMk/>
            <pc:sldMk cId="2938529978" sldId="2147375370"/>
            <ac:spMk id="8" creationId="{42A4FC2C-047E-45A5-965D-8E1E3BF09BC6}"/>
          </ac:spMkLst>
        </pc:spChg>
        <pc:picChg chg="add mod">
          <ac:chgData name="Johanna Andersson" userId="e183235f-b9de-4002-a6b6-05a18902cc10" providerId="ADAL" clId="{B78F838C-19CD-436E-A7B2-699DA07D7547}" dt="2024-09-25T06:04:28.817" v="15" actId="26606"/>
          <ac:picMkLst>
            <pc:docMk/>
            <pc:sldMk cId="2938529978" sldId="2147375370"/>
            <ac:picMk id="3" creationId="{962E913D-2916-0BC6-530E-7CB9B360A571}"/>
          </ac:picMkLst>
        </pc:picChg>
      </pc:sldChg>
      <pc:sldChg chg="addSp modSp new mod setBg">
        <pc:chgData name="Johanna Andersson" userId="e183235f-b9de-4002-a6b6-05a18902cc10" providerId="ADAL" clId="{B78F838C-19CD-436E-A7B2-699DA07D7547}" dt="2024-09-25T06:04:57.888" v="18" actId="26606"/>
        <pc:sldMkLst>
          <pc:docMk/>
          <pc:sldMk cId="1003860317" sldId="2147375371"/>
        </pc:sldMkLst>
        <pc:spChg chg="add">
          <ac:chgData name="Johanna Andersson" userId="e183235f-b9de-4002-a6b6-05a18902cc10" providerId="ADAL" clId="{B78F838C-19CD-436E-A7B2-699DA07D7547}" dt="2024-09-25T06:04:57.888" v="18" actId="26606"/>
          <ac:spMkLst>
            <pc:docMk/>
            <pc:sldMk cId="1003860317" sldId="2147375371"/>
            <ac:spMk id="8" creationId="{42A4FC2C-047E-45A5-965D-8E1E3BF09BC6}"/>
          </ac:spMkLst>
        </pc:spChg>
        <pc:picChg chg="add mod">
          <ac:chgData name="Johanna Andersson" userId="e183235f-b9de-4002-a6b6-05a18902cc10" providerId="ADAL" clId="{B78F838C-19CD-436E-A7B2-699DA07D7547}" dt="2024-09-25T06:04:57.888" v="18" actId="26606"/>
          <ac:picMkLst>
            <pc:docMk/>
            <pc:sldMk cId="1003860317" sldId="2147375371"/>
            <ac:picMk id="3" creationId="{B75CA176-541F-4ADA-23DF-6DF3DC7708CC}"/>
          </ac:picMkLst>
        </pc:picChg>
      </pc:sldChg>
      <pc:sldChg chg="addSp modSp new mod setBg">
        <pc:chgData name="Johanna Andersson" userId="e183235f-b9de-4002-a6b6-05a18902cc10" providerId="ADAL" clId="{B78F838C-19CD-436E-A7B2-699DA07D7547}" dt="2024-09-25T06:05:32.043" v="21" actId="26606"/>
        <pc:sldMkLst>
          <pc:docMk/>
          <pc:sldMk cId="2860775171" sldId="2147375372"/>
        </pc:sldMkLst>
        <pc:spChg chg="add">
          <ac:chgData name="Johanna Andersson" userId="e183235f-b9de-4002-a6b6-05a18902cc10" providerId="ADAL" clId="{B78F838C-19CD-436E-A7B2-699DA07D7547}" dt="2024-09-25T06:05:32.043" v="21" actId="26606"/>
          <ac:spMkLst>
            <pc:docMk/>
            <pc:sldMk cId="2860775171" sldId="2147375372"/>
            <ac:spMk id="8" creationId="{42A4FC2C-047E-45A5-965D-8E1E3BF09BC6}"/>
          </ac:spMkLst>
        </pc:spChg>
        <pc:picChg chg="add mod">
          <ac:chgData name="Johanna Andersson" userId="e183235f-b9de-4002-a6b6-05a18902cc10" providerId="ADAL" clId="{B78F838C-19CD-436E-A7B2-699DA07D7547}" dt="2024-09-25T06:05:32.043" v="21" actId="26606"/>
          <ac:picMkLst>
            <pc:docMk/>
            <pc:sldMk cId="2860775171" sldId="2147375372"/>
            <ac:picMk id="3" creationId="{E26C7460-CA26-8291-57C8-A5C6B534EB32}"/>
          </ac:picMkLst>
        </pc:picChg>
      </pc:sldChg>
      <pc:sldChg chg="addSp modSp new mod setBg">
        <pc:chgData name="Johanna Andersson" userId="e183235f-b9de-4002-a6b6-05a18902cc10" providerId="ADAL" clId="{B78F838C-19CD-436E-A7B2-699DA07D7547}" dt="2024-09-25T06:06:01.199" v="24" actId="26606"/>
        <pc:sldMkLst>
          <pc:docMk/>
          <pc:sldMk cId="2957788493" sldId="2147375373"/>
        </pc:sldMkLst>
        <pc:spChg chg="add">
          <ac:chgData name="Johanna Andersson" userId="e183235f-b9de-4002-a6b6-05a18902cc10" providerId="ADAL" clId="{B78F838C-19CD-436E-A7B2-699DA07D7547}" dt="2024-09-25T06:06:01.199" v="24" actId="26606"/>
          <ac:spMkLst>
            <pc:docMk/>
            <pc:sldMk cId="2957788493" sldId="2147375373"/>
            <ac:spMk id="8" creationId="{42A4FC2C-047E-45A5-965D-8E1E3BF09BC6}"/>
          </ac:spMkLst>
        </pc:spChg>
        <pc:picChg chg="add mod">
          <ac:chgData name="Johanna Andersson" userId="e183235f-b9de-4002-a6b6-05a18902cc10" providerId="ADAL" clId="{B78F838C-19CD-436E-A7B2-699DA07D7547}" dt="2024-09-25T06:06:01.199" v="24" actId="26606"/>
          <ac:picMkLst>
            <pc:docMk/>
            <pc:sldMk cId="2957788493" sldId="2147375373"/>
            <ac:picMk id="3" creationId="{250D2188-B77A-4BEE-6488-3A6CBB786623}"/>
          </ac:picMkLst>
        </pc:picChg>
      </pc:sldChg>
      <pc:sldChg chg="addSp modSp new mod setBg">
        <pc:chgData name="Johanna Andersson" userId="e183235f-b9de-4002-a6b6-05a18902cc10" providerId="ADAL" clId="{B78F838C-19CD-436E-A7B2-699DA07D7547}" dt="2024-09-25T06:06:26.998" v="27" actId="26606"/>
        <pc:sldMkLst>
          <pc:docMk/>
          <pc:sldMk cId="2864639601" sldId="2147375374"/>
        </pc:sldMkLst>
        <pc:spChg chg="add">
          <ac:chgData name="Johanna Andersson" userId="e183235f-b9de-4002-a6b6-05a18902cc10" providerId="ADAL" clId="{B78F838C-19CD-436E-A7B2-699DA07D7547}" dt="2024-09-25T06:06:26.998" v="27" actId="26606"/>
          <ac:spMkLst>
            <pc:docMk/>
            <pc:sldMk cId="2864639601" sldId="2147375374"/>
            <ac:spMk id="8" creationId="{42A4FC2C-047E-45A5-965D-8E1E3BF09BC6}"/>
          </ac:spMkLst>
        </pc:spChg>
        <pc:picChg chg="add mod">
          <ac:chgData name="Johanna Andersson" userId="e183235f-b9de-4002-a6b6-05a18902cc10" providerId="ADAL" clId="{B78F838C-19CD-436E-A7B2-699DA07D7547}" dt="2024-09-25T06:06:26.998" v="27" actId="26606"/>
          <ac:picMkLst>
            <pc:docMk/>
            <pc:sldMk cId="2864639601" sldId="2147375374"/>
            <ac:picMk id="3" creationId="{36CD1A12-1047-1495-F2C9-33241BC0F6E3}"/>
          </ac:picMkLst>
        </pc:picChg>
      </pc:sldChg>
      <pc:sldChg chg="add">
        <pc:chgData name="Johanna Andersson" userId="e183235f-b9de-4002-a6b6-05a18902cc10" providerId="ADAL" clId="{B78F838C-19CD-436E-A7B2-699DA07D7547}" dt="2024-10-10T06:03:43.551" v="30"/>
        <pc:sldMkLst>
          <pc:docMk/>
          <pc:sldMk cId="3215970137" sldId="2147375375"/>
        </pc:sldMkLst>
      </pc:sldChg>
      <pc:sldChg chg="add del">
        <pc:chgData name="Johanna Andersson" userId="e183235f-b9de-4002-a6b6-05a18902cc10" providerId="ADAL" clId="{B78F838C-19CD-436E-A7B2-699DA07D7547}" dt="2024-10-10T06:04:01.705" v="32" actId="47"/>
        <pc:sldMkLst>
          <pc:docMk/>
          <pc:sldMk cId="1482607177" sldId="2147375376"/>
        </pc:sldMkLst>
      </pc:sldChg>
      <pc:sldChg chg="modSp add del mod">
        <pc:chgData name="Johanna Andersson" userId="e183235f-b9de-4002-a6b6-05a18902cc10" providerId="ADAL" clId="{B78F838C-19CD-436E-A7B2-699DA07D7547}" dt="2024-10-10T06:04:48.453" v="39" actId="47"/>
        <pc:sldMkLst>
          <pc:docMk/>
          <pc:sldMk cId="1795297786" sldId="2147375376"/>
        </pc:sldMkLst>
        <pc:spChg chg="mod">
          <ac:chgData name="Johanna Andersson" userId="e183235f-b9de-4002-a6b6-05a18902cc10" providerId="ADAL" clId="{B78F838C-19CD-436E-A7B2-699DA07D7547}" dt="2024-10-10T06:04:45.983" v="38" actId="27636"/>
          <ac:spMkLst>
            <pc:docMk/>
            <pc:sldMk cId="1795297786" sldId="2147375376"/>
            <ac:spMk id="2" creationId="{E0E49AC2-41FD-2FFD-280B-EC48E4B19DB3}"/>
          </ac:spMkLst>
        </pc:spChg>
      </pc:sldChg>
      <pc:sldChg chg="add">
        <pc:chgData name="Johanna Andersson" userId="e183235f-b9de-4002-a6b6-05a18902cc10" providerId="ADAL" clId="{B78F838C-19CD-436E-A7B2-699DA07D7547}" dt="2024-10-10T06:09:06.538" v="60"/>
        <pc:sldMkLst>
          <pc:docMk/>
          <pc:sldMk cId="2289379728" sldId="2147375376"/>
        </pc:sldMkLst>
      </pc:sldChg>
      <pc:sldChg chg="add">
        <pc:chgData name="Johanna Andersson" userId="e183235f-b9de-4002-a6b6-05a18902cc10" providerId="ADAL" clId="{B78F838C-19CD-436E-A7B2-699DA07D7547}" dt="2024-10-10T06:10:14.596" v="67"/>
        <pc:sldMkLst>
          <pc:docMk/>
          <pc:sldMk cId="4270887433" sldId="2147375377"/>
        </pc:sldMkLst>
      </pc:sldChg>
      <pc:sldChg chg="add">
        <pc:chgData name="Johanna Andersson" userId="e183235f-b9de-4002-a6b6-05a18902cc10" providerId="ADAL" clId="{B78F838C-19CD-436E-A7B2-699DA07D7547}" dt="2024-10-10T06:10:42.131" v="70"/>
        <pc:sldMkLst>
          <pc:docMk/>
          <pc:sldMk cId="1728250446" sldId="214737537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F8CFD5-C87D-455E-9A94-D3692DA875DF}" type="doc">
      <dgm:prSet loTypeId="urn:microsoft.com/office/officeart/2005/8/layout/hProcess9" loCatId="process" qsTypeId="urn:microsoft.com/office/officeart/2005/8/quickstyle/simple1" qsCatId="simple" csTypeId="urn:microsoft.com/office/officeart/2005/8/colors/accent1_2" csCatId="accent1" phldr="1"/>
      <dgm:spPr/>
    </dgm:pt>
    <dgm:pt modelId="{7B777C8D-2804-4828-9670-3965BE02E21B}">
      <dgm:prSet phldrT="[Text]" phldr="0"/>
      <dgm:spPr/>
      <dgm:t>
        <a:bodyPr/>
        <a:lstStyle/>
        <a:p>
          <a:pPr rtl="0"/>
          <a:r>
            <a:rPr lang="sv-SE" dirty="0">
              <a:latin typeface="Arial"/>
            </a:rPr>
            <a:t>Identifiera </a:t>
          </a:r>
          <a:endParaRPr lang="sv-SE" dirty="0"/>
        </a:p>
      </dgm:t>
    </dgm:pt>
    <dgm:pt modelId="{E3F61408-539A-4BA0-A2AB-EE03FE0A6164}" type="parTrans" cxnId="{D0F63F28-53F6-400E-B2FB-D725EE82A484}">
      <dgm:prSet/>
      <dgm:spPr/>
    </dgm:pt>
    <dgm:pt modelId="{93168BCD-C90D-4B58-95DB-0D37237EFC28}" type="sibTrans" cxnId="{D0F63F28-53F6-400E-B2FB-D725EE82A484}">
      <dgm:prSet/>
      <dgm:spPr/>
    </dgm:pt>
    <dgm:pt modelId="{A7D23A99-1D98-4E41-ABC4-70624BA1FF6C}">
      <dgm:prSet phldr="0"/>
      <dgm:spPr/>
      <dgm:t>
        <a:bodyPr/>
        <a:lstStyle/>
        <a:p>
          <a:pPr rtl="0"/>
          <a:r>
            <a:rPr lang="sv-SE" dirty="0">
              <a:latin typeface="Arial"/>
            </a:rPr>
            <a:t>Planera genomförandet</a:t>
          </a:r>
        </a:p>
      </dgm:t>
    </dgm:pt>
    <dgm:pt modelId="{45B2DB79-F1C8-4D52-8151-B38A8D0D56CD}" type="parTrans" cxnId="{78697572-37BF-4472-B1DB-0223880A9AD7}">
      <dgm:prSet/>
      <dgm:spPr/>
    </dgm:pt>
    <dgm:pt modelId="{5D325C0D-9937-48BE-B915-9F86ABFB9BA3}" type="sibTrans" cxnId="{78697572-37BF-4472-B1DB-0223880A9AD7}">
      <dgm:prSet/>
      <dgm:spPr/>
    </dgm:pt>
    <dgm:pt modelId="{26FFEB7A-7B93-4F38-B214-DF9B30BB1E51}">
      <dgm:prSet phldr="0"/>
      <dgm:spPr/>
      <dgm:t>
        <a:bodyPr/>
        <a:lstStyle/>
        <a:p>
          <a:pPr rtl="0"/>
          <a:r>
            <a:rPr lang="sv-SE" dirty="0">
              <a:latin typeface="Arial"/>
            </a:rPr>
            <a:t>Genomföra intervjuer</a:t>
          </a:r>
        </a:p>
      </dgm:t>
    </dgm:pt>
    <dgm:pt modelId="{9F3E83FD-2E5B-430B-993C-8487689750F2}" type="parTrans" cxnId="{55BBFAD4-2DB9-44D0-8DB6-681ACB562384}">
      <dgm:prSet/>
      <dgm:spPr/>
    </dgm:pt>
    <dgm:pt modelId="{04051FA5-BBA4-4A3D-A07B-E6D1F5C11F98}" type="sibTrans" cxnId="{55BBFAD4-2DB9-44D0-8DB6-681ACB562384}">
      <dgm:prSet/>
      <dgm:spPr/>
    </dgm:pt>
    <dgm:pt modelId="{3465D864-6468-4758-A465-1648BCCFFDB2}">
      <dgm:prSet phldr="0"/>
      <dgm:spPr/>
      <dgm:t>
        <a:bodyPr/>
        <a:lstStyle/>
        <a:p>
          <a:pPr rtl="0"/>
          <a:r>
            <a:rPr lang="sv-SE" dirty="0">
              <a:latin typeface="Arial"/>
            </a:rPr>
            <a:t>Analysera intervjuer</a:t>
          </a:r>
        </a:p>
      </dgm:t>
    </dgm:pt>
    <dgm:pt modelId="{744D58D5-B757-4539-918A-397F9E5D50C4}" type="parTrans" cxnId="{783D906E-B1C0-40CD-8FA0-432E964BF77C}">
      <dgm:prSet/>
      <dgm:spPr/>
    </dgm:pt>
    <dgm:pt modelId="{BCE5EBBC-C7A4-45DE-98DC-FD118BEAAD78}" type="sibTrans" cxnId="{783D906E-B1C0-40CD-8FA0-432E964BF77C}">
      <dgm:prSet/>
      <dgm:spPr/>
    </dgm:pt>
    <dgm:pt modelId="{9D054490-FE32-4996-ACBB-F24B48E398B8}">
      <dgm:prSet phldr="0"/>
      <dgm:spPr/>
      <dgm:t>
        <a:bodyPr/>
        <a:lstStyle/>
        <a:p>
          <a:pPr rtl="0"/>
          <a:r>
            <a:rPr lang="sv-SE" dirty="0">
              <a:latin typeface="Arial"/>
            </a:rPr>
            <a:t>Ta fram förslag</a:t>
          </a:r>
        </a:p>
      </dgm:t>
    </dgm:pt>
    <dgm:pt modelId="{0E58DE82-797B-40C6-AD05-024B23C28E89}" type="parTrans" cxnId="{33C00024-55CD-44A5-9BB6-3B5505811644}">
      <dgm:prSet/>
      <dgm:spPr/>
    </dgm:pt>
    <dgm:pt modelId="{A7836A9D-AE45-4DE7-A1C3-0609ABF54F71}" type="sibTrans" cxnId="{33C00024-55CD-44A5-9BB6-3B5505811644}">
      <dgm:prSet/>
      <dgm:spPr/>
    </dgm:pt>
    <dgm:pt modelId="{BD3E321F-3FF5-42D7-8185-A260DC44835E}">
      <dgm:prSet phldr="0"/>
      <dgm:spPr/>
      <dgm:t>
        <a:bodyPr/>
        <a:lstStyle/>
        <a:p>
          <a:pPr rtl="0"/>
          <a:r>
            <a:rPr lang="sv-SE" dirty="0">
              <a:latin typeface="Arial"/>
            </a:rPr>
            <a:t>Testa vårt förslag</a:t>
          </a:r>
        </a:p>
      </dgm:t>
    </dgm:pt>
    <dgm:pt modelId="{17D4D126-E474-4908-AA49-8BB846AA2DC4}" type="parTrans" cxnId="{D016D67C-E4E7-4D43-AAC9-7A8F04B96855}">
      <dgm:prSet/>
      <dgm:spPr/>
    </dgm:pt>
    <dgm:pt modelId="{570730F2-F8FE-4CBD-AE18-C04366D3ABF1}" type="sibTrans" cxnId="{D016D67C-E4E7-4D43-AAC9-7A8F04B96855}">
      <dgm:prSet/>
      <dgm:spPr/>
    </dgm:pt>
    <dgm:pt modelId="{E60E38B0-7CD8-4A86-9CBF-4B1B5103D6B7}">
      <dgm:prSet phldr="0"/>
      <dgm:spPr/>
      <dgm:t>
        <a:bodyPr/>
        <a:lstStyle/>
        <a:p>
          <a:pPr rtl="0"/>
          <a:r>
            <a:rPr lang="sv-SE" dirty="0">
              <a:latin typeface="Arial"/>
            </a:rPr>
            <a:t>Lämna förslag till ledningsgrupp </a:t>
          </a:r>
        </a:p>
      </dgm:t>
    </dgm:pt>
    <dgm:pt modelId="{3CF29EB3-3DB5-4C78-9A7C-F83A2262FA6A}" type="parTrans" cxnId="{47156165-845A-49D0-AEFE-6C2EBA688E89}">
      <dgm:prSet/>
      <dgm:spPr/>
    </dgm:pt>
    <dgm:pt modelId="{BDE12E71-6377-44FF-B812-3D639269DD94}" type="sibTrans" cxnId="{47156165-845A-49D0-AEFE-6C2EBA688E89}">
      <dgm:prSet/>
      <dgm:spPr/>
    </dgm:pt>
    <dgm:pt modelId="{0905F5C7-FAF1-4785-8E50-60459FB09948}">
      <dgm:prSet phldr="0"/>
      <dgm:spPr/>
      <dgm:t>
        <a:bodyPr/>
        <a:lstStyle/>
        <a:p>
          <a:pPr rtl="0"/>
          <a:r>
            <a:rPr lang="sv-SE" dirty="0">
              <a:latin typeface="Arial"/>
            </a:rPr>
            <a:t>Eventuellt genomföra förslag</a:t>
          </a:r>
        </a:p>
      </dgm:t>
    </dgm:pt>
    <dgm:pt modelId="{B432B0AF-36DE-455A-884F-C62DFF772BE5}" type="parTrans" cxnId="{F9FF095E-830F-49A9-B590-E071538BFDE6}">
      <dgm:prSet/>
      <dgm:spPr/>
    </dgm:pt>
    <dgm:pt modelId="{70317F9F-7E8C-45AE-A583-3B8420DBA8FF}" type="sibTrans" cxnId="{F9FF095E-830F-49A9-B590-E071538BFDE6}">
      <dgm:prSet/>
      <dgm:spPr/>
    </dgm:pt>
    <dgm:pt modelId="{3B86988D-5F29-425F-8AF9-A3F51CFA762C}" type="pres">
      <dgm:prSet presAssocID="{2CF8CFD5-C87D-455E-9A94-D3692DA875DF}" presName="CompostProcess" presStyleCnt="0">
        <dgm:presLayoutVars>
          <dgm:dir/>
          <dgm:resizeHandles val="exact"/>
        </dgm:presLayoutVars>
      </dgm:prSet>
      <dgm:spPr/>
    </dgm:pt>
    <dgm:pt modelId="{2F33E23A-891A-4DB9-80E2-2DB476C766A6}" type="pres">
      <dgm:prSet presAssocID="{2CF8CFD5-C87D-455E-9A94-D3692DA875DF}" presName="arrow" presStyleLbl="bgShp" presStyleIdx="0" presStyleCnt="1"/>
      <dgm:spPr/>
    </dgm:pt>
    <dgm:pt modelId="{F7FBEF5C-B96B-45E3-9E42-5D89CA6DECAB}" type="pres">
      <dgm:prSet presAssocID="{2CF8CFD5-C87D-455E-9A94-D3692DA875DF}" presName="linearProcess" presStyleCnt="0"/>
      <dgm:spPr/>
    </dgm:pt>
    <dgm:pt modelId="{09D3CA45-4054-4B92-9E30-614192F6E0C2}" type="pres">
      <dgm:prSet presAssocID="{7B777C8D-2804-4828-9670-3965BE02E21B}" presName="textNode" presStyleLbl="node1" presStyleIdx="0" presStyleCnt="8">
        <dgm:presLayoutVars>
          <dgm:bulletEnabled val="1"/>
        </dgm:presLayoutVars>
      </dgm:prSet>
      <dgm:spPr/>
    </dgm:pt>
    <dgm:pt modelId="{2581B47B-65C8-44AA-816F-326C11211068}" type="pres">
      <dgm:prSet presAssocID="{93168BCD-C90D-4B58-95DB-0D37237EFC28}" presName="sibTrans" presStyleCnt="0"/>
      <dgm:spPr/>
    </dgm:pt>
    <dgm:pt modelId="{041918B8-E11F-47F4-AB22-ECDCA11A7F7A}" type="pres">
      <dgm:prSet presAssocID="{A7D23A99-1D98-4E41-ABC4-70624BA1FF6C}" presName="textNode" presStyleLbl="node1" presStyleIdx="1" presStyleCnt="8">
        <dgm:presLayoutVars>
          <dgm:bulletEnabled val="1"/>
        </dgm:presLayoutVars>
      </dgm:prSet>
      <dgm:spPr/>
    </dgm:pt>
    <dgm:pt modelId="{3E7C10CA-F3E6-40E7-884C-A75E27298826}" type="pres">
      <dgm:prSet presAssocID="{5D325C0D-9937-48BE-B915-9F86ABFB9BA3}" presName="sibTrans" presStyleCnt="0"/>
      <dgm:spPr/>
    </dgm:pt>
    <dgm:pt modelId="{589FAA56-A932-4A03-9368-3BC3810EBB3B}" type="pres">
      <dgm:prSet presAssocID="{26FFEB7A-7B93-4F38-B214-DF9B30BB1E51}" presName="textNode" presStyleLbl="node1" presStyleIdx="2" presStyleCnt="8">
        <dgm:presLayoutVars>
          <dgm:bulletEnabled val="1"/>
        </dgm:presLayoutVars>
      </dgm:prSet>
      <dgm:spPr/>
    </dgm:pt>
    <dgm:pt modelId="{056194B8-42BF-4FE1-879B-97B7466E149A}" type="pres">
      <dgm:prSet presAssocID="{04051FA5-BBA4-4A3D-A07B-E6D1F5C11F98}" presName="sibTrans" presStyleCnt="0"/>
      <dgm:spPr/>
    </dgm:pt>
    <dgm:pt modelId="{9F361AD5-53A5-42B7-A43B-DF97530D8EC5}" type="pres">
      <dgm:prSet presAssocID="{3465D864-6468-4758-A465-1648BCCFFDB2}" presName="textNode" presStyleLbl="node1" presStyleIdx="3" presStyleCnt="8">
        <dgm:presLayoutVars>
          <dgm:bulletEnabled val="1"/>
        </dgm:presLayoutVars>
      </dgm:prSet>
      <dgm:spPr/>
    </dgm:pt>
    <dgm:pt modelId="{D6C9FB20-3FC5-41A9-BDC6-1C710C38EF8C}" type="pres">
      <dgm:prSet presAssocID="{BCE5EBBC-C7A4-45DE-98DC-FD118BEAAD78}" presName="sibTrans" presStyleCnt="0"/>
      <dgm:spPr/>
    </dgm:pt>
    <dgm:pt modelId="{57BCC2FD-01A8-47AD-B39B-F7C0B1E145C6}" type="pres">
      <dgm:prSet presAssocID="{9D054490-FE32-4996-ACBB-F24B48E398B8}" presName="textNode" presStyleLbl="node1" presStyleIdx="4" presStyleCnt="8">
        <dgm:presLayoutVars>
          <dgm:bulletEnabled val="1"/>
        </dgm:presLayoutVars>
      </dgm:prSet>
      <dgm:spPr/>
    </dgm:pt>
    <dgm:pt modelId="{A2C19286-64E3-463E-B251-6BC3E4569CC8}" type="pres">
      <dgm:prSet presAssocID="{A7836A9D-AE45-4DE7-A1C3-0609ABF54F71}" presName="sibTrans" presStyleCnt="0"/>
      <dgm:spPr/>
    </dgm:pt>
    <dgm:pt modelId="{8A403DB5-043B-4090-AFD4-AD2A055A5D1E}" type="pres">
      <dgm:prSet presAssocID="{BD3E321F-3FF5-42D7-8185-A260DC44835E}" presName="textNode" presStyleLbl="node1" presStyleIdx="5" presStyleCnt="8">
        <dgm:presLayoutVars>
          <dgm:bulletEnabled val="1"/>
        </dgm:presLayoutVars>
      </dgm:prSet>
      <dgm:spPr/>
    </dgm:pt>
    <dgm:pt modelId="{E8A1DAB2-EE4F-428D-98BA-9F2F4AFE236D}" type="pres">
      <dgm:prSet presAssocID="{570730F2-F8FE-4CBD-AE18-C04366D3ABF1}" presName="sibTrans" presStyleCnt="0"/>
      <dgm:spPr/>
    </dgm:pt>
    <dgm:pt modelId="{B25CF77A-0E0C-4883-98EE-B18925532308}" type="pres">
      <dgm:prSet presAssocID="{E60E38B0-7CD8-4A86-9CBF-4B1B5103D6B7}" presName="textNode" presStyleLbl="node1" presStyleIdx="6" presStyleCnt="8">
        <dgm:presLayoutVars>
          <dgm:bulletEnabled val="1"/>
        </dgm:presLayoutVars>
      </dgm:prSet>
      <dgm:spPr/>
    </dgm:pt>
    <dgm:pt modelId="{C85F9B2F-F52D-4D26-A23B-B478C301B182}" type="pres">
      <dgm:prSet presAssocID="{BDE12E71-6377-44FF-B812-3D639269DD94}" presName="sibTrans" presStyleCnt="0"/>
      <dgm:spPr/>
    </dgm:pt>
    <dgm:pt modelId="{74106FCD-32AF-4304-8B02-E1AB0D3FAD4B}" type="pres">
      <dgm:prSet presAssocID="{0905F5C7-FAF1-4785-8E50-60459FB09948}" presName="textNode" presStyleLbl="node1" presStyleIdx="7" presStyleCnt="8">
        <dgm:presLayoutVars>
          <dgm:bulletEnabled val="1"/>
        </dgm:presLayoutVars>
      </dgm:prSet>
      <dgm:spPr/>
    </dgm:pt>
  </dgm:ptLst>
  <dgm:cxnLst>
    <dgm:cxn modelId="{4423D51C-A20D-45E6-AFAF-593239609D5B}" type="presOf" srcId="{3465D864-6468-4758-A465-1648BCCFFDB2}" destId="{9F361AD5-53A5-42B7-A43B-DF97530D8EC5}" srcOrd="0" destOrd="0" presId="urn:microsoft.com/office/officeart/2005/8/layout/hProcess9"/>
    <dgm:cxn modelId="{DA3B4123-8215-4AD8-8F95-37A80BF66077}" type="presOf" srcId="{A7D23A99-1D98-4E41-ABC4-70624BA1FF6C}" destId="{041918B8-E11F-47F4-AB22-ECDCA11A7F7A}" srcOrd="0" destOrd="0" presId="urn:microsoft.com/office/officeart/2005/8/layout/hProcess9"/>
    <dgm:cxn modelId="{33C00024-55CD-44A5-9BB6-3B5505811644}" srcId="{2CF8CFD5-C87D-455E-9A94-D3692DA875DF}" destId="{9D054490-FE32-4996-ACBB-F24B48E398B8}" srcOrd="4" destOrd="0" parTransId="{0E58DE82-797B-40C6-AD05-024B23C28E89}" sibTransId="{A7836A9D-AE45-4DE7-A1C3-0609ABF54F71}"/>
    <dgm:cxn modelId="{D0F63F28-53F6-400E-B2FB-D725EE82A484}" srcId="{2CF8CFD5-C87D-455E-9A94-D3692DA875DF}" destId="{7B777C8D-2804-4828-9670-3965BE02E21B}" srcOrd="0" destOrd="0" parTransId="{E3F61408-539A-4BA0-A2AB-EE03FE0A6164}" sibTransId="{93168BCD-C90D-4B58-95DB-0D37237EFC28}"/>
    <dgm:cxn modelId="{92447E2A-E92F-4C24-B16B-B0C897EAC33E}" type="presOf" srcId="{2CF8CFD5-C87D-455E-9A94-D3692DA875DF}" destId="{3B86988D-5F29-425F-8AF9-A3F51CFA762C}" srcOrd="0" destOrd="0" presId="urn:microsoft.com/office/officeart/2005/8/layout/hProcess9"/>
    <dgm:cxn modelId="{F9FF095E-830F-49A9-B590-E071538BFDE6}" srcId="{2CF8CFD5-C87D-455E-9A94-D3692DA875DF}" destId="{0905F5C7-FAF1-4785-8E50-60459FB09948}" srcOrd="7" destOrd="0" parTransId="{B432B0AF-36DE-455A-884F-C62DFF772BE5}" sibTransId="{70317F9F-7E8C-45AE-A583-3B8420DBA8FF}"/>
    <dgm:cxn modelId="{47156165-845A-49D0-AEFE-6C2EBA688E89}" srcId="{2CF8CFD5-C87D-455E-9A94-D3692DA875DF}" destId="{E60E38B0-7CD8-4A86-9CBF-4B1B5103D6B7}" srcOrd="6" destOrd="0" parTransId="{3CF29EB3-3DB5-4C78-9A7C-F83A2262FA6A}" sibTransId="{BDE12E71-6377-44FF-B812-3D639269DD94}"/>
    <dgm:cxn modelId="{783D906E-B1C0-40CD-8FA0-432E964BF77C}" srcId="{2CF8CFD5-C87D-455E-9A94-D3692DA875DF}" destId="{3465D864-6468-4758-A465-1648BCCFFDB2}" srcOrd="3" destOrd="0" parTransId="{744D58D5-B757-4539-918A-397F9E5D50C4}" sibTransId="{BCE5EBBC-C7A4-45DE-98DC-FD118BEAAD78}"/>
    <dgm:cxn modelId="{78697572-37BF-4472-B1DB-0223880A9AD7}" srcId="{2CF8CFD5-C87D-455E-9A94-D3692DA875DF}" destId="{A7D23A99-1D98-4E41-ABC4-70624BA1FF6C}" srcOrd="1" destOrd="0" parTransId="{45B2DB79-F1C8-4D52-8151-B38A8D0D56CD}" sibTransId="{5D325C0D-9937-48BE-B915-9F86ABFB9BA3}"/>
    <dgm:cxn modelId="{23863D79-FD37-46C9-99BB-AF790A7753E8}" type="presOf" srcId="{9D054490-FE32-4996-ACBB-F24B48E398B8}" destId="{57BCC2FD-01A8-47AD-B39B-F7C0B1E145C6}" srcOrd="0" destOrd="0" presId="urn:microsoft.com/office/officeart/2005/8/layout/hProcess9"/>
    <dgm:cxn modelId="{D016D67C-E4E7-4D43-AAC9-7A8F04B96855}" srcId="{2CF8CFD5-C87D-455E-9A94-D3692DA875DF}" destId="{BD3E321F-3FF5-42D7-8185-A260DC44835E}" srcOrd="5" destOrd="0" parTransId="{17D4D126-E474-4908-AA49-8BB846AA2DC4}" sibTransId="{570730F2-F8FE-4CBD-AE18-C04366D3ABF1}"/>
    <dgm:cxn modelId="{684D0D94-6E24-401D-8077-ACC45FCE6B0E}" type="presOf" srcId="{BD3E321F-3FF5-42D7-8185-A260DC44835E}" destId="{8A403DB5-043B-4090-AFD4-AD2A055A5D1E}" srcOrd="0" destOrd="0" presId="urn:microsoft.com/office/officeart/2005/8/layout/hProcess9"/>
    <dgm:cxn modelId="{AD1426CA-217D-4023-9D5C-B6D65537227E}" type="presOf" srcId="{E60E38B0-7CD8-4A86-9CBF-4B1B5103D6B7}" destId="{B25CF77A-0E0C-4883-98EE-B18925532308}" srcOrd="0" destOrd="0" presId="urn:microsoft.com/office/officeart/2005/8/layout/hProcess9"/>
    <dgm:cxn modelId="{C13720D0-79A7-4850-8E99-D1B2ABDE9571}" type="presOf" srcId="{26FFEB7A-7B93-4F38-B214-DF9B30BB1E51}" destId="{589FAA56-A932-4A03-9368-3BC3810EBB3B}" srcOrd="0" destOrd="0" presId="urn:microsoft.com/office/officeart/2005/8/layout/hProcess9"/>
    <dgm:cxn modelId="{55BBFAD4-2DB9-44D0-8DB6-681ACB562384}" srcId="{2CF8CFD5-C87D-455E-9A94-D3692DA875DF}" destId="{26FFEB7A-7B93-4F38-B214-DF9B30BB1E51}" srcOrd="2" destOrd="0" parTransId="{9F3E83FD-2E5B-430B-993C-8487689750F2}" sibTransId="{04051FA5-BBA4-4A3D-A07B-E6D1F5C11F98}"/>
    <dgm:cxn modelId="{9D5083FA-67D7-456F-93F0-D6CD346BC26B}" type="presOf" srcId="{7B777C8D-2804-4828-9670-3965BE02E21B}" destId="{09D3CA45-4054-4B92-9E30-614192F6E0C2}" srcOrd="0" destOrd="0" presId="urn:microsoft.com/office/officeart/2005/8/layout/hProcess9"/>
    <dgm:cxn modelId="{F7CF3AFD-8B2C-44CC-BB62-3CEBD6F947E1}" type="presOf" srcId="{0905F5C7-FAF1-4785-8E50-60459FB09948}" destId="{74106FCD-32AF-4304-8B02-E1AB0D3FAD4B}" srcOrd="0" destOrd="0" presId="urn:microsoft.com/office/officeart/2005/8/layout/hProcess9"/>
    <dgm:cxn modelId="{D4530DDA-688C-4717-B5C0-853E95B674F8}" type="presParOf" srcId="{3B86988D-5F29-425F-8AF9-A3F51CFA762C}" destId="{2F33E23A-891A-4DB9-80E2-2DB476C766A6}" srcOrd="0" destOrd="0" presId="urn:microsoft.com/office/officeart/2005/8/layout/hProcess9"/>
    <dgm:cxn modelId="{D6651B4A-4166-43D4-8ED9-99C37B371F62}" type="presParOf" srcId="{3B86988D-5F29-425F-8AF9-A3F51CFA762C}" destId="{F7FBEF5C-B96B-45E3-9E42-5D89CA6DECAB}" srcOrd="1" destOrd="0" presId="urn:microsoft.com/office/officeart/2005/8/layout/hProcess9"/>
    <dgm:cxn modelId="{1DB0FCC0-8436-4998-9304-F4D299544706}" type="presParOf" srcId="{F7FBEF5C-B96B-45E3-9E42-5D89CA6DECAB}" destId="{09D3CA45-4054-4B92-9E30-614192F6E0C2}" srcOrd="0" destOrd="0" presId="urn:microsoft.com/office/officeart/2005/8/layout/hProcess9"/>
    <dgm:cxn modelId="{465231FC-38C4-477D-AC11-BF5C90835216}" type="presParOf" srcId="{F7FBEF5C-B96B-45E3-9E42-5D89CA6DECAB}" destId="{2581B47B-65C8-44AA-816F-326C11211068}" srcOrd="1" destOrd="0" presId="urn:microsoft.com/office/officeart/2005/8/layout/hProcess9"/>
    <dgm:cxn modelId="{568A27B6-D4EA-4DAF-99C4-A4A9B169B604}" type="presParOf" srcId="{F7FBEF5C-B96B-45E3-9E42-5D89CA6DECAB}" destId="{041918B8-E11F-47F4-AB22-ECDCA11A7F7A}" srcOrd="2" destOrd="0" presId="urn:microsoft.com/office/officeart/2005/8/layout/hProcess9"/>
    <dgm:cxn modelId="{6F6C7EB9-9269-411E-8812-B8D48B8BF449}" type="presParOf" srcId="{F7FBEF5C-B96B-45E3-9E42-5D89CA6DECAB}" destId="{3E7C10CA-F3E6-40E7-884C-A75E27298826}" srcOrd="3" destOrd="0" presId="urn:microsoft.com/office/officeart/2005/8/layout/hProcess9"/>
    <dgm:cxn modelId="{ED9102CE-FD02-4845-BAE1-F74C0EF27556}" type="presParOf" srcId="{F7FBEF5C-B96B-45E3-9E42-5D89CA6DECAB}" destId="{589FAA56-A932-4A03-9368-3BC3810EBB3B}" srcOrd="4" destOrd="0" presId="urn:microsoft.com/office/officeart/2005/8/layout/hProcess9"/>
    <dgm:cxn modelId="{F04E11F4-F38C-430A-8688-29080D07AE11}" type="presParOf" srcId="{F7FBEF5C-B96B-45E3-9E42-5D89CA6DECAB}" destId="{056194B8-42BF-4FE1-879B-97B7466E149A}" srcOrd="5" destOrd="0" presId="urn:microsoft.com/office/officeart/2005/8/layout/hProcess9"/>
    <dgm:cxn modelId="{1EA34CD7-9FB2-4CE7-B0B7-C68F7D655554}" type="presParOf" srcId="{F7FBEF5C-B96B-45E3-9E42-5D89CA6DECAB}" destId="{9F361AD5-53A5-42B7-A43B-DF97530D8EC5}" srcOrd="6" destOrd="0" presId="urn:microsoft.com/office/officeart/2005/8/layout/hProcess9"/>
    <dgm:cxn modelId="{6262958F-E8A4-4715-9390-93369D95D01D}" type="presParOf" srcId="{F7FBEF5C-B96B-45E3-9E42-5D89CA6DECAB}" destId="{D6C9FB20-3FC5-41A9-BDC6-1C710C38EF8C}" srcOrd="7" destOrd="0" presId="urn:microsoft.com/office/officeart/2005/8/layout/hProcess9"/>
    <dgm:cxn modelId="{FBF134F7-D61B-40A2-B394-71B355B06BCD}" type="presParOf" srcId="{F7FBEF5C-B96B-45E3-9E42-5D89CA6DECAB}" destId="{57BCC2FD-01A8-47AD-B39B-F7C0B1E145C6}" srcOrd="8" destOrd="0" presId="urn:microsoft.com/office/officeart/2005/8/layout/hProcess9"/>
    <dgm:cxn modelId="{4E193E10-05C6-495A-894E-5162B3C656AB}" type="presParOf" srcId="{F7FBEF5C-B96B-45E3-9E42-5D89CA6DECAB}" destId="{A2C19286-64E3-463E-B251-6BC3E4569CC8}" srcOrd="9" destOrd="0" presId="urn:microsoft.com/office/officeart/2005/8/layout/hProcess9"/>
    <dgm:cxn modelId="{4A4D10DB-4826-4CFE-BB20-485D875D86F1}" type="presParOf" srcId="{F7FBEF5C-B96B-45E3-9E42-5D89CA6DECAB}" destId="{8A403DB5-043B-4090-AFD4-AD2A055A5D1E}" srcOrd="10" destOrd="0" presId="urn:microsoft.com/office/officeart/2005/8/layout/hProcess9"/>
    <dgm:cxn modelId="{30D66134-C0A2-4AC8-96B5-8D2EBC6439B3}" type="presParOf" srcId="{F7FBEF5C-B96B-45E3-9E42-5D89CA6DECAB}" destId="{E8A1DAB2-EE4F-428D-98BA-9F2F4AFE236D}" srcOrd="11" destOrd="0" presId="urn:microsoft.com/office/officeart/2005/8/layout/hProcess9"/>
    <dgm:cxn modelId="{9DEC0003-6377-488D-A48D-7419BE7E8549}" type="presParOf" srcId="{F7FBEF5C-B96B-45E3-9E42-5D89CA6DECAB}" destId="{B25CF77A-0E0C-4883-98EE-B18925532308}" srcOrd="12" destOrd="0" presId="urn:microsoft.com/office/officeart/2005/8/layout/hProcess9"/>
    <dgm:cxn modelId="{98038DFE-E81F-4A7F-B95A-F66532C561E9}" type="presParOf" srcId="{F7FBEF5C-B96B-45E3-9E42-5D89CA6DECAB}" destId="{C85F9B2F-F52D-4D26-A23B-B478C301B182}" srcOrd="13" destOrd="0" presId="urn:microsoft.com/office/officeart/2005/8/layout/hProcess9"/>
    <dgm:cxn modelId="{63082BD6-61E5-4C28-8502-8833F80F4C6B}" type="presParOf" srcId="{F7FBEF5C-B96B-45E3-9E42-5D89CA6DECAB}" destId="{74106FCD-32AF-4304-8B02-E1AB0D3FAD4B}" srcOrd="1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C222C4-3E7F-4D2F-A061-6CBDBA15D575}"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sv-SE"/>
        </a:p>
      </dgm:t>
    </dgm:pt>
    <dgm:pt modelId="{0C7476CF-A1CF-4CFE-BD9C-684D76571735}">
      <dgm:prSet phldrT="[Text]"/>
      <dgm:spPr/>
      <dgm:t>
        <a:bodyPr/>
        <a:lstStyle/>
        <a:p>
          <a:r>
            <a:rPr lang="sv-SE" b="0" dirty="0"/>
            <a:t>Hemlöshet ska förebyggas</a:t>
          </a:r>
          <a:endParaRPr lang="sv-SE" dirty="0"/>
        </a:p>
      </dgm:t>
    </dgm:pt>
    <dgm:pt modelId="{A269CC27-B48B-4EED-81FE-A787CBA9821C}" type="parTrans" cxnId="{27CADEF4-BF95-4E11-9559-80FE01746F57}">
      <dgm:prSet/>
      <dgm:spPr/>
      <dgm:t>
        <a:bodyPr/>
        <a:lstStyle/>
        <a:p>
          <a:endParaRPr lang="sv-SE"/>
        </a:p>
      </dgm:t>
    </dgm:pt>
    <dgm:pt modelId="{EA57F866-1B40-43A8-B25B-E4CE878F2D2C}" type="sibTrans" cxnId="{27CADEF4-BF95-4E11-9559-80FE01746F57}">
      <dgm:prSet/>
      <dgm:spPr/>
      <dgm:t>
        <a:bodyPr/>
        <a:lstStyle/>
        <a:p>
          <a:endParaRPr lang="sv-SE"/>
        </a:p>
      </dgm:t>
    </dgm:pt>
    <dgm:pt modelId="{09655555-FB31-4BFF-9BA8-ED6633BC1D6C}">
      <dgm:prSet phldrT="[Text]"/>
      <dgm:spPr/>
      <dgm:t>
        <a:bodyPr/>
        <a:lstStyle/>
        <a:p>
          <a:r>
            <a:rPr lang="sv-SE" b="0" dirty="0"/>
            <a:t>Ingen ska bo eller leva på gatan</a:t>
          </a:r>
          <a:endParaRPr lang="sv-SE" dirty="0"/>
        </a:p>
      </dgm:t>
    </dgm:pt>
    <dgm:pt modelId="{33579E93-A598-4604-ABAE-6BA0028DF0EE}" type="parTrans" cxnId="{AFF1C9E1-19E9-429C-8FF9-90148912F47F}">
      <dgm:prSet/>
      <dgm:spPr/>
      <dgm:t>
        <a:bodyPr/>
        <a:lstStyle/>
        <a:p>
          <a:endParaRPr lang="sv-SE"/>
        </a:p>
      </dgm:t>
    </dgm:pt>
    <dgm:pt modelId="{44C24E2A-5597-4421-84DC-BED52E362C0E}" type="sibTrans" cxnId="{AFF1C9E1-19E9-429C-8FF9-90148912F47F}">
      <dgm:prSet/>
      <dgm:spPr/>
      <dgm:t>
        <a:bodyPr/>
        <a:lstStyle/>
        <a:p>
          <a:endParaRPr lang="sv-SE"/>
        </a:p>
      </dgm:t>
    </dgm:pt>
    <dgm:pt modelId="{74CB12B1-62E5-44AF-A0A1-55B8192325A0}">
      <dgm:prSet phldrT="[Text]"/>
      <dgm:spPr/>
      <dgm:t>
        <a:bodyPr/>
        <a:lstStyle/>
        <a:p>
          <a:r>
            <a:rPr lang="sv-SE" dirty="0"/>
            <a:t>Det sociala perspektivet i samhällsplaneringen ska stärkas</a:t>
          </a:r>
        </a:p>
      </dgm:t>
    </dgm:pt>
    <dgm:pt modelId="{F9014101-975F-4B61-81EB-2818919350E0}" type="parTrans" cxnId="{E1F21536-CFD9-4353-BD69-0FF2B27C78FD}">
      <dgm:prSet/>
      <dgm:spPr/>
      <dgm:t>
        <a:bodyPr/>
        <a:lstStyle/>
        <a:p>
          <a:endParaRPr lang="sv-SE"/>
        </a:p>
      </dgm:t>
    </dgm:pt>
    <dgm:pt modelId="{6DB13432-ED46-411B-BC99-F82620AC33C8}" type="sibTrans" cxnId="{E1F21536-CFD9-4353-BD69-0FF2B27C78FD}">
      <dgm:prSet/>
      <dgm:spPr/>
      <dgm:t>
        <a:bodyPr/>
        <a:lstStyle/>
        <a:p>
          <a:endParaRPr lang="sv-SE"/>
        </a:p>
      </dgm:t>
    </dgm:pt>
    <dgm:pt modelId="{D504FEC0-F539-415B-B579-6B53EC571829}">
      <dgm:prSet/>
      <dgm:spPr/>
      <dgm:t>
        <a:bodyPr/>
        <a:lstStyle/>
        <a:p>
          <a:r>
            <a:rPr lang="sv-SE" b="0" dirty="0"/>
            <a:t>Bostad först bör införas nationellt</a:t>
          </a:r>
          <a:endParaRPr lang="sv-SE" dirty="0"/>
        </a:p>
      </dgm:t>
    </dgm:pt>
    <dgm:pt modelId="{E2AF18FE-9103-4E37-B06C-39869D574CB6}" type="parTrans" cxnId="{78E161A1-D320-4775-96C8-B600B5169A57}">
      <dgm:prSet/>
      <dgm:spPr/>
      <dgm:t>
        <a:bodyPr/>
        <a:lstStyle/>
        <a:p>
          <a:endParaRPr lang="sv-SE"/>
        </a:p>
      </dgm:t>
    </dgm:pt>
    <dgm:pt modelId="{8A8C1EB2-C312-4A04-8ACD-309692B7337E}" type="sibTrans" cxnId="{78E161A1-D320-4775-96C8-B600B5169A57}">
      <dgm:prSet/>
      <dgm:spPr/>
      <dgm:t>
        <a:bodyPr/>
        <a:lstStyle/>
        <a:p>
          <a:endParaRPr lang="sv-SE"/>
        </a:p>
      </dgm:t>
    </dgm:pt>
    <dgm:pt modelId="{EDFE66FB-E694-4ED9-BE93-81F1A727D08D}" type="pres">
      <dgm:prSet presAssocID="{ACC222C4-3E7F-4D2F-A061-6CBDBA15D575}" presName="Name0" presStyleCnt="0">
        <dgm:presLayoutVars>
          <dgm:chMax val="7"/>
          <dgm:chPref val="7"/>
          <dgm:dir/>
        </dgm:presLayoutVars>
      </dgm:prSet>
      <dgm:spPr/>
    </dgm:pt>
    <dgm:pt modelId="{41E94071-4760-4AE0-8C39-0909372FF4AA}" type="pres">
      <dgm:prSet presAssocID="{ACC222C4-3E7F-4D2F-A061-6CBDBA15D575}" presName="Name1" presStyleCnt="0"/>
      <dgm:spPr/>
    </dgm:pt>
    <dgm:pt modelId="{13C45E77-37FD-4131-8D04-A2F40A0DAAE6}" type="pres">
      <dgm:prSet presAssocID="{ACC222C4-3E7F-4D2F-A061-6CBDBA15D575}" presName="cycle" presStyleCnt="0"/>
      <dgm:spPr/>
    </dgm:pt>
    <dgm:pt modelId="{022D539F-FF46-4F2E-B354-8A811A6E4830}" type="pres">
      <dgm:prSet presAssocID="{ACC222C4-3E7F-4D2F-A061-6CBDBA15D575}" presName="srcNode" presStyleLbl="node1" presStyleIdx="0" presStyleCnt="4"/>
      <dgm:spPr/>
    </dgm:pt>
    <dgm:pt modelId="{1334110C-C3E1-406F-BCE6-A6DAD3A6105D}" type="pres">
      <dgm:prSet presAssocID="{ACC222C4-3E7F-4D2F-A061-6CBDBA15D575}" presName="conn" presStyleLbl="parChTrans1D2" presStyleIdx="0" presStyleCnt="1"/>
      <dgm:spPr/>
    </dgm:pt>
    <dgm:pt modelId="{D9A2182F-28CF-41B3-A97A-964D11A1D628}" type="pres">
      <dgm:prSet presAssocID="{ACC222C4-3E7F-4D2F-A061-6CBDBA15D575}" presName="extraNode" presStyleLbl="node1" presStyleIdx="0" presStyleCnt="4"/>
      <dgm:spPr/>
    </dgm:pt>
    <dgm:pt modelId="{49A8ADAC-B305-4DCB-BAD2-BD4ED461BF31}" type="pres">
      <dgm:prSet presAssocID="{ACC222C4-3E7F-4D2F-A061-6CBDBA15D575}" presName="dstNode" presStyleLbl="node1" presStyleIdx="0" presStyleCnt="4"/>
      <dgm:spPr/>
    </dgm:pt>
    <dgm:pt modelId="{2CF99036-BEA4-4DF8-A3D4-DDB40209F82B}" type="pres">
      <dgm:prSet presAssocID="{0C7476CF-A1CF-4CFE-BD9C-684D76571735}" presName="text_1" presStyleLbl="node1" presStyleIdx="0" presStyleCnt="4">
        <dgm:presLayoutVars>
          <dgm:bulletEnabled val="1"/>
        </dgm:presLayoutVars>
      </dgm:prSet>
      <dgm:spPr/>
    </dgm:pt>
    <dgm:pt modelId="{EAB003CE-2415-488C-8E80-56C259DEB5BD}" type="pres">
      <dgm:prSet presAssocID="{0C7476CF-A1CF-4CFE-BD9C-684D76571735}" presName="accent_1" presStyleCnt="0"/>
      <dgm:spPr/>
    </dgm:pt>
    <dgm:pt modelId="{072A597C-5FC1-4397-A8C7-8CAFE23977EC}" type="pres">
      <dgm:prSet presAssocID="{0C7476CF-A1CF-4CFE-BD9C-684D76571735}" presName="accentRepeatNode" presStyleLbl="solidFgAcc1" presStyleIdx="0" presStyleCnt="4"/>
      <dgm:spPr/>
    </dgm:pt>
    <dgm:pt modelId="{4CC63DAB-4A41-44F0-AC91-1F2E27FB5BDD}" type="pres">
      <dgm:prSet presAssocID="{09655555-FB31-4BFF-9BA8-ED6633BC1D6C}" presName="text_2" presStyleLbl="node1" presStyleIdx="1" presStyleCnt="4">
        <dgm:presLayoutVars>
          <dgm:bulletEnabled val="1"/>
        </dgm:presLayoutVars>
      </dgm:prSet>
      <dgm:spPr/>
    </dgm:pt>
    <dgm:pt modelId="{67E35588-7E30-4D7F-8936-BDA3DFBC6E1B}" type="pres">
      <dgm:prSet presAssocID="{09655555-FB31-4BFF-9BA8-ED6633BC1D6C}" presName="accent_2" presStyleCnt="0"/>
      <dgm:spPr/>
    </dgm:pt>
    <dgm:pt modelId="{E9A7830A-54B1-40F6-96B5-FB02FC1C2151}" type="pres">
      <dgm:prSet presAssocID="{09655555-FB31-4BFF-9BA8-ED6633BC1D6C}" presName="accentRepeatNode" presStyleLbl="solidFgAcc1" presStyleIdx="1" presStyleCnt="4"/>
      <dgm:spPr/>
    </dgm:pt>
    <dgm:pt modelId="{59AA6B9A-8446-47B9-BA62-034AEE527974}" type="pres">
      <dgm:prSet presAssocID="{D504FEC0-F539-415B-B579-6B53EC571829}" presName="text_3" presStyleLbl="node1" presStyleIdx="2" presStyleCnt="4">
        <dgm:presLayoutVars>
          <dgm:bulletEnabled val="1"/>
        </dgm:presLayoutVars>
      </dgm:prSet>
      <dgm:spPr/>
    </dgm:pt>
    <dgm:pt modelId="{30093381-380C-4076-9480-57A7CB50F0D8}" type="pres">
      <dgm:prSet presAssocID="{D504FEC0-F539-415B-B579-6B53EC571829}" presName="accent_3" presStyleCnt="0"/>
      <dgm:spPr/>
    </dgm:pt>
    <dgm:pt modelId="{4F5159AE-3E3A-45D0-B8A6-F6FAEA69135C}" type="pres">
      <dgm:prSet presAssocID="{D504FEC0-F539-415B-B579-6B53EC571829}" presName="accentRepeatNode" presStyleLbl="solidFgAcc1" presStyleIdx="2" presStyleCnt="4"/>
      <dgm:spPr/>
    </dgm:pt>
    <dgm:pt modelId="{FB0833C9-D3C4-475D-BB86-00CFAB087121}" type="pres">
      <dgm:prSet presAssocID="{74CB12B1-62E5-44AF-A0A1-55B8192325A0}" presName="text_4" presStyleLbl="node1" presStyleIdx="3" presStyleCnt="4">
        <dgm:presLayoutVars>
          <dgm:bulletEnabled val="1"/>
        </dgm:presLayoutVars>
      </dgm:prSet>
      <dgm:spPr/>
    </dgm:pt>
    <dgm:pt modelId="{D62ED858-0E07-41F0-BD55-FBF467386765}" type="pres">
      <dgm:prSet presAssocID="{74CB12B1-62E5-44AF-A0A1-55B8192325A0}" presName="accent_4" presStyleCnt="0"/>
      <dgm:spPr/>
    </dgm:pt>
    <dgm:pt modelId="{12813870-5FB7-4325-A611-5B0132DC3BBF}" type="pres">
      <dgm:prSet presAssocID="{74CB12B1-62E5-44AF-A0A1-55B8192325A0}" presName="accentRepeatNode" presStyleLbl="solidFgAcc1" presStyleIdx="3" presStyleCnt="4"/>
      <dgm:spPr/>
    </dgm:pt>
  </dgm:ptLst>
  <dgm:cxnLst>
    <dgm:cxn modelId="{1567EE20-48EC-4E7E-A21D-F20B348002A7}" type="presOf" srcId="{D504FEC0-F539-415B-B579-6B53EC571829}" destId="{59AA6B9A-8446-47B9-BA62-034AEE527974}" srcOrd="0" destOrd="0" presId="urn:microsoft.com/office/officeart/2008/layout/VerticalCurvedList"/>
    <dgm:cxn modelId="{2E60AA28-5B8B-4F79-9DB0-45D76A0AAAE4}" type="presOf" srcId="{09655555-FB31-4BFF-9BA8-ED6633BC1D6C}" destId="{4CC63DAB-4A41-44F0-AC91-1F2E27FB5BDD}" srcOrd="0" destOrd="0" presId="urn:microsoft.com/office/officeart/2008/layout/VerticalCurvedList"/>
    <dgm:cxn modelId="{A6BBC132-3991-48A6-9AB8-16723DF0A447}" type="presOf" srcId="{EA57F866-1B40-43A8-B25B-E4CE878F2D2C}" destId="{1334110C-C3E1-406F-BCE6-A6DAD3A6105D}" srcOrd="0" destOrd="0" presId="urn:microsoft.com/office/officeart/2008/layout/VerticalCurvedList"/>
    <dgm:cxn modelId="{E1F21536-CFD9-4353-BD69-0FF2B27C78FD}" srcId="{ACC222C4-3E7F-4D2F-A061-6CBDBA15D575}" destId="{74CB12B1-62E5-44AF-A0A1-55B8192325A0}" srcOrd="3" destOrd="0" parTransId="{F9014101-975F-4B61-81EB-2818919350E0}" sibTransId="{6DB13432-ED46-411B-BC99-F82620AC33C8}"/>
    <dgm:cxn modelId="{DFDB764A-CD82-48A9-A30E-1CB412176691}" type="presOf" srcId="{0C7476CF-A1CF-4CFE-BD9C-684D76571735}" destId="{2CF99036-BEA4-4DF8-A3D4-DDB40209F82B}" srcOrd="0" destOrd="0" presId="urn:microsoft.com/office/officeart/2008/layout/VerticalCurvedList"/>
    <dgm:cxn modelId="{2E20F956-C8C4-4A82-826A-5AC4A21C30A1}" type="presOf" srcId="{74CB12B1-62E5-44AF-A0A1-55B8192325A0}" destId="{FB0833C9-D3C4-475D-BB86-00CFAB087121}" srcOrd="0" destOrd="0" presId="urn:microsoft.com/office/officeart/2008/layout/VerticalCurvedList"/>
    <dgm:cxn modelId="{78E161A1-D320-4775-96C8-B600B5169A57}" srcId="{ACC222C4-3E7F-4D2F-A061-6CBDBA15D575}" destId="{D504FEC0-F539-415B-B579-6B53EC571829}" srcOrd="2" destOrd="0" parTransId="{E2AF18FE-9103-4E37-B06C-39869D574CB6}" sibTransId="{8A8C1EB2-C312-4A04-8ACD-309692B7337E}"/>
    <dgm:cxn modelId="{A1D2BBD3-49AA-4E2F-B504-02896727ECE9}" type="presOf" srcId="{ACC222C4-3E7F-4D2F-A061-6CBDBA15D575}" destId="{EDFE66FB-E694-4ED9-BE93-81F1A727D08D}" srcOrd="0" destOrd="0" presId="urn:microsoft.com/office/officeart/2008/layout/VerticalCurvedList"/>
    <dgm:cxn modelId="{AFF1C9E1-19E9-429C-8FF9-90148912F47F}" srcId="{ACC222C4-3E7F-4D2F-A061-6CBDBA15D575}" destId="{09655555-FB31-4BFF-9BA8-ED6633BC1D6C}" srcOrd="1" destOrd="0" parTransId="{33579E93-A598-4604-ABAE-6BA0028DF0EE}" sibTransId="{44C24E2A-5597-4421-84DC-BED52E362C0E}"/>
    <dgm:cxn modelId="{27CADEF4-BF95-4E11-9559-80FE01746F57}" srcId="{ACC222C4-3E7F-4D2F-A061-6CBDBA15D575}" destId="{0C7476CF-A1CF-4CFE-BD9C-684D76571735}" srcOrd="0" destOrd="0" parTransId="{A269CC27-B48B-4EED-81FE-A787CBA9821C}" sibTransId="{EA57F866-1B40-43A8-B25B-E4CE878F2D2C}"/>
    <dgm:cxn modelId="{CE44BC9C-AD8A-464C-8413-2B1898E160C0}" type="presParOf" srcId="{EDFE66FB-E694-4ED9-BE93-81F1A727D08D}" destId="{41E94071-4760-4AE0-8C39-0909372FF4AA}" srcOrd="0" destOrd="0" presId="urn:microsoft.com/office/officeart/2008/layout/VerticalCurvedList"/>
    <dgm:cxn modelId="{DD9462DB-25FA-4C8D-A029-BE5E09C05CF8}" type="presParOf" srcId="{41E94071-4760-4AE0-8C39-0909372FF4AA}" destId="{13C45E77-37FD-4131-8D04-A2F40A0DAAE6}" srcOrd="0" destOrd="0" presId="urn:microsoft.com/office/officeart/2008/layout/VerticalCurvedList"/>
    <dgm:cxn modelId="{9880D952-03F1-4A9F-ACD2-B28F911DD321}" type="presParOf" srcId="{13C45E77-37FD-4131-8D04-A2F40A0DAAE6}" destId="{022D539F-FF46-4F2E-B354-8A811A6E4830}" srcOrd="0" destOrd="0" presId="urn:microsoft.com/office/officeart/2008/layout/VerticalCurvedList"/>
    <dgm:cxn modelId="{866351A6-A5E3-41B7-A700-FBBEC42F3FF6}" type="presParOf" srcId="{13C45E77-37FD-4131-8D04-A2F40A0DAAE6}" destId="{1334110C-C3E1-406F-BCE6-A6DAD3A6105D}" srcOrd="1" destOrd="0" presId="urn:microsoft.com/office/officeart/2008/layout/VerticalCurvedList"/>
    <dgm:cxn modelId="{17DB6642-F6B4-4D9A-856A-7EB92815FB1A}" type="presParOf" srcId="{13C45E77-37FD-4131-8D04-A2F40A0DAAE6}" destId="{D9A2182F-28CF-41B3-A97A-964D11A1D628}" srcOrd="2" destOrd="0" presId="urn:microsoft.com/office/officeart/2008/layout/VerticalCurvedList"/>
    <dgm:cxn modelId="{688BD583-5A16-4558-8B4B-976F6501E0EB}" type="presParOf" srcId="{13C45E77-37FD-4131-8D04-A2F40A0DAAE6}" destId="{49A8ADAC-B305-4DCB-BAD2-BD4ED461BF31}" srcOrd="3" destOrd="0" presId="urn:microsoft.com/office/officeart/2008/layout/VerticalCurvedList"/>
    <dgm:cxn modelId="{0A0C80F9-6C06-4D3A-ABEB-3608D128C10B}" type="presParOf" srcId="{41E94071-4760-4AE0-8C39-0909372FF4AA}" destId="{2CF99036-BEA4-4DF8-A3D4-DDB40209F82B}" srcOrd="1" destOrd="0" presId="urn:microsoft.com/office/officeart/2008/layout/VerticalCurvedList"/>
    <dgm:cxn modelId="{6006B614-F181-449D-AF45-2AD75BE67A65}" type="presParOf" srcId="{41E94071-4760-4AE0-8C39-0909372FF4AA}" destId="{EAB003CE-2415-488C-8E80-56C259DEB5BD}" srcOrd="2" destOrd="0" presId="urn:microsoft.com/office/officeart/2008/layout/VerticalCurvedList"/>
    <dgm:cxn modelId="{9283A1CA-A490-4F9E-9B0F-567010BAC0B0}" type="presParOf" srcId="{EAB003CE-2415-488C-8E80-56C259DEB5BD}" destId="{072A597C-5FC1-4397-A8C7-8CAFE23977EC}" srcOrd="0" destOrd="0" presId="urn:microsoft.com/office/officeart/2008/layout/VerticalCurvedList"/>
    <dgm:cxn modelId="{6307D8CE-1C7C-4F8F-92BA-6B240CC46CF4}" type="presParOf" srcId="{41E94071-4760-4AE0-8C39-0909372FF4AA}" destId="{4CC63DAB-4A41-44F0-AC91-1F2E27FB5BDD}" srcOrd="3" destOrd="0" presId="urn:microsoft.com/office/officeart/2008/layout/VerticalCurvedList"/>
    <dgm:cxn modelId="{03547400-0419-4543-B697-CA72A5B7B540}" type="presParOf" srcId="{41E94071-4760-4AE0-8C39-0909372FF4AA}" destId="{67E35588-7E30-4D7F-8936-BDA3DFBC6E1B}" srcOrd="4" destOrd="0" presId="urn:microsoft.com/office/officeart/2008/layout/VerticalCurvedList"/>
    <dgm:cxn modelId="{5F85835D-656E-46B4-90F4-54A1F5E596B4}" type="presParOf" srcId="{67E35588-7E30-4D7F-8936-BDA3DFBC6E1B}" destId="{E9A7830A-54B1-40F6-96B5-FB02FC1C2151}" srcOrd="0" destOrd="0" presId="urn:microsoft.com/office/officeart/2008/layout/VerticalCurvedList"/>
    <dgm:cxn modelId="{01E9DFC9-0FBD-44E6-9DA8-F21CB1057F2C}" type="presParOf" srcId="{41E94071-4760-4AE0-8C39-0909372FF4AA}" destId="{59AA6B9A-8446-47B9-BA62-034AEE527974}" srcOrd="5" destOrd="0" presId="urn:microsoft.com/office/officeart/2008/layout/VerticalCurvedList"/>
    <dgm:cxn modelId="{5BB03AF4-8FBF-46B6-BFE9-374611E9A988}" type="presParOf" srcId="{41E94071-4760-4AE0-8C39-0909372FF4AA}" destId="{30093381-380C-4076-9480-57A7CB50F0D8}" srcOrd="6" destOrd="0" presId="urn:microsoft.com/office/officeart/2008/layout/VerticalCurvedList"/>
    <dgm:cxn modelId="{0D173B13-44D1-48CA-B864-33B20730F0E9}" type="presParOf" srcId="{30093381-380C-4076-9480-57A7CB50F0D8}" destId="{4F5159AE-3E3A-45D0-B8A6-F6FAEA69135C}" srcOrd="0" destOrd="0" presId="urn:microsoft.com/office/officeart/2008/layout/VerticalCurvedList"/>
    <dgm:cxn modelId="{E0D2B470-05AD-4511-A74D-CCBA301DC393}" type="presParOf" srcId="{41E94071-4760-4AE0-8C39-0909372FF4AA}" destId="{FB0833C9-D3C4-475D-BB86-00CFAB087121}" srcOrd="7" destOrd="0" presId="urn:microsoft.com/office/officeart/2008/layout/VerticalCurvedList"/>
    <dgm:cxn modelId="{D9706AE2-2FF8-4771-BA1C-9B3B509CA2B6}" type="presParOf" srcId="{41E94071-4760-4AE0-8C39-0909372FF4AA}" destId="{D62ED858-0E07-41F0-BD55-FBF467386765}" srcOrd="8" destOrd="0" presId="urn:microsoft.com/office/officeart/2008/layout/VerticalCurvedList"/>
    <dgm:cxn modelId="{369112A1-DC12-46C5-A257-23B1F6B49DFB}" type="presParOf" srcId="{D62ED858-0E07-41F0-BD55-FBF467386765}" destId="{12813870-5FB7-4325-A611-5B0132DC3BB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A448F0-E9F3-4D01-939F-7AECA2EEFC22}" type="doc">
      <dgm:prSet loTypeId="urn:microsoft.com/office/officeart/2009/3/layout/StepUpProcess" loCatId="process" qsTypeId="urn:microsoft.com/office/officeart/2005/8/quickstyle/simple1" qsCatId="simple" csTypeId="urn:microsoft.com/office/officeart/2005/8/colors/accent2_2" csCatId="accent2" phldr="1"/>
      <dgm:spPr/>
      <dgm:t>
        <a:bodyPr/>
        <a:lstStyle/>
        <a:p>
          <a:endParaRPr lang="sv-SE"/>
        </a:p>
      </dgm:t>
    </dgm:pt>
    <dgm:pt modelId="{E53ADC5D-1C41-40C8-83B4-D811A4D64D9A}">
      <dgm:prSet phldrT="[Text]" custT="1"/>
      <dgm:spPr/>
      <dgm:t>
        <a:bodyPr/>
        <a:lstStyle/>
        <a:p>
          <a:r>
            <a:rPr lang="sv-SE" sz="2800" dirty="0">
              <a:latin typeface="+mj-lt"/>
              <a:cs typeface="Helvetica" panose="020B0604020202020204" pitchFamily="34" charset="0"/>
            </a:rPr>
            <a:t>Skriftlig ansökan</a:t>
          </a:r>
        </a:p>
      </dgm:t>
    </dgm:pt>
    <dgm:pt modelId="{9CD24BDB-D5F2-40A5-AF9E-71DE401D177E}" type="parTrans" cxnId="{AE83ADDD-D87C-46AC-8BF5-EFCCBD6DD0AA}">
      <dgm:prSet/>
      <dgm:spPr/>
      <dgm:t>
        <a:bodyPr/>
        <a:lstStyle/>
        <a:p>
          <a:endParaRPr lang="sv-SE"/>
        </a:p>
      </dgm:t>
    </dgm:pt>
    <dgm:pt modelId="{8035BD0B-E9FE-41D0-8651-00249F346635}" type="sibTrans" cxnId="{AE83ADDD-D87C-46AC-8BF5-EFCCBD6DD0AA}">
      <dgm:prSet/>
      <dgm:spPr/>
      <dgm:t>
        <a:bodyPr/>
        <a:lstStyle/>
        <a:p>
          <a:endParaRPr lang="sv-SE"/>
        </a:p>
      </dgm:t>
    </dgm:pt>
    <dgm:pt modelId="{DCF3846D-B3C3-42F0-8CD3-4F88CDC7AB68}">
      <dgm:prSet phldrT="[Text]" custT="1"/>
      <dgm:spPr/>
      <dgm:t>
        <a:bodyPr/>
        <a:lstStyle/>
        <a:p>
          <a:r>
            <a:rPr lang="sv-SE" sz="2800" dirty="0">
              <a:latin typeface="+mj-lt"/>
              <a:cs typeface="Helvetica" panose="020B0604020202020204" pitchFamily="34" charset="0"/>
            </a:rPr>
            <a:t>Intervju med brukarföreträdare</a:t>
          </a:r>
        </a:p>
      </dgm:t>
    </dgm:pt>
    <dgm:pt modelId="{85E0603F-09E4-4866-ADCC-742691FBBE2A}" type="parTrans" cxnId="{2B333854-7046-4AE2-85D8-959995C10B53}">
      <dgm:prSet/>
      <dgm:spPr/>
      <dgm:t>
        <a:bodyPr/>
        <a:lstStyle/>
        <a:p>
          <a:endParaRPr lang="sv-SE"/>
        </a:p>
      </dgm:t>
    </dgm:pt>
    <dgm:pt modelId="{226B512E-9D0E-403C-9780-A6B6493F9583}" type="sibTrans" cxnId="{2B333854-7046-4AE2-85D8-959995C10B53}">
      <dgm:prSet/>
      <dgm:spPr/>
      <dgm:t>
        <a:bodyPr/>
        <a:lstStyle/>
        <a:p>
          <a:endParaRPr lang="sv-SE"/>
        </a:p>
      </dgm:t>
    </dgm:pt>
    <dgm:pt modelId="{D9708600-E82E-4487-BD22-403CE765A21E}">
      <dgm:prSet phldrT="[Text]" custT="1"/>
      <dgm:spPr/>
      <dgm:t>
        <a:bodyPr/>
        <a:lstStyle/>
        <a:p>
          <a:r>
            <a:rPr lang="sv-SE" sz="2800" dirty="0">
              <a:latin typeface="+mj-lt"/>
              <a:cs typeface="Helvetica" panose="020B0604020202020204" pitchFamily="34" charset="0"/>
            </a:rPr>
            <a:t>Peer-utbildning som fördjupad urvalsprocess</a:t>
          </a:r>
        </a:p>
      </dgm:t>
    </dgm:pt>
    <dgm:pt modelId="{1BBE359B-126D-4E29-AB68-6274F7FE541F}" type="parTrans" cxnId="{BD599246-419A-45DC-901E-47B9B2906464}">
      <dgm:prSet/>
      <dgm:spPr/>
      <dgm:t>
        <a:bodyPr/>
        <a:lstStyle/>
        <a:p>
          <a:endParaRPr lang="sv-SE"/>
        </a:p>
      </dgm:t>
    </dgm:pt>
    <dgm:pt modelId="{8C08F178-494B-45AC-BC50-635845114306}" type="sibTrans" cxnId="{BD599246-419A-45DC-901E-47B9B2906464}">
      <dgm:prSet/>
      <dgm:spPr/>
      <dgm:t>
        <a:bodyPr/>
        <a:lstStyle/>
        <a:p>
          <a:endParaRPr lang="sv-SE"/>
        </a:p>
      </dgm:t>
    </dgm:pt>
    <dgm:pt modelId="{B13F5CF0-09B1-45AD-AFD9-1910C907D803}" type="pres">
      <dgm:prSet presAssocID="{A0A448F0-E9F3-4D01-939F-7AECA2EEFC22}" presName="rootnode" presStyleCnt="0">
        <dgm:presLayoutVars>
          <dgm:chMax/>
          <dgm:chPref/>
          <dgm:dir/>
          <dgm:animLvl val="lvl"/>
        </dgm:presLayoutVars>
      </dgm:prSet>
      <dgm:spPr/>
    </dgm:pt>
    <dgm:pt modelId="{897ED7F8-DEAB-496A-B100-6AA2D4D95485}" type="pres">
      <dgm:prSet presAssocID="{E53ADC5D-1C41-40C8-83B4-D811A4D64D9A}" presName="composite" presStyleCnt="0"/>
      <dgm:spPr/>
    </dgm:pt>
    <dgm:pt modelId="{A9471EF9-D376-441B-B1F0-D6A87C8A5A61}" type="pres">
      <dgm:prSet presAssocID="{E53ADC5D-1C41-40C8-83B4-D811A4D64D9A}" presName="LShape" presStyleLbl="alignNode1" presStyleIdx="0" presStyleCnt="5"/>
      <dgm:spPr/>
    </dgm:pt>
    <dgm:pt modelId="{3D2D7647-4130-460C-9D5D-BF0481EBA49A}" type="pres">
      <dgm:prSet presAssocID="{E53ADC5D-1C41-40C8-83B4-D811A4D64D9A}" presName="ParentText" presStyleLbl="revTx" presStyleIdx="0" presStyleCnt="3">
        <dgm:presLayoutVars>
          <dgm:chMax val="0"/>
          <dgm:chPref val="0"/>
          <dgm:bulletEnabled val="1"/>
        </dgm:presLayoutVars>
      </dgm:prSet>
      <dgm:spPr/>
    </dgm:pt>
    <dgm:pt modelId="{DC178273-9FFA-4588-AB80-692639D602E1}" type="pres">
      <dgm:prSet presAssocID="{E53ADC5D-1C41-40C8-83B4-D811A4D64D9A}" presName="Triangle" presStyleLbl="alignNode1" presStyleIdx="1" presStyleCnt="5"/>
      <dgm:spPr/>
    </dgm:pt>
    <dgm:pt modelId="{BBB79DC9-A5AA-4B6E-BFDD-BAD384DC8C5F}" type="pres">
      <dgm:prSet presAssocID="{8035BD0B-E9FE-41D0-8651-00249F346635}" presName="sibTrans" presStyleCnt="0"/>
      <dgm:spPr/>
    </dgm:pt>
    <dgm:pt modelId="{23F0DA4A-F95C-409E-8846-13C1C9475D67}" type="pres">
      <dgm:prSet presAssocID="{8035BD0B-E9FE-41D0-8651-00249F346635}" presName="space" presStyleCnt="0"/>
      <dgm:spPr/>
    </dgm:pt>
    <dgm:pt modelId="{D64ABFDD-D982-4E94-8DC4-B96410661D5D}" type="pres">
      <dgm:prSet presAssocID="{DCF3846D-B3C3-42F0-8CD3-4F88CDC7AB68}" presName="composite" presStyleCnt="0"/>
      <dgm:spPr/>
    </dgm:pt>
    <dgm:pt modelId="{1EA05B62-5FF3-4AD6-AD65-D3DB9F74E32B}" type="pres">
      <dgm:prSet presAssocID="{DCF3846D-B3C3-42F0-8CD3-4F88CDC7AB68}" presName="LShape" presStyleLbl="alignNode1" presStyleIdx="2" presStyleCnt="5"/>
      <dgm:spPr/>
    </dgm:pt>
    <dgm:pt modelId="{B96EE2B1-041C-44B6-A9A1-AB7E68EA6245}" type="pres">
      <dgm:prSet presAssocID="{DCF3846D-B3C3-42F0-8CD3-4F88CDC7AB68}" presName="ParentText" presStyleLbl="revTx" presStyleIdx="1" presStyleCnt="3" custScaleX="118926" custLinFactNeighborX="11700">
        <dgm:presLayoutVars>
          <dgm:chMax val="0"/>
          <dgm:chPref val="0"/>
          <dgm:bulletEnabled val="1"/>
        </dgm:presLayoutVars>
      </dgm:prSet>
      <dgm:spPr/>
    </dgm:pt>
    <dgm:pt modelId="{8147A01E-C8FB-4274-9100-4CEA9475D966}" type="pres">
      <dgm:prSet presAssocID="{DCF3846D-B3C3-42F0-8CD3-4F88CDC7AB68}" presName="Triangle" presStyleLbl="alignNode1" presStyleIdx="3" presStyleCnt="5"/>
      <dgm:spPr/>
    </dgm:pt>
    <dgm:pt modelId="{DA35D096-E33E-42FC-9E40-59192161B960}" type="pres">
      <dgm:prSet presAssocID="{226B512E-9D0E-403C-9780-A6B6493F9583}" presName="sibTrans" presStyleCnt="0"/>
      <dgm:spPr/>
    </dgm:pt>
    <dgm:pt modelId="{26CB1C8A-3B44-45D0-80BD-D7CCBFFCD223}" type="pres">
      <dgm:prSet presAssocID="{226B512E-9D0E-403C-9780-A6B6493F9583}" presName="space" presStyleCnt="0"/>
      <dgm:spPr/>
    </dgm:pt>
    <dgm:pt modelId="{0C31C35E-FA48-4CCE-BB53-7BB3A26E5979}" type="pres">
      <dgm:prSet presAssocID="{D9708600-E82E-4487-BD22-403CE765A21E}" presName="composite" presStyleCnt="0"/>
      <dgm:spPr/>
    </dgm:pt>
    <dgm:pt modelId="{6C1A4954-87B1-4A40-8B09-07B476AF614B}" type="pres">
      <dgm:prSet presAssocID="{D9708600-E82E-4487-BD22-403CE765A21E}" presName="LShape" presStyleLbl="alignNode1" presStyleIdx="4" presStyleCnt="5"/>
      <dgm:spPr/>
    </dgm:pt>
    <dgm:pt modelId="{C33CB4C0-AFF8-4C0B-A633-789E995DB1DA}" type="pres">
      <dgm:prSet presAssocID="{D9708600-E82E-4487-BD22-403CE765A21E}" presName="ParentText" presStyleLbl="revTx" presStyleIdx="2" presStyleCnt="3">
        <dgm:presLayoutVars>
          <dgm:chMax val="0"/>
          <dgm:chPref val="0"/>
          <dgm:bulletEnabled val="1"/>
        </dgm:presLayoutVars>
      </dgm:prSet>
      <dgm:spPr/>
    </dgm:pt>
  </dgm:ptLst>
  <dgm:cxnLst>
    <dgm:cxn modelId="{6EAD7F1D-2DD3-41CD-8CC5-9B41333662CE}" type="presOf" srcId="{A0A448F0-E9F3-4D01-939F-7AECA2EEFC22}" destId="{B13F5CF0-09B1-45AD-AFD9-1910C907D803}" srcOrd="0" destOrd="0" presId="urn:microsoft.com/office/officeart/2009/3/layout/StepUpProcess"/>
    <dgm:cxn modelId="{BD599246-419A-45DC-901E-47B9B2906464}" srcId="{A0A448F0-E9F3-4D01-939F-7AECA2EEFC22}" destId="{D9708600-E82E-4487-BD22-403CE765A21E}" srcOrd="2" destOrd="0" parTransId="{1BBE359B-126D-4E29-AB68-6274F7FE541F}" sibTransId="{8C08F178-494B-45AC-BC50-635845114306}"/>
    <dgm:cxn modelId="{2B333854-7046-4AE2-85D8-959995C10B53}" srcId="{A0A448F0-E9F3-4D01-939F-7AECA2EEFC22}" destId="{DCF3846D-B3C3-42F0-8CD3-4F88CDC7AB68}" srcOrd="1" destOrd="0" parTransId="{85E0603F-09E4-4866-ADCC-742691FBBE2A}" sibTransId="{226B512E-9D0E-403C-9780-A6B6493F9583}"/>
    <dgm:cxn modelId="{07FD5C55-C4C7-4A2A-8F19-403703A5624B}" type="presOf" srcId="{E53ADC5D-1C41-40C8-83B4-D811A4D64D9A}" destId="{3D2D7647-4130-460C-9D5D-BF0481EBA49A}" srcOrd="0" destOrd="0" presId="urn:microsoft.com/office/officeart/2009/3/layout/StepUpProcess"/>
    <dgm:cxn modelId="{9AEE18D2-AA15-4617-B21F-5B83EA45FE44}" type="presOf" srcId="{D9708600-E82E-4487-BD22-403CE765A21E}" destId="{C33CB4C0-AFF8-4C0B-A633-789E995DB1DA}" srcOrd="0" destOrd="0" presId="urn:microsoft.com/office/officeart/2009/3/layout/StepUpProcess"/>
    <dgm:cxn modelId="{FD4063D2-1A00-4396-85F8-6FD9A3B48E11}" type="presOf" srcId="{DCF3846D-B3C3-42F0-8CD3-4F88CDC7AB68}" destId="{B96EE2B1-041C-44B6-A9A1-AB7E68EA6245}" srcOrd="0" destOrd="0" presId="urn:microsoft.com/office/officeart/2009/3/layout/StepUpProcess"/>
    <dgm:cxn modelId="{AE83ADDD-D87C-46AC-8BF5-EFCCBD6DD0AA}" srcId="{A0A448F0-E9F3-4D01-939F-7AECA2EEFC22}" destId="{E53ADC5D-1C41-40C8-83B4-D811A4D64D9A}" srcOrd="0" destOrd="0" parTransId="{9CD24BDB-D5F2-40A5-AF9E-71DE401D177E}" sibTransId="{8035BD0B-E9FE-41D0-8651-00249F346635}"/>
    <dgm:cxn modelId="{FAB50465-C5F6-49B9-806B-9EC7E210E837}" type="presParOf" srcId="{B13F5CF0-09B1-45AD-AFD9-1910C907D803}" destId="{897ED7F8-DEAB-496A-B100-6AA2D4D95485}" srcOrd="0" destOrd="0" presId="urn:microsoft.com/office/officeart/2009/3/layout/StepUpProcess"/>
    <dgm:cxn modelId="{C493FFD3-DDB5-4925-94B7-6C0971E49727}" type="presParOf" srcId="{897ED7F8-DEAB-496A-B100-6AA2D4D95485}" destId="{A9471EF9-D376-441B-B1F0-D6A87C8A5A61}" srcOrd="0" destOrd="0" presId="urn:microsoft.com/office/officeart/2009/3/layout/StepUpProcess"/>
    <dgm:cxn modelId="{A8028248-6274-4DC7-8537-1CF9A74FB524}" type="presParOf" srcId="{897ED7F8-DEAB-496A-B100-6AA2D4D95485}" destId="{3D2D7647-4130-460C-9D5D-BF0481EBA49A}" srcOrd="1" destOrd="0" presId="urn:microsoft.com/office/officeart/2009/3/layout/StepUpProcess"/>
    <dgm:cxn modelId="{A24C5553-E8A9-497D-9C96-1A89C775683F}" type="presParOf" srcId="{897ED7F8-DEAB-496A-B100-6AA2D4D95485}" destId="{DC178273-9FFA-4588-AB80-692639D602E1}" srcOrd="2" destOrd="0" presId="urn:microsoft.com/office/officeart/2009/3/layout/StepUpProcess"/>
    <dgm:cxn modelId="{8A367BBD-2000-4C42-90C4-27B4C00A1293}" type="presParOf" srcId="{B13F5CF0-09B1-45AD-AFD9-1910C907D803}" destId="{BBB79DC9-A5AA-4B6E-BFDD-BAD384DC8C5F}" srcOrd="1" destOrd="0" presId="urn:microsoft.com/office/officeart/2009/3/layout/StepUpProcess"/>
    <dgm:cxn modelId="{CCCAB403-F16A-4969-94D0-8F3272E16475}" type="presParOf" srcId="{BBB79DC9-A5AA-4B6E-BFDD-BAD384DC8C5F}" destId="{23F0DA4A-F95C-409E-8846-13C1C9475D67}" srcOrd="0" destOrd="0" presId="urn:microsoft.com/office/officeart/2009/3/layout/StepUpProcess"/>
    <dgm:cxn modelId="{18E0A842-2441-49DE-91C2-EFC03B4888CA}" type="presParOf" srcId="{B13F5CF0-09B1-45AD-AFD9-1910C907D803}" destId="{D64ABFDD-D982-4E94-8DC4-B96410661D5D}" srcOrd="2" destOrd="0" presId="urn:microsoft.com/office/officeart/2009/3/layout/StepUpProcess"/>
    <dgm:cxn modelId="{FCA2E852-A680-45E8-8E15-0B92E941213C}" type="presParOf" srcId="{D64ABFDD-D982-4E94-8DC4-B96410661D5D}" destId="{1EA05B62-5FF3-4AD6-AD65-D3DB9F74E32B}" srcOrd="0" destOrd="0" presId="urn:microsoft.com/office/officeart/2009/3/layout/StepUpProcess"/>
    <dgm:cxn modelId="{B29D25AE-4A24-4DF4-9501-50C0390D01A8}" type="presParOf" srcId="{D64ABFDD-D982-4E94-8DC4-B96410661D5D}" destId="{B96EE2B1-041C-44B6-A9A1-AB7E68EA6245}" srcOrd="1" destOrd="0" presId="urn:microsoft.com/office/officeart/2009/3/layout/StepUpProcess"/>
    <dgm:cxn modelId="{FF980897-71D2-466B-997B-D24B2052DB95}" type="presParOf" srcId="{D64ABFDD-D982-4E94-8DC4-B96410661D5D}" destId="{8147A01E-C8FB-4274-9100-4CEA9475D966}" srcOrd="2" destOrd="0" presId="urn:microsoft.com/office/officeart/2009/3/layout/StepUpProcess"/>
    <dgm:cxn modelId="{A5760C77-54A8-4EC4-B998-53B7EEA3D226}" type="presParOf" srcId="{B13F5CF0-09B1-45AD-AFD9-1910C907D803}" destId="{DA35D096-E33E-42FC-9E40-59192161B960}" srcOrd="3" destOrd="0" presId="urn:microsoft.com/office/officeart/2009/3/layout/StepUpProcess"/>
    <dgm:cxn modelId="{5D237D56-EA0F-44AB-8660-0216EC1E7045}" type="presParOf" srcId="{DA35D096-E33E-42FC-9E40-59192161B960}" destId="{26CB1C8A-3B44-45D0-80BD-D7CCBFFCD223}" srcOrd="0" destOrd="0" presId="urn:microsoft.com/office/officeart/2009/3/layout/StepUpProcess"/>
    <dgm:cxn modelId="{F6485096-2F6F-43D5-83E9-71EDE99B145F}" type="presParOf" srcId="{B13F5CF0-09B1-45AD-AFD9-1910C907D803}" destId="{0C31C35E-FA48-4CCE-BB53-7BB3A26E5979}" srcOrd="4" destOrd="0" presId="urn:microsoft.com/office/officeart/2009/3/layout/StepUpProcess"/>
    <dgm:cxn modelId="{DF2DEC9D-A4C8-4262-9740-C82AC9CB372C}" type="presParOf" srcId="{0C31C35E-FA48-4CCE-BB53-7BB3A26E5979}" destId="{6C1A4954-87B1-4A40-8B09-07B476AF614B}" srcOrd="0" destOrd="0" presId="urn:microsoft.com/office/officeart/2009/3/layout/StepUpProcess"/>
    <dgm:cxn modelId="{0AA022DB-45A5-4CA4-A4FB-D555EDD1C819}" type="presParOf" srcId="{0C31C35E-FA48-4CCE-BB53-7BB3A26E5979}" destId="{C33CB4C0-AFF8-4C0B-A633-789E995DB1DA}" srcOrd="1" destOrd="0" presId="urn:microsoft.com/office/officeart/2009/3/layout/StepUp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3E23A-891A-4DB9-80E2-2DB476C766A6}">
      <dsp:nvSpPr>
        <dsp:cNvPr id="0" name=""/>
        <dsp:cNvSpPr/>
      </dsp:nvSpPr>
      <dsp:spPr>
        <a:xfrm>
          <a:off x="766571" y="0"/>
          <a:ext cx="8687816" cy="439928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D3CA45-4054-4B92-9E30-614192F6E0C2}">
      <dsp:nvSpPr>
        <dsp:cNvPr id="0" name=""/>
        <dsp:cNvSpPr/>
      </dsp:nvSpPr>
      <dsp:spPr>
        <a:xfrm>
          <a:off x="405"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Identifiera </a:t>
          </a:r>
          <a:endParaRPr lang="sv-SE" sz="1100" kern="1200" dirty="0"/>
        </a:p>
      </dsp:txBody>
      <dsp:txXfrm>
        <a:off x="60154" y="1379532"/>
        <a:ext cx="1104471" cy="1640214"/>
      </dsp:txXfrm>
    </dsp:sp>
    <dsp:sp modelId="{041918B8-E11F-47F4-AB22-ECDCA11A7F7A}">
      <dsp:nvSpPr>
        <dsp:cNvPr id="0" name=""/>
        <dsp:cNvSpPr/>
      </dsp:nvSpPr>
      <dsp:spPr>
        <a:xfrm>
          <a:off x="1285573"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Planera genomförandet</a:t>
          </a:r>
        </a:p>
      </dsp:txBody>
      <dsp:txXfrm>
        <a:off x="1345322" y="1379532"/>
        <a:ext cx="1104471" cy="1640214"/>
      </dsp:txXfrm>
    </dsp:sp>
    <dsp:sp modelId="{589FAA56-A932-4A03-9368-3BC3810EBB3B}">
      <dsp:nvSpPr>
        <dsp:cNvPr id="0" name=""/>
        <dsp:cNvSpPr/>
      </dsp:nvSpPr>
      <dsp:spPr>
        <a:xfrm>
          <a:off x="2570742"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Genomföra intervjuer</a:t>
          </a:r>
        </a:p>
      </dsp:txBody>
      <dsp:txXfrm>
        <a:off x="2630491" y="1379532"/>
        <a:ext cx="1104471" cy="1640214"/>
      </dsp:txXfrm>
    </dsp:sp>
    <dsp:sp modelId="{9F361AD5-53A5-42B7-A43B-DF97530D8EC5}">
      <dsp:nvSpPr>
        <dsp:cNvPr id="0" name=""/>
        <dsp:cNvSpPr/>
      </dsp:nvSpPr>
      <dsp:spPr>
        <a:xfrm>
          <a:off x="3855910"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Analysera intervjuer</a:t>
          </a:r>
        </a:p>
      </dsp:txBody>
      <dsp:txXfrm>
        <a:off x="3915659" y="1379532"/>
        <a:ext cx="1104471" cy="1640214"/>
      </dsp:txXfrm>
    </dsp:sp>
    <dsp:sp modelId="{57BCC2FD-01A8-47AD-B39B-F7C0B1E145C6}">
      <dsp:nvSpPr>
        <dsp:cNvPr id="0" name=""/>
        <dsp:cNvSpPr/>
      </dsp:nvSpPr>
      <dsp:spPr>
        <a:xfrm>
          <a:off x="5141079"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Ta fram förslag</a:t>
          </a:r>
        </a:p>
      </dsp:txBody>
      <dsp:txXfrm>
        <a:off x="5200828" y="1379532"/>
        <a:ext cx="1104471" cy="1640214"/>
      </dsp:txXfrm>
    </dsp:sp>
    <dsp:sp modelId="{8A403DB5-043B-4090-AFD4-AD2A055A5D1E}">
      <dsp:nvSpPr>
        <dsp:cNvPr id="0" name=""/>
        <dsp:cNvSpPr/>
      </dsp:nvSpPr>
      <dsp:spPr>
        <a:xfrm>
          <a:off x="6426247"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Testa vårt förslag</a:t>
          </a:r>
        </a:p>
      </dsp:txBody>
      <dsp:txXfrm>
        <a:off x="6485996" y="1379532"/>
        <a:ext cx="1104471" cy="1640214"/>
      </dsp:txXfrm>
    </dsp:sp>
    <dsp:sp modelId="{B25CF77A-0E0C-4883-98EE-B18925532308}">
      <dsp:nvSpPr>
        <dsp:cNvPr id="0" name=""/>
        <dsp:cNvSpPr/>
      </dsp:nvSpPr>
      <dsp:spPr>
        <a:xfrm>
          <a:off x="7711416"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Lämna förslag till ledningsgrupp </a:t>
          </a:r>
        </a:p>
      </dsp:txBody>
      <dsp:txXfrm>
        <a:off x="7771165" y="1379532"/>
        <a:ext cx="1104471" cy="1640214"/>
      </dsp:txXfrm>
    </dsp:sp>
    <dsp:sp modelId="{74106FCD-32AF-4304-8B02-E1AB0D3FAD4B}">
      <dsp:nvSpPr>
        <dsp:cNvPr id="0" name=""/>
        <dsp:cNvSpPr/>
      </dsp:nvSpPr>
      <dsp:spPr>
        <a:xfrm>
          <a:off x="8996584" y="1319783"/>
          <a:ext cx="1223969" cy="17597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sv-SE" sz="1100" kern="1200" dirty="0">
              <a:latin typeface="Arial"/>
            </a:rPr>
            <a:t>Eventuellt genomföra förslag</a:t>
          </a:r>
        </a:p>
      </dsp:txBody>
      <dsp:txXfrm>
        <a:off x="9056333" y="1379532"/>
        <a:ext cx="1104471" cy="16402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110C-C3E1-406F-BCE6-A6DAD3A6105D}">
      <dsp:nvSpPr>
        <dsp:cNvPr id="0" name=""/>
        <dsp:cNvSpPr/>
      </dsp:nvSpPr>
      <dsp:spPr>
        <a:xfrm>
          <a:off x="-3710763" y="-570081"/>
          <a:ext cx="4423196" cy="4423196"/>
        </a:xfrm>
        <a:prstGeom prst="blockArc">
          <a:avLst>
            <a:gd name="adj1" fmla="val 18900000"/>
            <a:gd name="adj2" fmla="val 2700000"/>
            <a:gd name="adj3" fmla="val 488"/>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F99036-BEA4-4DF8-A3D4-DDB40209F82B}">
      <dsp:nvSpPr>
        <dsp:cNvPr id="0" name=""/>
        <dsp:cNvSpPr/>
      </dsp:nvSpPr>
      <dsp:spPr>
        <a:xfrm>
          <a:off x="373436" y="252399"/>
          <a:ext cx="8140713" cy="505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893" tIns="60960" rIns="60960" bIns="60960" numCol="1" spcCol="1270" anchor="ctr" anchorCtr="0">
          <a:noAutofit/>
        </a:bodyPr>
        <a:lstStyle/>
        <a:p>
          <a:pPr marL="0" lvl="0" indent="0" algn="l" defTabSz="1066800">
            <a:lnSpc>
              <a:spcPct val="90000"/>
            </a:lnSpc>
            <a:spcBef>
              <a:spcPct val="0"/>
            </a:spcBef>
            <a:spcAft>
              <a:spcPct val="35000"/>
            </a:spcAft>
            <a:buNone/>
          </a:pPr>
          <a:r>
            <a:rPr lang="sv-SE" sz="2400" b="0" kern="1200" dirty="0"/>
            <a:t>Hemlöshet ska förebyggas</a:t>
          </a:r>
          <a:endParaRPr lang="sv-SE" sz="2400" kern="1200" dirty="0"/>
        </a:p>
      </dsp:txBody>
      <dsp:txXfrm>
        <a:off x="373436" y="252399"/>
        <a:ext cx="8140713" cy="505061"/>
      </dsp:txXfrm>
    </dsp:sp>
    <dsp:sp modelId="{072A597C-5FC1-4397-A8C7-8CAFE23977EC}">
      <dsp:nvSpPr>
        <dsp:cNvPr id="0" name=""/>
        <dsp:cNvSpPr/>
      </dsp:nvSpPr>
      <dsp:spPr>
        <a:xfrm>
          <a:off x="57772" y="189266"/>
          <a:ext cx="631327" cy="631327"/>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C63DAB-4A41-44F0-AC91-1F2E27FB5BDD}">
      <dsp:nvSpPr>
        <dsp:cNvPr id="0" name=""/>
        <dsp:cNvSpPr/>
      </dsp:nvSpPr>
      <dsp:spPr>
        <a:xfrm>
          <a:off x="663000" y="1010123"/>
          <a:ext cx="7851149" cy="505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893" tIns="60960" rIns="60960" bIns="60960" numCol="1" spcCol="1270" anchor="ctr" anchorCtr="0">
          <a:noAutofit/>
        </a:bodyPr>
        <a:lstStyle/>
        <a:p>
          <a:pPr marL="0" lvl="0" indent="0" algn="l" defTabSz="1066800">
            <a:lnSpc>
              <a:spcPct val="90000"/>
            </a:lnSpc>
            <a:spcBef>
              <a:spcPct val="0"/>
            </a:spcBef>
            <a:spcAft>
              <a:spcPct val="35000"/>
            </a:spcAft>
            <a:buNone/>
          </a:pPr>
          <a:r>
            <a:rPr lang="sv-SE" sz="2400" b="0" kern="1200" dirty="0"/>
            <a:t>Ingen ska bo eller leva på gatan</a:t>
          </a:r>
          <a:endParaRPr lang="sv-SE" sz="2400" kern="1200" dirty="0"/>
        </a:p>
      </dsp:txBody>
      <dsp:txXfrm>
        <a:off x="663000" y="1010123"/>
        <a:ext cx="7851149" cy="505061"/>
      </dsp:txXfrm>
    </dsp:sp>
    <dsp:sp modelId="{E9A7830A-54B1-40F6-96B5-FB02FC1C2151}">
      <dsp:nvSpPr>
        <dsp:cNvPr id="0" name=""/>
        <dsp:cNvSpPr/>
      </dsp:nvSpPr>
      <dsp:spPr>
        <a:xfrm>
          <a:off x="347336" y="946990"/>
          <a:ext cx="631327" cy="631327"/>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AA6B9A-8446-47B9-BA62-034AEE527974}">
      <dsp:nvSpPr>
        <dsp:cNvPr id="0" name=""/>
        <dsp:cNvSpPr/>
      </dsp:nvSpPr>
      <dsp:spPr>
        <a:xfrm>
          <a:off x="663000" y="1767847"/>
          <a:ext cx="7851149" cy="505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893" tIns="60960" rIns="60960" bIns="60960" numCol="1" spcCol="1270" anchor="ctr" anchorCtr="0">
          <a:noAutofit/>
        </a:bodyPr>
        <a:lstStyle/>
        <a:p>
          <a:pPr marL="0" lvl="0" indent="0" algn="l" defTabSz="1066800">
            <a:lnSpc>
              <a:spcPct val="90000"/>
            </a:lnSpc>
            <a:spcBef>
              <a:spcPct val="0"/>
            </a:spcBef>
            <a:spcAft>
              <a:spcPct val="35000"/>
            </a:spcAft>
            <a:buNone/>
          </a:pPr>
          <a:r>
            <a:rPr lang="sv-SE" sz="2400" b="0" kern="1200" dirty="0"/>
            <a:t>Bostad först bör införas nationellt</a:t>
          </a:r>
          <a:endParaRPr lang="sv-SE" sz="2400" kern="1200" dirty="0"/>
        </a:p>
      </dsp:txBody>
      <dsp:txXfrm>
        <a:off x="663000" y="1767847"/>
        <a:ext cx="7851149" cy="505061"/>
      </dsp:txXfrm>
    </dsp:sp>
    <dsp:sp modelId="{4F5159AE-3E3A-45D0-B8A6-F6FAEA69135C}">
      <dsp:nvSpPr>
        <dsp:cNvPr id="0" name=""/>
        <dsp:cNvSpPr/>
      </dsp:nvSpPr>
      <dsp:spPr>
        <a:xfrm>
          <a:off x="347336" y="1704714"/>
          <a:ext cx="631327" cy="631327"/>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0833C9-D3C4-475D-BB86-00CFAB087121}">
      <dsp:nvSpPr>
        <dsp:cNvPr id="0" name=""/>
        <dsp:cNvSpPr/>
      </dsp:nvSpPr>
      <dsp:spPr>
        <a:xfrm>
          <a:off x="373436" y="2525571"/>
          <a:ext cx="8140713" cy="505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893" tIns="60960" rIns="60960" bIns="60960" numCol="1" spcCol="1270" anchor="ctr" anchorCtr="0">
          <a:noAutofit/>
        </a:bodyPr>
        <a:lstStyle/>
        <a:p>
          <a:pPr marL="0" lvl="0" indent="0" algn="l" defTabSz="1066800">
            <a:lnSpc>
              <a:spcPct val="90000"/>
            </a:lnSpc>
            <a:spcBef>
              <a:spcPct val="0"/>
            </a:spcBef>
            <a:spcAft>
              <a:spcPct val="35000"/>
            </a:spcAft>
            <a:buNone/>
          </a:pPr>
          <a:r>
            <a:rPr lang="sv-SE" sz="2400" kern="1200" dirty="0"/>
            <a:t>Det sociala perspektivet i samhällsplaneringen ska stärkas</a:t>
          </a:r>
        </a:p>
      </dsp:txBody>
      <dsp:txXfrm>
        <a:off x="373436" y="2525571"/>
        <a:ext cx="8140713" cy="505061"/>
      </dsp:txXfrm>
    </dsp:sp>
    <dsp:sp modelId="{12813870-5FB7-4325-A611-5B0132DC3BBF}">
      <dsp:nvSpPr>
        <dsp:cNvPr id="0" name=""/>
        <dsp:cNvSpPr/>
      </dsp:nvSpPr>
      <dsp:spPr>
        <a:xfrm>
          <a:off x="57772" y="2462438"/>
          <a:ext cx="631327" cy="631327"/>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71EF9-D376-441B-B1F0-D6A87C8A5A61}">
      <dsp:nvSpPr>
        <dsp:cNvPr id="0" name=""/>
        <dsp:cNvSpPr/>
      </dsp:nvSpPr>
      <dsp:spPr>
        <a:xfrm rot="5400000">
          <a:off x="613503" y="1692329"/>
          <a:ext cx="1836188" cy="3055375"/>
        </a:xfrm>
        <a:prstGeom prst="corner">
          <a:avLst>
            <a:gd name="adj1" fmla="val 16120"/>
            <a:gd name="adj2" fmla="val 161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D7647-4130-460C-9D5D-BF0481EBA49A}">
      <dsp:nvSpPr>
        <dsp:cNvPr id="0" name=""/>
        <dsp:cNvSpPr/>
      </dsp:nvSpPr>
      <dsp:spPr>
        <a:xfrm>
          <a:off x="306997" y="2605229"/>
          <a:ext cx="2758410" cy="2417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sv-SE" sz="2800" kern="1200" dirty="0">
              <a:latin typeface="+mj-lt"/>
              <a:cs typeface="Helvetica" panose="020B0604020202020204" pitchFamily="34" charset="0"/>
            </a:rPr>
            <a:t>Skriftlig ansökan</a:t>
          </a:r>
        </a:p>
      </dsp:txBody>
      <dsp:txXfrm>
        <a:off x="306997" y="2605229"/>
        <a:ext cx="2758410" cy="2417908"/>
      </dsp:txXfrm>
    </dsp:sp>
    <dsp:sp modelId="{DC178273-9FFA-4588-AB80-692639D602E1}">
      <dsp:nvSpPr>
        <dsp:cNvPr id="0" name=""/>
        <dsp:cNvSpPr/>
      </dsp:nvSpPr>
      <dsp:spPr>
        <a:xfrm>
          <a:off x="2544953" y="1467389"/>
          <a:ext cx="520454" cy="520454"/>
        </a:xfrm>
        <a:prstGeom prst="triangle">
          <a:avLst>
            <a:gd name="adj" fmla="val 10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05B62-5FF3-4AD6-AD65-D3DB9F74E32B}">
      <dsp:nvSpPr>
        <dsp:cNvPr id="0" name=""/>
        <dsp:cNvSpPr/>
      </dsp:nvSpPr>
      <dsp:spPr>
        <a:xfrm rot="5400000">
          <a:off x="3990336" y="856729"/>
          <a:ext cx="1836188" cy="3055375"/>
        </a:xfrm>
        <a:prstGeom prst="corner">
          <a:avLst>
            <a:gd name="adj1" fmla="val 16120"/>
            <a:gd name="adj2" fmla="val 161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6EE2B1-041C-44B6-A9A1-AB7E68EA6245}">
      <dsp:nvSpPr>
        <dsp:cNvPr id="0" name=""/>
        <dsp:cNvSpPr/>
      </dsp:nvSpPr>
      <dsp:spPr>
        <a:xfrm>
          <a:off x="3745536" y="1769628"/>
          <a:ext cx="3280467" cy="2417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sv-SE" sz="2800" kern="1200" dirty="0">
              <a:latin typeface="+mj-lt"/>
              <a:cs typeface="Helvetica" panose="020B0604020202020204" pitchFamily="34" charset="0"/>
            </a:rPr>
            <a:t>Intervju med brukarföreträdare</a:t>
          </a:r>
        </a:p>
      </dsp:txBody>
      <dsp:txXfrm>
        <a:off x="3745536" y="1769628"/>
        <a:ext cx="3280467" cy="2417908"/>
      </dsp:txXfrm>
    </dsp:sp>
    <dsp:sp modelId="{8147A01E-C8FB-4274-9100-4CEA9475D966}">
      <dsp:nvSpPr>
        <dsp:cNvPr id="0" name=""/>
        <dsp:cNvSpPr/>
      </dsp:nvSpPr>
      <dsp:spPr>
        <a:xfrm>
          <a:off x="5921786" y="631789"/>
          <a:ext cx="520454" cy="520454"/>
        </a:xfrm>
        <a:prstGeom prst="triangle">
          <a:avLst>
            <a:gd name="adj" fmla="val 10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A4954-87B1-4A40-8B09-07B476AF614B}">
      <dsp:nvSpPr>
        <dsp:cNvPr id="0" name=""/>
        <dsp:cNvSpPr/>
      </dsp:nvSpPr>
      <dsp:spPr>
        <a:xfrm rot="5400000">
          <a:off x="7367169" y="21128"/>
          <a:ext cx="1836188" cy="3055375"/>
        </a:xfrm>
        <a:prstGeom prst="corner">
          <a:avLst>
            <a:gd name="adj1" fmla="val 16120"/>
            <a:gd name="adj2" fmla="val 161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3CB4C0-AFF8-4C0B-A633-789E995DB1DA}">
      <dsp:nvSpPr>
        <dsp:cNvPr id="0" name=""/>
        <dsp:cNvSpPr/>
      </dsp:nvSpPr>
      <dsp:spPr>
        <a:xfrm>
          <a:off x="7060664" y="934027"/>
          <a:ext cx="2758410" cy="2417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sv-SE" sz="2800" kern="1200" dirty="0">
              <a:latin typeface="+mj-lt"/>
              <a:cs typeface="Helvetica" panose="020B0604020202020204" pitchFamily="34" charset="0"/>
            </a:rPr>
            <a:t>Peer-utbildning som fördjupad urvalsprocess</a:t>
          </a:r>
        </a:p>
      </dsp:txBody>
      <dsp:txXfrm>
        <a:off x="7060664" y="934027"/>
        <a:ext cx="2758410" cy="241790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sidhuvu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v-SE"/>
          </a:p>
        </p:txBody>
      </p:sp>
      <p:sp>
        <p:nvSpPr>
          <p:cNvPr id="3" name="Platshållare fö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B433DE-F8F4-4347-8D48-9712DBC1387A}" type="datetimeFigureOut">
              <a:rPr lang="sv-SE" smtClean="0"/>
              <a:t>2024-09-30</a:t>
            </a:fld>
            <a:endParaRPr lang="sv-SE"/>
          </a:p>
        </p:txBody>
      </p:sp>
      <p:sp>
        <p:nvSpPr>
          <p:cNvPr id="4" name="Platshållare för bildobjekt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v-SE"/>
          </a:p>
        </p:txBody>
      </p:sp>
      <p:sp>
        <p:nvSpPr>
          <p:cNvPr id="5" name="Platshållare för anteckninga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6" name="Platshållare för sidfo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v-SE"/>
          </a:p>
        </p:txBody>
      </p:sp>
      <p:sp>
        <p:nvSpPr>
          <p:cNvPr id="7" name="Platshållare för bild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2413CB-0A11-4A45-AB7F-B633885A4FBB}" type="slidenum">
              <a:rPr lang="sv-SE" smtClean="0"/>
              <a:t>‹#›</a:t>
            </a:fld>
            <a:endParaRPr lang="sv-SE"/>
          </a:p>
        </p:txBody>
      </p:sp>
    </p:spTree>
    <p:extLst>
      <p:ext uri="{BB962C8B-B14F-4D97-AF65-F5344CB8AC3E}">
        <p14:creationId xmlns:p14="http://schemas.microsoft.com/office/powerpoint/2010/main" val="2197802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B5D60B1-FEAC-4B23-BC1B-5E2160E27656}" type="slidenum">
              <a:rPr lang="sv-SE" altLang="sv-SE" sz="1200"/>
              <a:pPr/>
              <a:t>1</a:t>
            </a:fld>
            <a:endParaRPr lang="sv-SE" altLang="sv-SE" sz="1200"/>
          </a:p>
        </p:txBody>
      </p:sp>
      <p:sp>
        <p:nvSpPr>
          <p:cNvPr id="16386" name="Rectangle 2"/>
          <p:cNvSpPr>
            <a:spLocks noGrp="1" noRot="1" noChangeAspect="1" noChangeArrowheads="1" noTextEdit="1"/>
          </p:cNvSpPr>
          <p:nvPr>
            <p:ph type="sldImg"/>
          </p:nvPr>
        </p:nvSpPr>
        <p:spPr>
          <a:xfrm>
            <a:off x="381000" y="685800"/>
            <a:ext cx="6096000" cy="3429000"/>
          </a:xfrm>
          <a:ln/>
        </p:spPr>
      </p:sp>
      <p:sp>
        <p:nvSpPr>
          <p:cNvPr id="163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sv-SE" altLang="sv-SE"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B5D60B1-FEAC-4B23-BC1B-5E2160E27656}" type="slidenum">
              <a:rPr lang="sv-SE" altLang="sv-SE" sz="1200"/>
              <a:pPr/>
              <a:t>30</a:t>
            </a:fld>
            <a:endParaRPr lang="sv-SE" altLang="sv-SE" sz="1200"/>
          </a:p>
        </p:txBody>
      </p:sp>
      <p:sp>
        <p:nvSpPr>
          <p:cNvPr id="16386" name="Rectangle 2"/>
          <p:cNvSpPr>
            <a:spLocks noGrp="1" noRot="1" noChangeAspect="1" noChangeArrowheads="1" noTextEdit="1"/>
          </p:cNvSpPr>
          <p:nvPr>
            <p:ph type="sldImg"/>
          </p:nvPr>
        </p:nvSpPr>
        <p:spPr>
          <a:xfrm>
            <a:off x="381000" y="685800"/>
            <a:ext cx="6096000" cy="3429000"/>
          </a:xfrm>
          <a:ln/>
        </p:spPr>
      </p:sp>
      <p:sp>
        <p:nvSpPr>
          <p:cNvPr id="163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sv-SE" altLang="sv-SE">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262573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b="0" i="0" dirty="0">
                <a:solidFill>
                  <a:srgbClr val="000000"/>
                </a:solidFill>
                <a:effectLst/>
                <a:latin typeface="Times New Roman" panose="02020603050405020304" pitchFamily="18" charset="0"/>
              </a:rPr>
              <a:t> </a:t>
            </a:r>
            <a:endParaRPr lang="sv-SE" dirty="0"/>
          </a:p>
        </p:txBody>
      </p:sp>
      <p:sp>
        <p:nvSpPr>
          <p:cNvPr id="4" name="Platshållare för bildnummer 3"/>
          <p:cNvSpPr>
            <a:spLocks noGrp="1"/>
          </p:cNvSpPr>
          <p:nvPr>
            <p:ph type="sldNum" sz="quarter" idx="5"/>
          </p:nvPr>
        </p:nvSpPr>
        <p:spPr/>
        <p:txBody>
          <a:bodyPr/>
          <a:lstStyle/>
          <a:p>
            <a:fld id="{522413CB-0A11-4A45-AB7F-B633885A4FBB}" type="slidenum">
              <a:rPr lang="sv-SE" smtClean="0"/>
              <a:t>31</a:t>
            </a:fld>
            <a:endParaRPr lang="sv-SE"/>
          </a:p>
        </p:txBody>
      </p:sp>
    </p:spTree>
    <p:extLst>
      <p:ext uri="{BB962C8B-B14F-4D97-AF65-F5344CB8AC3E}">
        <p14:creationId xmlns:p14="http://schemas.microsoft.com/office/powerpoint/2010/main" val="2570789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defTabSz="935038">
              <a:defRPr sz="1400">
                <a:solidFill>
                  <a:schemeClr val="tx1"/>
                </a:solidFill>
                <a:latin typeface="Arial" panose="020B0604020202020204" pitchFamily="34" charset="0"/>
                <a:ea typeface="ＭＳ Ｐゴシック" panose="020B0600070205080204" pitchFamily="34" charset="-128"/>
              </a:defRPr>
            </a:lvl1pPr>
            <a:lvl2pPr marL="742950" indent="-285750" defTabSz="935038">
              <a:defRPr sz="1400">
                <a:solidFill>
                  <a:schemeClr val="tx1"/>
                </a:solidFill>
                <a:latin typeface="Arial" panose="020B0604020202020204" pitchFamily="34" charset="0"/>
                <a:ea typeface="ＭＳ Ｐゴシック" panose="020B0600070205080204" pitchFamily="34" charset="-128"/>
              </a:defRPr>
            </a:lvl2pPr>
            <a:lvl3pPr marL="1143000" indent="-228600" defTabSz="935038">
              <a:defRPr sz="1400">
                <a:solidFill>
                  <a:schemeClr val="tx1"/>
                </a:solidFill>
                <a:latin typeface="Arial" panose="020B0604020202020204" pitchFamily="34" charset="0"/>
                <a:ea typeface="ＭＳ Ｐゴシック" panose="020B0600070205080204" pitchFamily="34" charset="-128"/>
              </a:defRPr>
            </a:lvl3pPr>
            <a:lvl4pPr marL="1600200" indent="-228600" defTabSz="935038">
              <a:defRPr sz="1400">
                <a:solidFill>
                  <a:schemeClr val="tx1"/>
                </a:solidFill>
                <a:latin typeface="Arial" panose="020B0604020202020204" pitchFamily="34" charset="0"/>
                <a:ea typeface="ＭＳ Ｐゴシック" panose="020B0600070205080204" pitchFamily="34" charset="-128"/>
              </a:defRPr>
            </a:lvl4pPr>
            <a:lvl5pPr marL="2057400" indent="-228600" defTabSz="935038">
              <a:defRPr sz="1400">
                <a:solidFill>
                  <a:schemeClr val="tx1"/>
                </a:solidFill>
                <a:latin typeface="Arial" panose="020B0604020202020204" pitchFamily="34" charset="0"/>
                <a:ea typeface="ＭＳ Ｐゴシック" panose="020B0600070205080204" pitchFamily="34" charset="-128"/>
              </a:defRPr>
            </a:lvl5pPr>
            <a:lvl6pPr marL="25146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6C7166DE-C6A9-4D9B-965A-1D585C29B300}" type="slidenum">
              <a:rPr lang="sv-SE" altLang="sv-SE" sz="1200"/>
              <a:pPr/>
              <a:t>33</a:t>
            </a:fld>
            <a:endParaRPr lang="sv-SE" altLang="sv-SE" sz="1200"/>
          </a:p>
        </p:txBody>
      </p:sp>
      <p:sp>
        <p:nvSpPr>
          <p:cNvPr id="43011" name="Rectangle 2"/>
          <p:cNvSpPr>
            <a:spLocks noGrp="1" noRot="1" noChangeAspect="1" noChangeArrowheads="1" noTextEdit="1"/>
          </p:cNvSpPr>
          <p:nvPr>
            <p:ph type="sldImg"/>
          </p:nvPr>
        </p:nvSpPr>
        <p:spPr>
          <a:xfrm>
            <a:off x="381000" y="685800"/>
            <a:ext cx="6096000" cy="3429000"/>
          </a:xfrm>
          <a:ln/>
        </p:spPr>
      </p:sp>
      <p:sp>
        <p:nvSpPr>
          <p:cNvPr id="43012" name="Rectangle 3"/>
          <p:cNvSpPr>
            <a:spLocks noGrp="1" noChangeArrowheads="1"/>
          </p:cNvSpPr>
          <p:nvPr>
            <p:ph type="body" idx="1"/>
          </p:nvPr>
        </p:nvSpPr>
        <p:spPr>
          <a:noFill/>
        </p:spPr>
        <p:txBody>
          <a:bodyPr/>
          <a:lstStyle/>
          <a:p>
            <a:pPr eaLnBrk="1" hangingPunct="1"/>
            <a:r>
              <a:rPr lang="sv-SE" altLang="sv-SE" b="1" dirty="0"/>
              <a:t>Korta fakta om Karlskrona (2013)</a:t>
            </a:r>
          </a:p>
          <a:p>
            <a:pPr eaLnBrk="1" hangingPunct="1"/>
            <a:endParaRPr lang="sv-SE" altLang="sv-SE" b="1" dirty="0"/>
          </a:p>
          <a:p>
            <a:pPr eaLnBrk="1" hangingPunct="1">
              <a:buFontTx/>
              <a:buChar char="•"/>
            </a:pPr>
            <a:r>
              <a:rPr lang="sv-SE" altLang="sv-SE" dirty="0"/>
              <a:t> Av landets 290 kommuner kommer Karlskrona på 33:e plats i storleksordning.</a:t>
            </a:r>
          </a:p>
          <a:p>
            <a:pPr eaLnBrk="1" hangingPunct="1">
              <a:buFontTx/>
              <a:buChar char="•"/>
            </a:pPr>
            <a:r>
              <a:rPr lang="sv-SE" altLang="sv-SE" dirty="0"/>
              <a:t> Kommunalskatten är 21,51 procent, vilket är Blekinges lägsta skatt. Drygt 58% av landets kommuner har högre skatt.</a:t>
            </a:r>
          </a:p>
          <a:p>
            <a:pPr eaLnBrk="1" hangingPunct="1">
              <a:buFontTx/>
              <a:buChar char="•"/>
            </a:pPr>
            <a:r>
              <a:rPr lang="sv-SE" altLang="sv-SE" dirty="0"/>
              <a:t> Kommunen har cirka 5 300 anställda, varav 80 procent är kvinnor.</a:t>
            </a:r>
          </a:p>
          <a:p>
            <a:pPr eaLnBrk="1" hangingPunct="1">
              <a:buFontTx/>
              <a:buChar char="•"/>
            </a:pPr>
            <a:r>
              <a:rPr lang="sv-SE" altLang="sv-SE" dirty="0"/>
              <a:t> Staden är byggd på 33 öar.</a:t>
            </a:r>
          </a:p>
          <a:p>
            <a:pPr eaLnBrk="1" hangingPunct="1">
              <a:buFontTx/>
              <a:buChar char="•"/>
            </a:pPr>
            <a:r>
              <a:rPr lang="sv-SE" altLang="sv-SE" dirty="0"/>
              <a:t> Karlskrona skärgård består av 1650 öar, kobbar och skär.</a:t>
            </a:r>
          </a:p>
          <a:p>
            <a:pPr eaLnBrk="1" hangingPunct="1"/>
            <a:endParaRPr lang="sv-SE" altLang="sv-SE" i="1" dirty="0"/>
          </a:p>
          <a:p>
            <a:pPr eaLnBrk="1" hangingPunct="1"/>
            <a:r>
              <a:rPr lang="sv-SE" altLang="sv-SE" i="1" dirty="0"/>
              <a:t>På bilden: Flygbild över Trossö.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defTabSz="935038">
              <a:defRPr sz="1400">
                <a:solidFill>
                  <a:schemeClr val="tx1"/>
                </a:solidFill>
                <a:latin typeface="Arial" panose="020B0604020202020204" pitchFamily="34" charset="0"/>
                <a:ea typeface="ＭＳ Ｐゴシック" panose="020B0600070205080204" pitchFamily="34" charset="-128"/>
              </a:defRPr>
            </a:lvl1pPr>
            <a:lvl2pPr marL="742950" indent="-285750" defTabSz="935038">
              <a:defRPr sz="1400">
                <a:solidFill>
                  <a:schemeClr val="tx1"/>
                </a:solidFill>
                <a:latin typeface="Arial" panose="020B0604020202020204" pitchFamily="34" charset="0"/>
                <a:ea typeface="ＭＳ Ｐゴシック" panose="020B0600070205080204" pitchFamily="34" charset="-128"/>
              </a:defRPr>
            </a:lvl2pPr>
            <a:lvl3pPr marL="1143000" indent="-228600" defTabSz="935038">
              <a:defRPr sz="1400">
                <a:solidFill>
                  <a:schemeClr val="tx1"/>
                </a:solidFill>
                <a:latin typeface="Arial" panose="020B0604020202020204" pitchFamily="34" charset="0"/>
                <a:ea typeface="ＭＳ Ｐゴシック" panose="020B0600070205080204" pitchFamily="34" charset="-128"/>
              </a:defRPr>
            </a:lvl3pPr>
            <a:lvl4pPr marL="1600200" indent="-228600" defTabSz="935038">
              <a:defRPr sz="1400">
                <a:solidFill>
                  <a:schemeClr val="tx1"/>
                </a:solidFill>
                <a:latin typeface="Arial" panose="020B0604020202020204" pitchFamily="34" charset="0"/>
                <a:ea typeface="ＭＳ Ｐゴシック" panose="020B0600070205080204" pitchFamily="34" charset="-128"/>
              </a:defRPr>
            </a:lvl4pPr>
            <a:lvl5pPr marL="2057400" indent="-228600" defTabSz="935038">
              <a:defRPr sz="1400">
                <a:solidFill>
                  <a:schemeClr val="tx1"/>
                </a:solidFill>
                <a:latin typeface="Arial" panose="020B0604020202020204" pitchFamily="34" charset="0"/>
                <a:ea typeface="ＭＳ Ｐゴシック" panose="020B0600070205080204" pitchFamily="34" charset="-128"/>
              </a:defRPr>
            </a:lvl5pPr>
            <a:lvl6pPr marL="25146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defTabSz="935038"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fld id="{F57D1587-CCE5-487C-BB32-FBCCC8447438}" type="slidenum">
              <a:rPr lang="sv-SE" altLang="sv-SE" sz="1200"/>
              <a:pPr/>
              <a:t>36</a:t>
            </a:fld>
            <a:endParaRPr lang="sv-SE" altLang="sv-SE" sz="1200"/>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noFill/>
        </p:spPr>
        <p:txBody>
          <a:bodyPr/>
          <a:lstStyle/>
          <a:p>
            <a:pPr eaLnBrk="1" hangingPunct="1"/>
            <a:r>
              <a:rPr lang="sv-SE" altLang="sv-SE" b="1" dirty="0"/>
              <a:t>Vatten </a:t>
            </a:r>
          </a:p>
          <a:p>
            <a:pPr eaLnBrk="1" hangingPunct="1"/>
            <a:r>
              <a:rPr lang="sv-SE" altLang="sv-SE" dirty="0"/>
              <a:t>– Karlskrona har 1 650 öar, kobbar och skär. Skärgården var tidigare militärt område och stängd för utländska besökare men är sedan 1998 öppen för alla. Karlskrona turistbyrå ordnar guidade turer, </a:t>
            </a:r>
            <a:r>
              <a:rPr lang="sv-SE" altLang="sv-SE" dirty="0">
                <a:latin typeface="Arial Narrow" panose="020B0606020202030204" pitchFamily="34" charset="0"/>
              </a:rPr>
              <a:t>ocks</a:t>
            </a:r>
            <a:r>
              <a:rPr lang="sv-SE" altLang="sv-SE" dirty="0"/>
              <a:t>å</a:t>
            </a:r>
            <a:r>
              <a:rPr lang="sv-SE" altLang="sv-SE" dirty="0">
                <a:latin typeface="Arial Narrow" panose="020B0606020202030204" pitchFamily="34" charset="0"/>
              </a:rPr>
              <a:t> p</a:t>
            </a:r>
            <a:r>
              <a:rPr lang="sv-SE" altLang="sv-SE" dirty="0"/>
              <a:t>å</a:t>
            </a:r>
            <a:r>
              <a:rPr lang="sv-SE" altLang="sv-SE" dirty="0">
                <a:latin typeface="Arial Narrow" panose="020B0606020202030204" pitchFamily="34" charset="0"/>
              </a:rPr>
              <a:t> milit</a:t>
            </a:r>
            <a:r>
              <a:rPr lang="sv-SE" altLang="sv-SE" dirty="0"/>
              <a:t>ä</a:t>
            </a:r>
            <a:r>
              <a:rPr lang="sv-SE" altLang="sv-SE" dirty="0">
                <a:latin typeface="Arial Narrow" panose="020B0606020202030204" pitchFamily="34" charset="0"/>
              </a:rPr>
              <a:t>ra omr</a:t>
            </a:r>
            <a:r>
              <a:rPr lang="sv-SE" altLang="sv-SE" dirty="0"/>
              <a:t>å</a:t>
            </a:r>
            <a:r>
              <a:rPr lang="sv-SE" altLang="sv-SE" dirty="0">
                <a:latin typeface="Arial Narrow" panose="020B0606020202030204" pitchFamily="34" charset="0"/>
              </a:rPr>
              <a:t>den som fortfarande </a:t>
            </a:r>
            <a:r>
              <a:rPr lang="sv-SE" altLang="sv-SE" dirty="0"/>
              <a:t>ä</a:t>
            </a:r>
            <a:r>
              <a:rPr lang="sv-SE" altLang="sv-SE" dirty="0">
                <a:latin typeface="Arial Narrow" panose="020B0606020202030204" pitchFamily="34" charset="0"/>
              </a:rPr>
              <a:t>r st</a:t>
            </a:r>
            <a:r>
              <a:rPr lang="sv-SE" altLang="sv-SE" dirty="0"/>
              <a:t>ä</a:t>
            </a:r>
            <a:r>
              <a:rPr lang="sv-SE" altLang="sv-SE" dirty="0">
                <a:latin typeface="Arial Narrow" panose="020B0606020202030204" pitchFamily="34" charset="0"/>
              </a:rPr>
              <a:t>ngda f</a:t>
            </a:r>
            <a:r>
              <a:rPr lang="sv-SE" altLang="sv-SE" dirty="0"/>
              <a:t>ö</a:t>
            </a:r>
            <a:r>
              <a:rPr lang="sv-SE" altLang="sv-SE" dirty="0">
                <a:latin typeface="Arial Narrow" panose="020B0606020202030204" pitchFamily="34" charset="0"/>
              </a:rPr>
              <a:t>r allm</a:t>
            </a:r>
            <a:r>
              <a:rPr lang="sv-SE" altLang="sv-SE" dirty="0"/>
              <a:t>ä</a:t>
            </a:r>
            <a:r>
              <a:rPr lang="sv-SE" altLang="sv-SE" dirty="0">
                <a:latin typeface="Arial Narrow" panose="020B0606020202030204" pitchFamily="34" charset="0"/>
              </a:rPr>
              <a:t>nheten. Dessutom finns sk</a:t>
            </a:r>
            <a:r>
              <a:rPr lang="sv-SE" altLang="sv-SE" dirty="0"/>
              <a:t>ä</a:t>
            </a:r>
            <a:r>
              <a:rPr lang="sv-SE" altLang="sv-SE" dirty="0">
                <a:latin typeface="Arial Narrow" panose="020B0606020202030204" pitchFamily="34" charset="0"/>
              </a:rPr>
              <a:t>rg</a:t>
            </a:r>
            <a:r>
              <a:rPr lang="sv-SE" altLang="sv-SE" dirty="0"/>
              <a:t>å</a:t>
            </a:r>
            <a:r>
              <a:rPr lang="sv-SE" altLang="sv-SE" dirty="0">
                <a:latin typeface="Arial Narrow" panose="020B0606020202030204" pitchFamily="34" charset="0"/>
              </a:rPr>
              <a:t>rdsb</a:t>
            </a:r>
            <a:r>
              <a:rPr lang="sv-SE" altLang="sv-SE" dirty="0"/>
              <a:t>å</a:t>
            </a:r>
            <a:r>
              <a:rPr lang="sv-SE" altLang="sv-SE" dirty="0">
                <a:latin typeface="Arial Narrow" panose="020B0606020202030204" pitchFamily="34" charset="0"/>
              </a:rPr>
              <a:t>tar med guidade rundturer i sk</a:t>
            </a:r>
            <a:r>
              <a:rPr lang="sv-SE" altLang="sv-SE" dirty="0"/>
              <a:t>ä</a:t>
            </a:r>
            <a:r>
              <a:rPr lang="sv-SE" altLang="sv-SE" dirty="0">
                <a:latin typeface="Arial Narrow" panose="020B0606020202030204" pitchFamily="34" charset="0"/>
              </a:rPr>
              <a:t>rg</a:t>
            </a:r>
            <a:r>
              <a:rPr lang="sv-SE" altLang="sv-SE" dirty="0"/>
              <a:t>å</a:t>
            </a:r>
            <a:r>
              <a:rPr lang="sv-SE" altLang="sv-SE" dirty="0">
                <a:latin typeface="Arial Narrow" panose="020B0606020202030204" pitchFamily="34" charset="0"/>
              </a:rPr>
              <a:t>rden.</a:t>
            </a:r>
            <a:endParaRPr lang="sv-SE" altLang="sv-SE" dirty="0"/>
          </a:p>
          <a:p>
            <a:pPr eaLnBrk="1" hangingPunct="1"/>
            <a:endParaRPr lang="sv-SE" altLang="sv-SE" dirty="0">
              <a:latin typeface="Arial Narrow" panose="020B0606020202030204" pitchFamily="34" charset="0"/>
            </a:endParaRPr>
          </a:p>
          <a:p>
            <a:pPr eaLnBrk="1" hangingPunct="1"/>
            <a:r>
              <a:rPr lang="sv-SE" altLang="sv-SE" b="1" dirty="0">
                <a:latin typeface="Arial Narrow" panose="020B0606020202030204" pitchFamily="34" charset="0"/>
              </a:rPr>
              <a:t>V</a:t>
            </a:r>
            <a:r>
              <a:rPr lang="sv-SE" altLang="sv-SE" b="1" dirty="0"/>
              <a:t>ä</a:t>
            </a:r>
            <a:r>
              <a:rPr lang="sv-SE" altLang="sv-SE" b="1" dirty="0">
                <a:latin typeface="Arial Narrow" panose="020B0606020202030204" pitchFamily="34" charset="0"/>
              </a:rPr>
              <a:t>rldsarv</a:t>
            </a:r>
            <a:r>
              <a:rPr lang="sv-SE" altLang="sv-SE" dirty="0">
                <a:latin typeface="Arial Narrow" panose="020B0606020202030204" pitchFamily="34" charset="0"/>
              </a:rPr>
              <a:t> </a:t>
            </a:r>
          </a:p>
          <a:p>
            <a:pPr eaLnBrk="1" hangingPunct="1"/>
            <a:r>
              <a:rPr lang="sv-SE" altLang="sv-SE" dirty="0"/>
              <a:t>–</a:t>
            </a:r>
            <a:r>
              <a:rPr lang="sv-SE" altLang="sv-SE" dirty="0">
                <a:latin typeface="Arial Narrow" panose="020B0606020202030204" pitchFamily="34" charset="0"/>
              </a:rPr>
              <a:t> S</a:t>
            </a:r>
            <a:r>
              <a:rPr lang="sv-SE" altLang="sv-SE" dirty="0"/>
              <a:t>å</a:t>
            </a:r>
            <a:r>
              <a:rPr lang="sv-SE" altLang="sv-SE" dirty="0">
                <a:latin typeface="Arial Narrow" panose="020B0606020202030204" pitchFamily="34" charset="0"/>
              </a:rPr>
              <a:t> unikt </a:t>
            </a:r>
            <a:r>
              <a:rPr lang="sv-SE" altLang="sv-SE" dirty="0"/>
              <a:t>ä</a:t>
            </a:r>
            <a:r>
              <a:rPr lang="sv-SE" altLang="sv-SE" dirty="0">
                <a:latin typeface="Arial Narrow" panose="020B0606020202030204" pitchFamily="34" charset="0"/>
              </a:rPr>
              <a:t>r Karlskrona att staden 1998 blev utn</a:t>
            </a:r>
            <a:r>
              <a:rPr lang="sv-SE" altLang="sv-SE" dirty="0"/>
              <a:t>ä</a:t>
            </a:r>
            <a:r>
              <a:rPr lang="sv-SE" altLang="sv-SE" dirty="0">
                <a:latin typeface="Arial Narrow" panose="020B0606020202030204" pitchFamily="34" charset="0"/>
              </a:rPr>
              <a:t>mnd till v</a:t>
            </a:r>
            <a:r>
              <a:rPr lang="sv-SE" altLang="sv-SE" dirty="0"/>
              <a:t>ä</a:t>
            </a:r>
            <a:r>
              <a:rPr lang="sv-SE" altLang="sv-SE" dirty="0">
                <a:latin typeface="Arial Narrow" panose="020B0606020202030204" pitchFamily="34" charset="0"/>
              </a:rPr>
              <a:t>rldsarv, att bevara f</a:t>
            </a:r>
            <a:r>
              <a:rPr lang="sv-SE" altLang="sv-SE" dirty="0"/>
              <a:t>ö</a:t>
            </a:r>
            <a:r>
              <a:rPr lang="sv-SE" altLang="sv-SE" dirty="0">
                <a:latin typeface="Arial Narrow" panose="020B0606020202030204" pitchFamily="34" charset="0"/>
              </a:rPr>
              <a:t>r framtiden. Men h</a:t>
            </a:r>
            <a:r>
              <a:rPr lang="sv-SE" altLang="sv-SE" dirty="0"/>
              <a:t>ä</a:t>
            </a:r>
            <a:r>
              <a:rPr lang="sv-SE" altLang="sv-SE" dirty="0">
                <a:latin typeface="Arial Narrow" panose="020B0606020202030204" pitchFamily="34" charset="0"/>
              </a:rPr>
              <a:t>r finns mycket mer att uppleva genom evenemang, flera museum och olika aktiviteter b</a:t>
            </a:r>
            <a:r>
              <a:rPr lang="sv-SE" altLang="sv-SE" dirty="0"/>
              <a:t>å</a:t>
            </a:r>
            <a:r>
              <a:rPr lang="sv-SE" altLang="sv-SE" dirty="0">
                <a:latin typeface="Arial Narrow" panose="020B0606020202030204" pitchFamily="34" charset="0"/>
              </a:rPr>
              <a:t>de p</a:t>
            </a:r>
            <a:r>
              <a:rPr lang="sv-SE" altLang="sv-SE" dirty="0"/>
              <a:t>å</a:t>
            </a:r>
            <a:r>
              <a:rPr lang="sv-SE" altLang="sv-SE" dirty="0">
                <a:latin typeface="Arial Narrow" panose="020B0606020202030204" pitchFamily="34" charset="0"/>
              </a:rPr>
              <a:t> land och till sj</a:t>
            </a:r>
            <a:r>
              <a:rPr lang="sv-SE" altLang="sv-SE" dirty="0"/>
              <a:t>ö</a:t>
            </a:r>
            <a:r>
              <a:rPr lang="sv-SE" altLang="sv-SE" dirty="0">
                <a:latin typeface="Arial Narrow" panose="020B0606020202030204" pitchFamily="34" charset="0"/>
              </a:rPr>
              <a:t>ss.</a:t>
            </a:r>
            <a:endParaRPr lang="sv-SE" altLang="sv-SE" dirty="0"/>
          </a:p>
          <a:p>
            <a:pPr eaLnBrk="1" hangingPunct="1"/>
            <a:endParaRPr lang="sv-SE" altLang="sv-SE" dirty="0">
              <a:latin typeface="Arial Narrow" panose="020B0606020202030204" pitchFamily="34" charset="0"/>
            </a:endParaRPr>
          </a:p>
          <a:p>
            <a:pPr eaLnBrk="1" hangingPunct="1"/>
            <a:r>
              <a:rPr lang="sv-SE" altLang="sv-SE" b="1" dirty="0"/>
              <a:t>Värdskap</a:t>
            </a:r>
            <a:r>
              <a:rPr lang="sv-SE" altLang="sv-SE" dirty="0"/>
              <a:t> </a:t>
            </a:r>
          </a:p>
          <a:p>
            <a:pPr eaLnBrk="1" hangingPunct="1"/>
            <a:r>
              <a:rPr lang="sv-SE" altLang="sv-SE" dirty="0"/>
              <a:t>- </a:t>
            </a:r>
            <a:r>
              <a:rPr lang="sv-SE" altLang="sv-SE" dirty="0">
                <a:latin typeface="Arial Narrow" panose="020B0606020202030204" pitchFamily="34" charset="0"/>
              </a:rPr>
              <a:t>N</a:t>
            </a:r>
            <a:r>
              <a:rPr lang="sv-SE" altLang="sv-SE" dirty="0"/>
              <a:t>ä</a:t>
            </a:r>
            <a:r>
              <a:rPr lang="sv-SE" altLang="sv-SE" dirty="0">
                <a:latin typeface="Arial Narrow" panose="020B0606020202030204" pitchFamily="34" charset="0"/>
              </a:rPr>
              <a:t>r Reseguiden.se l</a:t>
            </a:r>
            <a:r>
              <a:rPr lang="sv-SE" altLang="sv-SE" dirty="0"/>
              <a:t>ä</a:t>
            </a:r>
            <a:r>
              <a:rPr lang="sv-SE" altLang="sv-SE" dirty="0">
                <a:latin typeface="Arial Narrow" panose="020B0606020202030204" pitchFamily="34" charset="0"/>
              </a:rPr>
              <a:t>t sina medlemmar r</a:t>
            </a:r>
            <a:r>
              <a:rPr lang="sv-SE" altLang="sv-SE" dirty="0"/>
              <a:t>ö</a:t>
            </a:r>
            <a:r>
              <a:rPr lang="sv-SE" altLang="sv-SE" dirty="0">
                <a:latin typeface="Arial Narrow" panose="020B0606020202030204" pitchFamily="34" charset="0"/>
              </a:rPr>
              <a:t>sta fram den b</a:t>
            </a:r>
            <a:r>
              <a:rPr lang="sv-SE" altLang="sv-SE" dirty="0"/>
              <a:t>ä</a:t>
            </a:r>
            <a:r>
              <a:rPr lang="sv-SE" altLang="sv-SE" dirty="0">
                <a:latin typeface="Arial Narrow" panose="020B0606020202030204" pitchFamily="34" charset="0"/>
              </a:rPr>
              <a:t>sta sommarstaden s</a:t>
            </a:r>
            <a:r>
              <a:rPr lang="sv-SE" altLang="sv-SE" dirty="0"/>
              <a:t>å</a:t>
            </a:r>
            <a:r>
              <a:rPr lang="sv-SE" altLang="sv-SE" dirty="0">
                <a:latin typeface="Arial Narrow" panose="020B0606020202030204" pitchFamily="34" charset="0"/>
              </a:rPr>
              <a:t> kom Karlskrona med p</a:t>
            </a:r>
            <a:r>
              <a:rPr lang="sv-SE" altLang="sv-SE" dirty="0"/>
              <a:t>å</a:t>
            </a:r>
            <a:r>
              <a:rPr lang="sv-SE" altLang="sv-SE" dirty="0">
                <a:latin typeface="Arial Narrow" panose="020B0606020202030204" pitchFamily="34" charset="0"/>
              </a:rPr>
              <a:t> listan tillsammans med bland annat Visby och Stockholm.</a:t>
            </a:r>
            <a:r>
              <a:rPr lang="sv-SE" altLang="sv-SE" dirty="0"/>
              <a:t> </a:t>
            </a:r>
            <a:endParaRPr lang="sv-SE" altLang="sv-SE" dirty="0">
              <a:latin typeface="Arial Narrow" panose="020B0606020202030204" pitchFamily="34" charset="0"/>
            </a:endParaRPr>
          </a:p>
          <a:p>
            <a:pPr eaLnBrk="1" hangingPunct="1"/>
            <a:endParaRPr lang="sv-SE" altLang="sv-SE" dirty="0">
              <a:latin typeface="Arial Narrow" panose="020B0606020202030204" pitchFamily="34" charset="0"/>
            </a:endParaRPr>
          </a:p>
          <a:p>
            <a:pPr eaLnBrk="1" hangingPunct="1"/>
            <a:r>
              <a:rPr lang="sv-SE" altLang="sv-SE" i="1" dirty="0">
                <a:latin typeface="Arial Narrow" panose="020B0606020202030204" pitchFamily="34" charset="0"/>
              </a:rPr>
              <a:t>P</a:t>
            </a:r>
            <a:r>
              <a:rPr lang="sv-SE" altLang="sv-SE" i="1" dirty="0"/>
              <a:t>å</a:t>
            </a:r>
            <a:r>
              <a:rPr lang="sv-SE" altLang="sv-SE" i="1" dirty="0">
                <a:latin typeface="Arial Narrow" panose="020B0606020202030204" pitchFamily="34" charset="0"/>
              </a:rPr>
              <a:t> bilden: Vy </a:t>
            </a:r>
            <a:r>
              <a:rPr lang="sv-SE" altLang="sv-SE" i="1" dirty="0"/>
              <a:t>ö</a:t>
            </a:r>
            <a:r>
              <a:rPr lang="sv-SE" altLang="sv-SE" i="1" dirty="0">
                <a:latin typeface="Arial Narrow" panose="020B0606020202030204" pitchFamily="34" charset="0"/>
              </a:rPr>
              <a:t>ver Karlskronas sk</a:t>
            </a:r>
            <a:r>
              <a:rPr lang="sv-SE" altLang="sv-SE" i="1" dirty="0"/>
              <a:t>ä</a:t>
            </a:r>
            <a:r>
              <a:rPr lang="sv-SE" altLang="sv-SE" i="1" dirty="0">
                <a:latin typeface="Arial Narrow" panose="020B0606020202030204" pitchFamily="34" charset="0"/>
              </a:rPr>
              <a:t>rg</a:t>
            </a:r>
            <a:r>
              <a:rPr lang="sv-SE" altLang="sv-SE" i="1" dirty="0"/>
              <a:t>å</a:t>
            </a:r>
            <a:r>
              <a:rPr lang="sv-SE" altLang="sv-SE" i="1" dirty="0">
                <a:latin typeface="Arial Narrow" panose="020B0606020202030204" pitchFamily="34" charset="0"/>
              </a:rPr>
              <a:t>rd.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r>
              <a:rPr lang="sv-SE" sz="1600" dirty="0">
                <a:latin typeface="Arial" panose="020B0604020202020204" pitchFamily="34" charset="0"/>
                <a:cs typeface="Arial" panose="020B0604020202020204" pitchFamily="34" charset="0"/>
              </a:rPr>
              <a:t>Kritiserade från olika håll</a:t>
            </a:r>
          </a:p>
          <a:p>
            <a:endParaRPr lang="sv-SE" sz="1600" dirty="0">
              <a:latin typeface="Arial" panose="020B0604020202020204" pitchFamily="34" charset="0"/>
              <a:cs typeface="Arial" panose="020B0604020202020204" pitchFamily="34" charset="0"/>
            </a:endParaRPr>
          </a:p>
          <a:p>
            <a:r>
              <a:rPr lang="sv-SE" sz="1600" dirty="0">
                <a:latin typeface="Arial" panose="020B0604020202020204" pitchFamily="34" charset="0"/>
                <a:cs typeface="Arial" panose="020B0604020202020204" pitchFamily="34" charset="0"/>
              </a:rPr>
              <a:t>Svag ledning – den yttersta politiska ledningen och inte minst förvaltningsledningen. Dålig kontinuitet på FC-posten.</a:t>
            </a:r>
          </a:p>
          <a:p>
            <a:endParaRPr lang="sv-SE" sz="1600" dirty="0">
              <a:latin typeface="Arial" panose="020B0604020202020204" pitchFamily="34" charset="0"/>
              <a:cs typeface="Arial" panose="020B0604020202020204" pitchFamily="34" charset="0"/>
            </a:endParaRPr>
          </a:p>
          <a:p>
            <a:r>
              <a:rPr lang="sv-SE" sz="1600" dirty="0">
                <a:latin typeface="Arial" panose="020B0604020202020204" pitchFamily="34" charset="0"/>
                <a:cs typeface="Arial" panose="020B0604020202020204" pitchFamily="34" charset="0"/>
              </a:rPr>
              <a:t>Spretigt i organisationen</a:t>
            </a:r>
          </a:p>
          <a:p>
            <a:endParaRPr lang="sv-SE" sz="1600" dirty="0">
              <a:latin typeface="Arial" panose="020B0604020202020204" pitchFamily="34" charset="0"/>
              <a:cs typeface="Arial" panose="020B0604020202020204" pitchFamily="34" charset="0"/>
            </a:endParaRPr>
          </a:p>
          <a:p>
            <a:r>
              <a:rPr lang="sv-SE" sz="1600" dirty="0">
                <a:latin typeface="Arial" panose="020B0604020202020204" pitchFamily="34" charset="0"/>
                <a:cs typeface="Arial" panose="020B0604020202020204" pitchFamily="34" charset="0"/>
              </a:rPr>
              <a:t>Dåliga o otillförlitliga ekonomiska prognoser </a:t>
            </a:r>
          </a:p>
        </p:txBody>
      </p:sp>
      <p:sp>
        <p:nvSpPr>
          <p:cNvPr id="4" name="Platshållare för bildnummer 3"/>
          <p:cNvSpPr>
            <a:spLocks noGrp="1"/>
          </p:cNvSpPr>
          <p:nvPr>
            <p:ph type="sldNum" sz="quarter" idx="5"/>
          </p:nvPr>
        </p:nvSpPr>
        <p:spPr/>
        <p:txBody>
          <a:bodyPr/>
          <a:lstStyle/>
          <a:p>
            <a:pPr marL="0" marR="0" lvl="0" indent="0" algn="ctr" defTabSz="947958" rtl="0" eaLnBrk="1" fontAlgn="auto" latinLnBrk="0" hangingPunct="0">
              <a:lnSpc>
                <a:spcPct val="100000"/>
              </a:lnSpc>
              <a:spcBef>
                <a:spcPts val="0"/>
              </a:spcBef>
              <a:spcAft>
                <a:spcPts val="0"/>
              </a:spcAft>
              <a:buClrTx/>
              <a:buSzTx/>
              <a:buFontTx/>
              <a:buNone/>
              <a:tabLst/>
              <a:defRPr/>
            </a:pPr>
            <a:fld id="{D58C9270-2FFE-4069-A84B-D6FBBE3AD1C3}" type="slidenum">
              <a:rPr kumimoji="0" lang="sv-SE" sz="1300" b="0" i="0" u="none" strike="noStrike" kern="0" cap="none" spc="0" normalizeH="0" baseline="0" noProof="0">
                <a:ln>
                  <a:noFill/>
                </a:ln>
                <a:solidFill>
                  <a:prstClr val="black"/>
                </a:solidFill>
                <a:effectLst/>
                <a:uLnTx/>
                <a:uFillTx/>
                <a:latin typeface="Calibri" panose="020F0502020204030204"/>
                <a:cs typeface="Helvetica"/>
                <a:sym typeface="Helvetica"/>
              </a:rPr>
              <a:pPr marL="0" marR="0" lvl="0" indent="0" algn="ctr" defTabSz="947958" rtl="0" eaLnBrk="1" fontAlgn="auto" latinLnBrk="0" hangingPunct="0">
                <a:lnSpc>
                  <a:spcPct val="100000"/>
                </a:lnSpc>
                <a:spcBef>
                  <a:spcPts val="0"/>
                </a:spcBef>
                <a:spcAft>
                  <a:spcPts val="0"/>
                </a:spcAft>
                <a:buClrTx/>
                <a:buSzTx/>
                <a:buFontTx/>
                <a:buNone/>
                <a:tabLst/>
                <a:defRPr/>
              </a:pPr>
              <a:t>39</a:t>
            </a:fld>
            <a:endParaRPr kumimoji="0" lang="sv-SE" sz="1300" b="0" i="0" u="none" strike="noStrike" kern="0" cap="none" spc="0" normalizeH="0" baseline="0" noProof="0">
              <a:ln>
                <a:noFill/>
              </a:ln>
              <a:solidFill>
                <a:prstClr val="black"/>
              </a:solidFill>
              <a:effectLst/>
              <a:uLnTx/>
              <a:uFillTx/>
              <a:latin typeface="Calibri" panose="020F0502020204030204"/>
              <a:cs typeface="Helvetica"/>
              <a:sym typeface="Helvetica"/>
            </a:endParaRPr>
          </a:p>
        </p:txBody>
      </p:sp>
    </p:spTree>
    <p:extLst>
      <p:ext uri="{BB962C8B-B14F-4D97-AF65-F5344CB8AC3E}">
        <p14:creationId xmlns:p14="http://schemas.microsoft.com/office/powerpoint/2010/main" val="163303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endParaRPr lang="sv-SE"/>
          </a:p>
        </p:txBody>
      </p:sp>
      <p:sp>
        <p:nvSpPr>
          <p:cNvPr id="4" name="Platshållare för bildnummer 3"/>
          <p:cNvSpPr>
            <a:spLocks noGrp="1"/>
          </p:cNvSpPr>
          <p:nvPr>
            <p:ph type="sldNum" sz="quarter" idx="5"/>
          </p:nvPr>
        </p:nvSpPr>
        <p:spPr/>
        <p:txBody>
          <a:bodyPr/>
          <a:lstStyle/>
          <a:p>
            <a:pPr marL="0" marR="0" lvl="0" indent="0" algn="ctr" defTabSz="2438337" rtl="0" eaLnBrk="1" fontAlgn="auto" latinLnBrk="0" hangingPunct="0">
              <a:lnSpc>
                <a:spcPct val="100000"/>
              </a:lnSpc>
              <a:spcBef>
                <a:spcPts val="0"/>
              </a:spcBef>
              <a:spcAft>
                <a:spcPts val="0"/>
              </a:spcAft>
              <a:buClrTx/>
              <a:buSzTx/>
              <a:buFontTx/>
              <a:buNone/>
              <a:tabLst/>
              <a:defRPr/>
            </a:pPr>
            <a:fld id="{27E6E93E-FB1F-4277-BC0E-B11348C17D64}" type="slidenum">
              <a:rPr kumimoji="0" lang="sv-SE" sz="2400" b="0" i="0" u="none" strike="noStrike" kern="0" cap="none" spc="0" normalizeH="0" baseline="0" noProof="0" smtClean="0">
                <a:ln>
                  <a:noFill/>
                </a:ln>
                <a:solidFill>
                  <a:srgbClr val="5E5E5E"/>
                </a:solidFill>
                <a:effectLst/>
                <a:uLnTx/>
                <a:uFillTx/>
                <a:latin typeface="Helvetica"/>
                <a:cs typeface="Helvetica"/>
                <a:sym typeface="Helvetica"/>
              </a:rPr>
              <a:pPr marL="0" marR="0" lvl="0" indent="0" algn="ctr" defTabSz="2438337" rtl="0" eaLnBrk="1" fontAlgn="auto" latinLnBrk="0" hangingPunct="0">
                <a:lnSpc>
                  <a:spcPct val="100000"/>
                </a:lnSpc>
                <a:spcBef>
                  <a:spcPts val="0"/>
                </a:spcBef>
                <a:spcAft>
                  <a:spcPts val="0"/>
                </a:spcAft>
                <a:buClrTx/>
                <a:buSzTx/>
                <a:buFontTx/>
                <a:buNone/>
                <a:tabLst/>
                <a:defRPr/>
              </a:pPr>
              <a:t>40</a:t>
            </a:fld>
            <a:endParaRPr kumimoji="0" lang="sv-SE" sz="2400" b="0" i="0" u="none" strike="noStrike" kern="0" cap="none" spc="0" normalizeH="0" baseline="0" noProof="0">
              <a:ln>
                <a:noFill/>
              </a:ln>
              <a:solidFill>
                <a:srgbClr val="5E5E5E"/>
              </a:solidFill>
              <a:effectLst/>
              <a:uLnTx/>
              <a:uFillTx/>
              <a:latin typeface="Helvetica"/>
              <a:cs typeface="Helvetica"/>
              <a:sym typeface="Helvetica"/>
            </a:endParaRPr>
          </a:p>
        </p:txBody>
      </p:sp>
    </p:spTree>
    <p:extLst>
      <p:ext uri="{BB962C8B-B14F-4D97-AF65-F5344CB8AC3E}">
        <p14:creationId xmlns:p14="http://schemas.microsoft.com/office/powerpoint/2010/main" val="1244564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pPr marL="177742" indent="-177742">
              <a:buFontTx/>
              <a:buChar char="-"/>
            </a:pPr>
            <a:r>
              <a:rPr lang="sv-SE" dirty="0"/>
              <a:t>Hemmaplanslösningar som är bättre för individen – ett </a:t>
            </a:r>
            <a:r>
              <a:rPr lang="sv-SE" b="1" dirty="0"/>
              <a:t>vägval</a:t>
            </a:r>
            <a:r>
              <a:rPr lang="sv-SE" dirty="0"/>
              <a:t>! Måste våga prioritera – vi kan inte göra allt och i synnerhet inte med så dåliga resultat.</a:t>
            </a:r>
          </a:p>
          <a:p>
            <a:pPr marL="177742" indent="-177742">
              <a:buFontTx/>
              <a:buChar char="-"/>
            </a:pPr>
            <a:r>
              <a:rPr lang="sv-SE" dirty="0"/>
              <a:t>Våga prata ekonomi ute i organisationen</a:t>
            </a:r>
          </a:p>
          <a:p>
            <a:pPr marL="177742" indent="-177742">
              <a:buFontTx/>
              <a:buChar char="-"/>
            </a:pPr>
            <a:r>
              <a:rPr lang="sv-SE" dirty="0"/>
              <a:t>Minskning av konsulentstödda familjehem</a:t>
            </a:r>
          </a:p>
          <a:p>
            <a:pPr marL="177742" indent="-177742">
              <a:buFontTx/>
              <a:buChar char="-"/>
            </a:pPr>
            <a:r>
              <a:rPr lang="sv-SE" dirty="0"/>
              <a:t>Enad front och enad verksamhet</a:t>
            </a:r>
          </a:p>
          <a:p>
            <a:pPr marL="177742" indent="-177742">
              <a:buFontTx/>
              <a:buChar char="-"/>
            </a:pPr>
            <a:r>
              <a:rPr lang="sv-SE" dirty="0"/>
              <a:t>Tillit o förtroende</a:t>
            </a:r>
          </a:p>
          <a:p>
            <a:pPr marL="177742" indent="-177742">
              <a:buFontTx/>
              <a:buChar char="-"/>
            </a:pPr>
            <a:r>
              <a:rPr lang="sv-SE" dirty="0"/>
              <a:t>Budget i balans</a:t>
            </a:r>
          </a:p>
          <a:p>
            <a:pPr marL="177742" indent="-177742">
              <a:buFontTx/>
              <a:buChar char="-"/>
            </a:pPr>
            <a:endParaRPr lang="sv-SE" dirty="0"/>
          </a:p>
          <a:p>
            <a:endParaRPr lang="sv-SE" dirty="0"/>
          </a:p>
        </p:txBody>
      </p:sp>
      <p:sp>
        <p:nvSpPr>
          <p:cNvPr id="4" name="Platshållare för bildnummer 3"/>
          <p:cNvSpPr>
            <a:spLocks noGrp="1"/>
          </p:cNvSpPr>
          <p:nvPr>
            <p:ph type="sldNum" sz="quarter" idx="5"/>
          </p:nvPr>
        </p:nvSpPr>
        <p:spPr/>
        <p:txBody>
          <a:bodyPr/>
          <a:lstStyle/>
          <a:p>
            <a:pPr marL="0" marR="0" lvl="0" indent="0" algn="ctr" defTabSz="2438337" rtl="0" eaLnBrk="1" fontAlgn="auto" latinLnBrk="0" hangingPunct="0">
              <a:lnSpc>
                <a:spcPct val="100000"/>
              </a:lnSpc>
              <a:spcBef>
                <a:spcPts val="0"/>
              </a:spcBef>
              <a:spcAft>
                <a:spcPts val="0"/>
              </a:spcAft>
              <a:buClrTx/>
              <a:buSzTx/>
              <a:buFontTx/>
              <a:buNone/>
              <a:tabLst/>
              <a:defRPr/>
            </a:pPr>
            <a:fld id="{27E6E93E-FB1F-4277-BC0E-B11348C17D64}" type="slidenum">
              <a:rPr kumimoji="0" lang="sv-SE" sz="2400" b="0" i="0" u="none" strike="noStrike" kern="0" cap="none" spc="0" normalizeH="0" baseline="0" noProof="0" smtClean="0">
                <a:ln>
                  <a:noFill/>
                </a:ln>
                <a:solidFill>
                  <a:srgbClr val="5E5E5E"/>
                </a:solidFill>
                <a:effectLst/>
                <a:uLnTx/>
                <a:uFillTx/>
                <a:latin typeface="Helvetica"/>
                <a:cs typeface="Helvetica"/>
                <a:sym typeface="Helvetica"/>
              </a:rPr>
              <a:pPr marL="0" marR="0" lvl="0" indent="0" algn="ctr" defTabSz="2438337" rtl="0" eaLnBrk="1" fontAlgn="auto" latinLnBrk="0" hangingPunct="0">
                <a:lnSpc>
                  <a:spcPct val="100000"/>
                </a:lnSpc>
                <a:spcBef>
                  <a:spcPts val="0"/>
                </a:spcBef>
                <a:spcAft>
                  <a:spcPts val="0"/>
                </a:spcAft>
                <a:buClrTx/>
                <a:buSzTx/>
                <a:buFontTx/>
                <a:buNone/>
                <a:tabLst/>
                <a:defRPr/>
              </a:pPr>
              <a:t>41</a:t>
            </a:fld>
            <a:endParaRPr kumimoji="0" lang="sv-SE" sz="2400" b="0" i="0" u="none" strike="noStrike" kern="0" cap="none" spc="0" normalizeH="0" baseline="0" noProof="0">
              <a:ln>
                <a:noFill/>
              </a:ln>
              <a:solidFill>
                <a:srgbClr val="5E5E5E"/>
              </a:solidFill>
              <a:effectLst/>
              <a:uLnTx/>
              <a:uFillTx/>
              <a:latin typeface="Helvetica"/>
              <a:cs typeface="Helvetica"/>
              <a:sym typeface="Helvetica"/>
            </a:endParaRPr>
          </a:p>
        </p:txBody>
      </p:sp>
    </p:spTree>
    <p:extLst>
      <p:ext uri="{BB962C8B-B14F-4D97-AF65-F5344CB8AC3E}">
        <p14:creationId xmlns:p14="http://schemas.microsoft.com/office/powerpoint/2010/main" val="1810244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r>
              <a:rPr lang="sv-SE" dirty="0"/>
              <a:t>Genomarbetade projekt med samtliga medarbetare – över 400 sidor med analyser och förslag till förbättringar</a:t>
            </a:r>
          </a:p>
          <a:p>
            <a:endParaRPr lang="sv-SE" dirty="0"/>
          </a:p>
          <a:p>
            <a:pPr defTabSz="947958">
              <a:defRPr/>
            </a:pPr>
            <a:r>
              <a:rPr lang="sv-SE" dirty="0">
                <a:latin typeface="Times New Roman" panose="02020603050405020304" pitchFamily="18" charset="0"/>
                <a:ea typeface="Calibri" panose="020F0502020204030204" pitchFamily="34" charset="0"/>
                <a:cs typeface="Times New Roman" panose="02020603050405020304" pitchFamily="18" charset="0"/>
              </a:rPr>
              <a:t>Modigt – eftersom vi har konstaterat att vi inte är tillfreds med saker och ting idag, vi tycker vi borde kunna bättre. </a:t>
            </a:r>
          </a:p>
          <a:p>
            <a:pPr defTabSz="947958">
              <a:defRPr/>
            </a:pPr>
            <a:endParaRPr lang="sv-SE" dirty="0">
              <a:latin typeface="Times New Roman" panose="02020603050405020304" pitchFamily="18" charset="0"/>
              <a:ea typeface="Calibri" panose="020F0502020204030204" pitchFamily="34" charset="0"/>
              <a:cs typeface="Times New Roman" panose="02020603050405020304" pitchFamily="18" charset="0"/>
            </a:endParaRPr>
          </a:p>
          <a:p>
            <a:pPr defTabSz="947958">
              <a:defRPr/>
            </a:pPr>
            <a:r>
              <a:rPr lang="sv-SE" dirty="0">
                <a:latin typeface="Times New Roman" panose="02020603050405020304" pitchFamily="18" charset="0"/>
                <a:ea typeface="Calibri" panose="020F0502020204030204" pitchFamily="34" charset="0"/>
                <a:cs typeface="Times New Roman" panose="02020603050405020304" pitchFamily="18" charset="0"/>
              </a:rPr>
              <a:t>Konstruktivt – eftersom det finns konkreta förslag på hur vi ska kunna åstadkomma något annat och bättre. </a:t>
            </a:r>
          </a:p>
          <a:p>
            <a:pPr defTabSz="947958">
              <a:defRPr/>
            </a:pPr>
            <a:endParaRPr lang="sv-SE" dirty="0">
              <a:latin typeface="Times New Roman" panose="02020603050405020304" pitchFamily="18" charset="0"/>
              <a:ea typeface="Calibri" panose="020F0502020204030204" pitchFamily="34" charset="0"/>
              <a:cs typeface="Times New Roman" panose="02020603050405020304" pitchFamily="18" charset="0"/>
            </a:endParaRPr>
          </a:p>
          <a:p>
            <a:pPr defTabSz="947958">
              <a:defRPr/>
            </a:pPr>
            <a:r>
              <a:rPr lang="sv-SE" dirty="0">
                <a:latin typeface="Times New Roman" panose="02020603050405020304" pitchFamily="18" charset="0"/>
                <a:ea typeface="Calibri" panose="020F0502020204030204" pitchFamily="34" charset="0"/>
                <a:cs typeface="Times New Roman" panose="02020603050405020304" pitchFamily="18" charset="0"/>
              </a:rPr>
              <a:t>Framåtsyftande – eftersom det finns en insikt om att vi kan förändra oss. </a:t>
            </a:r>
          </a:p>
          <a:p>
            <a:pPr defTabSz="947958">
              <a:defRPr/>
            </a:pPr>
            <a:endParaRPr lang="sv-SE" dirty="0">
              <a:latin typeface="Times New Roman" panose="02020603050405020304" pitchFamily="18" charset="0"/>
              <a:ea typeface="Calibri" panose="020F0502020204030204" pitchFamily="34" charset="0"/>
              <a:cs typeface="Times New Roman" panose="02020603050405020304" pitchFamily="18" charset="0"/>
            </a:endParaRPr>
          </a:p>
          <a:p>
            <a:pPr defTabSz="947958">
              <a:defRPr/>
            </a:pPr>
            <a:r>
              <a:rPr lang="sv-SE" dirty="0">
                <a:latin typeface="Times New Roman" panose="02020603050405020304" pitchFamily="18" charset="0"/>
                <a:ea typeface="Calibri" panose="020F0502020204030204" pitchFamily="34" charset="0"/>
                <a:cs typeface="Times New Roman" panose="02020603050405020304" pitchFamily="18" charset="0"/>
              </a:rPr>
              <a:t>Och utmanande – eftersom det är vi själva som äger den möjligheten.</a:t>
            </a:r>
          </a:p>
          <a:p>
            <a:endParaRPr lang="sv-SE" dirty="0"/>
          </a:p>
        </p:txBody>
      </p:sp>
      <p:sp>
        <p:nvSpPr>
          <p:cNvPr id="4" name="Platshållare för bildnummer 3"/>
          <p:cNvSpPr>
            <a:spLocks noGrp="1"/>
          </p:cNvSpPr>
          <p:nvPr>
            <p:ph type="sldNum" sz="quarter" idx="5"/>
          </p:nvPr>
        </p:nvSpPr>
        <p:spPr/>
        <p:txBody>
          <a:bodyPr/>
          <a:lstStyle/>
          <a:p>
            <a:pPr marL="0" marR="0" lvl="0" indent="0" algn="ctr" defTabSz="2438337" rtl="0" eaLnBrk="1" fontAlgn="auto" latinLnBrk="0" hangingPunct="0">
              <a:lnSpc>
                <a:spcPct val="100000"/>
              </a:lnSpc>
              <a:spcBef>
                <a:spcPts val="0"/>
              </a:spcBef>
              <a:spcAft>
                <a:spcPts val="0"/>
              </a:spcAft>
              <a:buClrTx/>
              <a:buSzTx/>
              <a:buFontTx/>
              <a:buNone/>
              <a:tabLst/>
              <a:defRPr/>
            </a:pPr>
            <a:fld id="{27E6E93E-FB1F-4277-BC0E-B11348C17D64}" type="slidenum">
              <a:rPr kumimoji="0" lang="sv-SE" sz="2400" b="0" i="0" u="none" strike="noStrike" kern="0" cap="none" spc="0" normalizeH="0" baseline="0" noProof="0" smtClean="0">
                <a:ln>
                  <a:noFill/>
                </a:ln>
                <a:solidFill>
                  <a:srgbClr val="5E5E5E"/>
                </a:solidFill>
                <a:effectLst/>
                <a:uLnTx/>
                <a:uFillTx/>
                <a:latin typeface="Helvetica"/>
                <a:cs typeface="Helvetica"/>
                <a:sym typeface="Helvetica"/>
              </a:rPr>
              <a:pPr marL="0" marR="0" lvl="0" indent="0" algn="ctr" defTabSz="2438337" rtl="0" eaLnBrk="1" fontAlgn="auto" latinLnBrk="0" hangingPunct="0">
                <a:lnSpc>
                  <a:spcPct val="100000"/>
                </a:lnSpc>
                <a:spcBef>
                  <a:spcPts val="0"/>
                </a:spcBef>
                <a:spcAft>
                  <a:spcPts val="0"/>
                </a:spcAft>
                <a:buClrTx/>
                <a:buSzTx/>
                <a:buFontTx/>
                <a:buNone/>
                <a:tabLst/>
                <a:defRPr/>
              </a:pPr>
              <a:t>42</a:t>
            </a:fld>
            <a:endParaRPr kumimoji="0" lang="sv-SE" sz="2400" b="0" i="0" u="none" strike="noStrike" kern="0" cap="none" spc="0" normalizeH="0" baseline="0" noProof="0">
              <a:ln>
                <a:noFill/>
              </a:ln>
              <a:solidFill>
                <a:srgbClr val="5E5E5E"/>
              </a:solidFill>
              <a:effectLst/>
              <a:uLnTx/>
              <a:uFillTx/>
              <a:latin typeface="Helvetica"/>
              <a:cs typeface="Helvetica"/>
              <a:sym typeface="Helvetica"/>
            </a:endParaRPr>
          </a:p>
        </p:txBody>
      </p:sp>
    </p:spTree>
    <p:extLst>
      <p:ext uri="{BB962C8B-B14F-4D97-AF65-F5344CB8AC3E}">
        <p14:creationId xmlns:p14="http://schemas.microsoft.com/office/powerpoint/2010/main" val="828250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381000" y="685800"/>
            <a:ext cx="6096000" cy="3429000"/>
          </a:xfrm>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ctr" defTabSz="2438337" rtl="0" eaLnBrk="1" fontAlgn="auto" latinLnBrk="0" hangingPunct="0">
              <a:lnSpc>
                <a:spcPct val="100000"/>
              </a:lnSpc>
              <a:spcBef>
                <a:spcPts val="0"/>
              </a:spcBef>
              <a:spcAft>
                <a:spcPts val="0"/>
              </a:spcAft>
              <a:buClrTx/>
              <a:buSzTx/>
              <a:buFontTx/>
              <a:buNone/>
              <a:tabLst/>
              <a:defRPr/>
            </a:pPr>
            <a:fld id="{27E6E93E-FB1F-4277-BC0E-B11348C17D64}" type="slidenum">
              <a:rPr kumimoji="0" lang="sv-SE" sz="2400" b="0" i="0" u="none" strike="noStrike" kern="0" cap="none" spc="0" normalizeH="0" baseline="0" noProof="0" smtClean="0">
                <a:ln>
                  <a:noFill/>
                </a:ln>
                <a:solidFill>
                  <a:srgbClr val="5E5E5E"/>
                </a:solidFill>
                <a:effectLst/>
                <a:uLnTx/>
                <a:uFillTx/>
                <a:latin typeface="Helvetica"/>
                <a:cs typeface="Helvetica"/>
                <a:sym typeface="Helvetica"/>
              </a:rPr>
              <a:pPr marL="0" marR="0" lvl="0" indent="0" algn="ctr" defTabSz="2438337" rtl="0" eaLnBrk="1" fontAlgn="auto" latinLnBrk="0" hangingPunct="0">
                <a:lnSpc>
                  <a:spcPct val="100000"/>
                </a:lnSpc>
                <a:spcBef>
                  <a:spcPts val="0"/>
                </a:spcBef>
                <a:spcAft>
                  <a:spcPts val="0"/>
                </a:spcAft>
                <a:buClrTx/>
                <a:buSzTx/>
                <a:buFontTx/>
                <a:buNone/>
                <a:tabLst/>
                <a:defRPr/>
              </a:pPr>
              <a:t>43</a:t>
            </a:fld>
            <a:endParaRPr kumimoji="0" lang="sv-SE" sz="2400" b="0" i="0" u="none" strike="noStrike" kern="0" cap="none" spc="0" normalizeH="0" baseline="0" noProof="0">
              <a:ln>
                <a:noFill/>
              </a:ln>
              <a:solidFill>
                <a:srgbClr val="5E5E5E"/>
              </a:solidFill>
              <a:effectLst/>
              <a:uLnTx/>
              <a:uFillTx/>
              <a:latin typeface="Helvetica"/>
              <a:cs typeface="Helvetica"/>
              <a:sym typeface="Helvetica"/>
            </a:endParaRPr>
          </a:p>
        </p:txBody>
      </p:sp>
    </p:spTree>
    <p:extLst>
      <p:ext uri="{BB962C8B-B14F-4D97-AF65-F5344CB8AC3E}">
        <p14:creationId xmlns:p14="http://schemas.microsoft.com/office/powerpoint/2010/main" val="952268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2013: Förstå  - Skapa – Införa (Karlskronas utvecklingsprocess) kommer från tidigt 2000-tal och mobiltelefonutveckling (användartester, långtidsanvändargrupper, behov, förståelse, hur används en produkt från novis till expert)</a:t>
            </a:r>
          </a:p>
          <a:p>
            <a:r>
              <a:rPr lang="sv-SE" dirty="0"/>
              <a:t>2016: Innovationsguiden</a:t>
            </a:r>
          </a:p>
          <a:p>
            <a:r>
              <a:rPr lang="sv-SE" dirty="0"/>
              <a:t>Oktober 2019 drog Karlskrona 2.0 igång</a:t>
            </a:r>
          </a:p>
          <a:p>
            <a:r>
              <a:rPr lang="sv-SE" dirty="0"/>
              <a:t>Oktober 2020 </a:t>
            </a:r>
            <a:r>
              <a:rPr lang="sv-SE"/>
              <a:t>drog tjänstedesign </a:t>
            </a:r>
            <a:r>
              <a:rPr lang="sv-SE" dirty="0"/>
              <a:t>igång – Äh, vi gör det själva, vänta inte på Sthlm! </a:t>
            </a:r>
            <a:r>
              <a:rPr lang="sv-SE" dirty="0">
                <a:sym typeface="Wingdings" panose="05000000000000000000" pitchFamily="2" charset="2"/>
              </a:rPr>
              <a:t></a:t>
            </a:r>
            <a:endParaRPr lang="sv-SE" dirty="0"/>
          </a:p>
        </p:txBody>
      </p:sp>
      <p:sp>
        <p:nvSpPr>
          <p:cNvPr id="4" name="Platshållare för bildnummer 3"/>
          <p:cNvSpPr>
            <a:spLocks noGrp="1"/>
          </p:cNvSpPr>
          <p:nvPr>
            <p:ph type="sldNum" sz="quarter" idx="5"/>
          </p:nvPr>
        </p:nvSpPr>
        <p:spPr/>
        <p:txBody>
          <a:bodyPr/>
          <a:lstStyle/>
          <a:p>
            <a:fld id="{9001A2EC-C06E-4210-B6C4-8C32A531CECB}" type="slidenum">
              <a:rPr lang="sv-SE" smtClean="0"/>
              <a:t>44</a:t>
            </a:fld>
            <a:endParaRPr lang="sv-SE"/>
          </a:p>
        </p:txBody>
      </p:sp>
    </p:spTree>
    <p:extLst>
      <p:ext uri="{BB962C8B-B14F-4D97-AF65-F5344CB8AC3E}">
        <p14:creationId xmlns:p14="http://schemas.microsoft.com/office/powerpoint/2010/main" val="4146828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1200" b="1" dirty="0">
                <a:solidFill>
                  <a:srgbClr val="2B2825"/>
                </a:solidFill>
                <a:effectLst/>
                <a:latin typeface="verdana" panose="020B0604030504040204" pitchFamily="34" charset="0"/>
              </a:rPr>
              <a:t>Vad är tjänstedesign?</a:t>
            </a:r>
          </a:p>
          <a:p>
            <a:pPr fontAlgn="ctr"/>
            <a:r>
              <a:rPr lang="sv-SE" sz="1200" dirty="0">
                <a:solidFill>
                  <a:srgbClr val="2B2825"/>
                </a:solidFill>
                <a:effectLst/>
                <a:latin typeface="verdana" panose="020B0604030504040204" pitchFamily="34" charset="0"/>
              </a:rPr>
              <a:t>Tjänstedesign, också kallat användardriven innovation, är en utvecklingsprocess där ni utgår från användarens behov och tar fram lösningar tillsammans med användare och utförare.</a:t>
            </a:r>
          </a:p>
          <a:p>
            <a:pPr fontAlgn="ctr"/>
            <a:r>
              <a:rPr lang="sv-SE" sz="1200" dirty="0">
                <a:solidFill>
                  <a:srgbClr val="2B2825"/>
                </a:solidFill>
                <a:effectLst/>
                <a:latin typeface="verdana" panose="020B0604030504040204" pitchFamily="34" charset="0"/>
              </a:rPr>
              <a:t>Processen hjälper er att fokusera på att lösa ”rätt” problem och sluta göra det som inte efterfrågas. Den skapar även goda förutsättningar för att idéer ska bli verklighet och spridas.</a:t>
            </a:r>
          </a:p>
          <a:p>
            <a:pPr fontAlgn="ctr"/>
            <a:r>
              <a:rPr lang="sv-SE" sz="1200" dirty="0">
                <a:solidFill>
                  <a:srgbClr val="2B2825"/>
                </a:solidFill>
                <a:effectLst/>
                <a:latin typeface="verdana" panose="020B0604030504040204" pitchFamily="34" charset="0"/>
              </a:rPr>
              <a:t>Vårt stöd för att jobba med tjänstedesign bygger på Innovationsguiden, ett stöd som har tagits fram av SKR. Stödet bygger på en modell i sex steg som guidar dig genom en tjänstedesignprocess.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sv-SE"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sv-SE" altLang="sv-SE" i="0" dirty="0">
                <a:latin typeface="Arial" charset="0"/>
                <a:ea typeface="ＭＳ Ｐゴシック" charset="-128"/>
              </a:rPr>
              <a:t>Tryck</a:t>
            </a:r>
            <a:r>
              <a:rPr lang="sv-SE" altLang="sv-SE" i="0" baseline="0" dirty="0">
                <a:latin typeface="Arial" charset="0"/>
                <a:ea typeface="ＭＳ Ｐゴシック" charset="-128"/>
              </a:rPr>
              <a:t> på att det är en utvecklingsprocess. Att man inte ska stanna i ”förstå behoven” utan att det måste leda till någonting. Inget blir bättre om vi bara vet problemet/situationen utan att agera på det. </a:t>
            </a:r>
          </a:p>
          <a:p>
            <a:pPr marL="0" marR="0" lvl="0" indent="0" algn="l" defTabSz="914400" rtl="0" eaLnBrk="1" fontAlgn="auto" latinLnBrk="0" hangingPunct="1">
              <a:lnSpc>
                <a:spcPct val="100000"/>
              </a:lnSpc>
              <a:spcBef>
                <a:spcPts val="0"/>
              </a:spcBef>
              <a:spcAft>
                <a:spcPts val="0"/>
              </a:spcAft>
              <a:buClrTx/>
              <a:buSzTx/>
              <a:buFontTx/>
              <a:buNone/>
              <a:tabLst/>
              <a:defRPr/>
            </a:pPr>
            <a:r>
              <a:rPr lang="sv-SE" altLang="sv-SE" i="0" baseline="0" dirty="0">
                <a:latin typeface="Arial" charset="0"/>
                <a:ea typeface="ＭＳ Ｐゴシック" charset="-128"/>
              </a:rPr>
              <a:t> </a:t>
            </a:r>
            <a:endParaRPr lang="sv-SE" dirty="0"/>
          </a:p>
          <a:p>
            <a:endParaRPr lang="sv-SE" dirty="0"/>
          </a:p>
        </p:txBody>
      </p:sp>
      <p:sp>
        <p:nvSpPr>
          <p:cNvPr id="4" name="Platshållare för bildnummer 3"/>
          <p:cNvSpPr>
            <a:spLocks noGrp="1"/>
          </p:cNvSpPr>
          <p:nvPr>
            <p:ph type="sldNum" sz="quarter" idx="5"/>
          </p:nvPr>
        </p:nvSpPr>
        <p:spPr/>
        <p:txBody>
          <a:bodyPr/>
          <a:lstStyle/>
          <a:p>
            <a:fld id="{98BFB209-9463-4D52-9D55-33117D927ACA}" type="slidenum">
              <a:rPr lang="sv-SE" smtClean="0"/>
              <a:t>45</a:t>
            </a:fld>
            <a:endParaRPr lang="sv-SE"/>
          </a:p>
        </p:txBody>
      </p:sp>
    </p:spTree>
    <p:extLst>
      <p:ext uri="{BB962C8B-B14F-4D97-AF65-F5344CB8AC3E}">
        <p14:creationId xmlns:p14="http://schemas.microsoft.com/office/powerpoint/2010/main" val="14300850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Involvering av de som berörs är en viktig del i hela processen – användardriven innovation. </a:t>
            </a:r>
          </a:p>
          <a:p>
            <a:r>
              <a:rPr lang="sv-SE" dirty="0"/>
              <a:t>Lösningarna är inte givna från början utan kommer längs vägen.</a:t>
            </a:r>
          </a:p>
          <a:p>
            <a:r>
              <a:rPr lang="sv-SE" dirty="0"/>
              <a:t>Inga stora investeringar görs i lösningar innan vi har testat oss fram till vad som funkar. </a:t>
            </a:r>
          </a:p>
        </p:txBody>
      </p:sp>
      <p:sp>
        <p:nvSpPr>
          <p:cNvPr id="4" name="Platshållare för bildnummer 3"/>
          <p:cNvSpPr>
            <a:spLocks noGrp="1"/>
          </p:cNvSpPr>
          <p:nvPr>
            <p:ph type="sldNum" sz="quarter" idx="5"/>
          </p:nvPr>
        </p:nvSpPr>
        <p:spPr/>
        <p:txBody>
          <a:bodyPr/>
          <a:lstStyle/>
          <a:p>
            <a:fld id="{9001A2EC-C06E-4210-B6C4-8C32A531CECB}" type="slidenum">
              <a:rPr lang="sv-SE" smtClean="0"/>
              <a:t>46</a:t>
            </a:fld>
            <a:endParaRPr lang="sv-SE"/>
          </a:p>
        </p:txBody>
      </p:sp>
    </p:spTree>
    <p:extLst>
      <p:ext uri="{BB962C8B-B14F-4D97-AF65-F5344CB8AC3E}">
        <p14:creationId xmlns:p14="http://schemas.microsoft.com/office/powerpoint/2010/main" val="2023476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1200"/>
              <a:t>Varför?  </a:t>
            </a:r>
            <a:br>
              <a:rPr lang="sv-SE" sz="1200"/>
            </a:br>
            <a:r>
              <a:rPr lang="sv-SE" sz="1200" b="1"/>
              <a:t>Strukturerat, rätt sak, av rätt orsak, på rätt sätt, vid rätt tillfälle = kvalitetssäkrat</a:t>
            </a:r>
            <a:endParaRPr lang="sv-SE"/>
          </a:p>
        </p:txBody>
      </p:sp>
      <p:sp>
        <p:nvSpPr>
          <p:cNvPr id="4" name="Platshållare för bildnummer 3"/>
          <p:cNvSpPr>
            <a:spLocks noGrp="1"/>
          </p:cNvSpPr>
          <p:nvPr>
            <p:ph type="sldNum" sz="quarter" idx="5"/>
          </p:nvPr>
        </p:nvSpPr>
        <p:spPr/>
        <p:txBody>
          <a:bodyPr/>
          <a:lstStyle/>
          <a:p>
            <a:fld id="{9001A2EC-C06E-4210-B6C4-8C32A531CECB}" type="slidenum">
              <a:rPr lang="sv-SE" smtClean="0"/>
              <a:t>47</a:t>
            </a:fld>
            <a:endParaRPr lang="sv-SE"/>
          </a:p>
        </p:txBody>
      </p:sp>
    </p:spTree>
    <p:extLst>
      <p:ext uri="{BB962C8B-B14F-4D97-AF65-F5344CB8AC3E}">
        <p14:creationId xmlns:p14="http://schemas.microsoft.com/office/powerpoint/2010/main" val="26504805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a:xfrm>
            <a:off x="425450" y="1243013"/>
            <a:ext cx="5946775" cy="3346450"/>
          </a:xfrm>
        </p:spPr>
      </p:sp>
      <p:sp>
        <p:nvSpPr>
          <p:cNvPr id="3" name="Platshållare för anteckningar 2"/>
          <p:cNvSpPr>
            <a:spLocks noGrp="1"/>
          </p:cNvSpPr>
          <p:nvPr>
            <p:ph type="body" idx="1"/>
          </p:nvPr>
        </p:nvSpPr>
        <p:spPr/>
        <p:txBody>
          <a:bodyPr/>
          <a:lstStyle/>
          <a:p>
            <a:endParaRPr lang="sv-SE"/>
          </a:p>
        </p:txBody>
      </p:sp>
      <p:sp>
        <p:nvSpPr>
          <p:cNvPr id="4" name="Platshållare för bildnummer 3"/>
          <p:cNvSpPr>
            <a:spLocks noGrp="1"/>
          </p:cNvSpPr>
          <p:nvPr>
            <p:ph type="sldNum" sz="quarter" idx="5"/>
          </p:nvPr>
        </p:nvSpPr>
        <p:spPr/>
        <p:txBody>
          <a:bodyPr/>
          <a:lstStyle/>
          <a:p>
            <a:fld id="{16305696-9E1C-4FDB-B1F6-E469A5B8E57F}" type="slidenum">
              <a:rPr lang="sv-SE" smtClean="0"/>
              <a:t>52</a:t>
            </a:fld>
            <a:endParaRPr lang="sv-SE"/>
          </a:p>
        </p:txBody>
      </p:sp>
    </p:spTree>
    <p:extLst>
      <p:ext uri="{BB962C8B-B14F-4D97-AF65-F5344CB8AC3E}">
        <p14:creationId xmlns:p14="http://schemas.microsoft.com/office/powerpoint/2010/main" val="36404211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171450" indent="-171450">
              <a:buFontTx/>
              <a:buChar char="-"/>
            </a:pPr>
            <a:r>
              <a:rPr lang="sv-SE"/>
              <a:t>Administrationen tittade på VAD som önskas av dem från övriga förvaltningen. VAD kan de göra mer av/mindre av/annorlunda? Mycket engagemang och många svar. Man tittar nu på nästa steg framåt. Eventuellt en sammanslagning av all personal på Norra Smedjegatan, istället för utspridda.</a:t>
            </a:r>
          </a:p>
          <a:p>
            <a:pPr marL="171450" indent="-171450">
              <a:buFontTx/>
              <a:buChar char="-"/>
            </a:pPr>
            <a:endParaRPr lang="sv-SE"/>
          </a:p>
          <a:p>
            <a:pPr marL="171450" indent="-171450">
              <a:buFontTx/>
              <a:buChar char="-"/>
            </a:pPr>
            <a:r>
              <a:rPr lang="sv-SE"/>
              <a:t>Gemensamma insatser tittade på ett behandlingsalternativ för kvinnor på hemmaplan. HUR skulle det kunna se ut? Vilket stöd behöver/önskar sig kvinnorna?</a:t>
            </a:r>
          </a:p>
          <a:p>
            <a:pPr marL="171450" indent="-171450">
              <a:buFontTx/>
              <a:buChar char="-"/>
            </a:pPr>
            <a:endParaRPr lang="sv-SE"/>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sv-SE"/>
              <a:t>Fältgruppen undersökte VAR ungdomarna vill eller behöver deras närvaro, både digital och fysiskt.</a:t>
            </a:r>
            <a:r>
              <a:rPr lang="sv-SE" sz="1200">
                <a:effectLst/>
                <a:latin typeface="Calibri" panose="020F0502020204030204" pitchFamily="34" charset="0"/>
                <a:ea typeface="Calibri" panose="020F0502020204030204" pitchFamily="34" charset="0"/>
              </a:rPr>
              <a:t> Fältgruppen utökas till 8 tjänster och i linje med 5S ska fält synas mer ute och befinna sig mer på platser och forum där ungdomar finns</a:t>
            </a:r>
            <a:endParaRPr lang="sv-SE" sz="1000" i="1">
              <a:solidFill>
                <a:srgbClr val="7030A0"/>
              </a:solidFill>
              <a:latin typeface="Calibri"/>
              <a:cs typeface="Calibri"/>
            </a:endParaRPr>
          </a:p>
          <a:p>
            <a:pPr marL="171450" indent="-171450">
              <a:buFontTx/>
              <a:buChar char="-"/>
            </a:pPr>
            <a:r>
              <a:rPr lang="sv-SE" sz="120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hur kan vi öka kontaktytor med ungdomarna i kommunen? </a:t>
            </a:r>
            <a:endParaRPr lang="sv-SE"/>
          </a:p>
        </p:txBody>
      </p:sp>
      <p:sp>
        <p:nvSpPr>
          <p:cNvPr id="4" name="Platshållare för bildnummer 3"/>
          <p:cNvSpPr>
            <a:spLocks noGrp="1"/>
          </p:cNvSpPr>
          <p:nvPr>
            <p:ph type="sldNum" sz="quarter" idx="5"/>
          </p:nvPr>
        </p:nvSpPr>
        <p:spPr/>
        <p:txBody>
          <a:bodyPr/>
          <a:lstStyle/>
          <a:p>
            <a:fld id="{9001A2EC-C06E-4210-B6C4-8C32A531CECB}" type="slidenum">
              <a:rPr lang="sv-SE" smtClean="0"/>
              <a:t>57</a:t>
            </a:fld>
            <a:endParaRPr lang="sv-SE"/>
          </a:p>
        </p:txBody>
      </p:sp>
    </p:spTree>
    <p:extLst>
      <p:ext uri="{BB962C8B-B14F-4D97-AF65-F5344CB8AC3E}">
        <p14:creationId xmlns:p14="http://schemas.microsoft.com/office/powerpoint/2010/main" val="1901238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1800" b="1" i="0" u="none" strike="noStrike" baseline="0" dirty="0">
                <a:solidFill>
                  <a:srgbClr val="000000"/>
                </a:solidFill>
                <a:latin typeface="HelveticaNeueLT Std" panose="020B0604020202020204" pitchFamily="34" charset="0"/>
              </a:rPr>
              <a:t>Karlskronas geografiska placering är unik och kommunen är hisnande vacker. </a:t>
            </a:r>
          </a:p>
          <a:p>
            <a:r>
              <a:rPr lang="sv-SE" sz="1800" b="0" i="0" u="none" strike="noStrike" baseline="0" dirty="0">
                <a:solidFill>
                  <a:srgbClr val="000000"/>
                </a:solidFill>
                <a:latin typeface="HelveticaNeueLT Std" panose="020B0604020202020204" pitchFamily="34" charset="0"/>
              </a:rPr>
              <a:t>Här finns fantastiska boendemiljöer och en härlig livskvalitet. </a:t>
            </a:r>
          </a:p>
          <a:p>
            <a:r>
              <a:rPr lang="sv-SE" sz="1800" b="0" i="0" u="none" strike="noStrike" baseline="0" dirty="0">
                <a:solidFill>
                  <a:srgbClr val="000000"/>
                </a:solidFill>
                <a:latin typeface="HelveticaNeueLT Std" panose="020B0604020202020204" pitchFamily="34" charset="0"/>
              </a:rPr>
              <a:t>I Karlskrona är det lite enklare att hitta den där balansen mellan jobbet eller studierna och en fritid med både aktiviteter och vila. </a:t>
            </a:r>
          </a:p>
          <a:p>
            <a:endParaRPr lang="sv-SE" sz="1800" b="0" i="0" u="none" strike="noStrike" baseline="0" dirty="0">
              <a:solidFill>
                <a:srgbClr val="000000"/>
              </a:solidFill>
              <a:latin typeface="HelveticaNeueLT Std" panose="020B0604020202020204" pitchFamily="34" charset="0"/>
            </a:endParaRPr>
          </a:p>
          <a:p>
            <a:r>
              <a:rPr lang="sv-SE" sz="1800" b="0" i="0" u="none" strike="noStrike" baseline="0" dirty="0">
                <a:solidFill>
                  <a:srgbClr val="000000"/>
                </a:solidFill>
                <a:latin typeface="HelveticaNeueLT Std" panose="020B0604020202020204" pitchFamily="34" charset="0"/>
              </a:rPr>
              <a:t>Karlskrona växer och har ett expansivt näringsliv som kommer att behöva anställa många personer de närmaste åren. </a:t>
            </a:r>
          </a:p>
          <a:p>
            <a:r>
              <a:rPr lang="sv-SE" sz="1800" b="0" i="0" u="none" strike="noStrike" baseline="0" dirty="0">
                <a:solidFill>
                  <a:srgbClr val="000000"/>
                </a:solidFill>
                <a:latin typeface="HelveticaNeueLT Std" panose="020B0604020202020204" pitchFamily="34" charset="0"/>
              </a:rPr>
              <a:t>Under de kommande fem åren beräknas även cirka 2 000 bostäder vara i produktion. </a:t>
            </a:r>
          </a:p>
          <a:p>
            <a:endParaRPr lang="sv-SE" sz="1800" b="0" i="0" u="none" strike="noStrike" baseline="0" dirty="0">
              <a:solidFill>
                <a:srgbClr val="000000"/>
              </a:solidFill>
              <a:effectLst/>
              <a:latin typeface="HelveticaNeueLT Std" panose="020B0604020202020204" pitchFamily="34" charset="0"/>
              <a:ea typeface="Calibri" panose="020F0502020204030204" pitchFamily="34" charset="0"/>
              <a:cs typeface="Times New Roman (CS-brödtext)"/>
            </a:endParaRPr>
          </a:p>
          <a:p>
            <a:r>
              <a:rPr lang="sv-SE" sz="1800" b="0" i="0" u="none" strike="noStrike" baseline="0" dirty="0">
                <a:solidFill>
                  <a:srgbClr val="000000"/>
                </a:solidFill>
                <a:effectLst/>
                <a:latin typeface="HelveticaNeueLT Std" panose="020B0604020202020204" pitchFamily="34" charset="0"/>
                <a:ea typeface="Calibri" panose="020F0502020204030204" pitchFamily="34" charset="0"/>
                <a:cs typeface="Times New Roman (CS-brödtext)"/>
              </a:rPr>
              <a:t>97 procent av de som bor i Karlskrona kommun anser att det är en bra plats att leva på.</a:t>
            </a:r>
            <a:endParaRPr lang="sv-SE" sz="1800" dirty="0">
              <a:effectLst/>
              <a:latin typeface="Helvetica Neue"/>
              <a:ea typeface="Calibri" panose="020F0502020204030204" pitchFamily="34" charset="0"/>
              <a:cs typeface="Times New Roman (CS-brödtext)"/>
            </a:endParaRPr>
          </a:p>
        </p:txBody>
      </p:sp>
      <p:sp>
        <p:nvSpPr>
          <p:cNvPr id="4" name="Platshållare för bildnummer 3"/>
          <p:cNvSpPr>
            <a:spLocks noGrp="1"/>
          </p:cNvSpPr>
          <p:nvPr>
            <p:ph type="sldNum" sz="quarter" idx="5"/>
          </p:nvPr>
        </p:nvSpPr>
        <p:spPr/>
        <p:txBody>
          <a:bodyPr/>
          <a:lstStyle/>
          <a:p>
            <a:fld id="{76FBA23A-01AB-40B6-B729-790EC7B4871B}" type="slidenum">
              <a:rPr lang="sv-SE" smtClean="0"/>
              <a:t>59</a:t>
            </a:fld>
            <a:endParaRPr lang="sv-SE"/>
          </a:p>
        </p:txBody>
      </p:sp>
    </p:spTree>
    <p:extLst>
      <p:ext uri="{BB962C8B-B14F-4D97-AF65-F5344CB8AC3E}">
        <p14:creationId xmlns:p14="http://schemas.microsoft.com/office/powerpoint/2010/main" val="117989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a:p>
        </p:txBody>
      </p:sp>
      <p:sp>
        <p:nvSpPr>
          <p:cNvPr id="4" name="Platshållare för bildnummer 3"/>
          <p:cNvSpPr>
            <a:spLocks noGrp="1"/>
          </p:cNvSpPr>
          <p:nvPr>
            <p:ph type="sldNum" sz="quarter" idx="5"/>
          </p:nvPr>
        </p:nvSpPr>
        <p:spPr/>
        <p:txBody>
          <a:bodyPr/>
          <a:lstStyle/>
          <a:p>
            <a:fld id="{354A215D-2E1D-4C86-81CD-C42E88A554D3}" type="slidenum">
              <a:rPr lang="sv-SE" smtClean="0"/>
              <a:t>65</a:t>
            </a:fld>
            <a:endParaRPr lang="sv-SE"/>
          </a:p>
        </p:txBody>
      </p:sp>
    </p:spTree>
    <p:extLst>
      <p:ext uri="{BB962C8B-B14F-4D97-AF65-F5344CB8AC3E}">
        <p14:creationId xmlns:p14="http://schemas.microsoft.com/office/powerpoint/2010/main" val="5418062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10"/>
          </p:nvPr>
        </p:nvSpPr>
        <p:spPr/>
        <p:txBody>
          <a:bodyPr/>
          <a:lstStyle/>
          <a:p>
            <a:fld id="{AC113758-4B63-40D7-B26B-F67CE25F1C5D}" type="slidenum">
              <a:rPr lang="sv-SE" smtClean="0"/>
              <a:t>92</a:t>
            </a:fld>
            <a:endParaRPr lang="sv-SE"/>
          </a:p>
        </p:txBody>
      </p:sp>
    </p:spTree>
    <p:extLst>
      <p:ext uri="{BB962C8B-B14F-4D97-AF65-F5344CB8AC3E}">
        <p14:creationId xmlns:p14="http://schemas.microsoft.com/office/powerpoint/2010/main" val="26564813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10"/>
          </p:nvPr>
        </p:nvSpPr>
        <p:spPr/>
        <p:txBody>
          <a:bodyPr/>
          <a:lstStyle/>
          <a:p>
            <a:fld id="{AC113758-4B63-40D7-B26B-F67CE25F1C5D}" type="slidenum">
              <a:rPr lang="sv-SE" smtClean="0"/>
              <a:t>93</a:t>
            </a:fld>
            <a:endParaRPr lang="sv-SE"/>
          </a:p>
        </p:txBody>
      </p:sp>
    </p:spTree>
    <p:extLst>
      <p:ext uri="{BB962C8B-B14F-4D97-AF65-F5344CB8AC3E}">
        <p14:creationId xmlns:p14="http://schemas.microsoft.com/office/powerpoint/2010/main" val="8224920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a:p>
            <a:r>
              <a:rPr lang="sv-SE" dirty="0"/>
              <a:t>Presentera oss!</a:t>
            </a:r>
          </a:p>
          <a:p>
            <a:endParaRPr lang="sv-SE" dirty="0"/>
          </a:p>
          <a:p>
            <a:endParaRPr lang="sv-SE" dirty="0"/>
          </a:p>
          <a:p>
            <a:endParaRPr lang="sv-SE" dirty="0"/>
          </a:p>
          <a:p>
            <a:endParaRPr lang="sv-SE" dirty="0"/>
          </a:p>
          <a:p>
            <a:endParaRPr lang="sv-SE" dirty="0"/>
          </a:p>
        </p:txBody>
      </p:sp>
      <p:sp>
        <p:nvSpPr>
          <p:cNvPr id="4" name="Platshållare för bildnummer 3"/>
          <p:cNvSpPr>
            <a:spLocks noGrp="1"/>
          </p:cNvSpPr>
          <p:nvPr>
            <p:ph type="sldNum" sz="quarter" idx="5"/>
          </p:nvPr>
        </p:nvSpPr>
        <p:spPr/>
        <p:txBody>
          <a:bodyPr/>
          <a:lstStyle/>
          <a:p>
            <a:fld id="{9077D4ED-2B0A-4346-9AE2-6D552187163E}" type="slidenum">
              <a:rPr lang="sv-SE" smtClean="0"/>
              <a:t>99</a:t>
            </a:fld>
            <a:endParaRPr lang="sv-SE" dirty="0"/>
          </a:p>
        </p:txBody>
      </p:sp>
    </p:spTree>
    <p:extLst>
      <p:ext uri="{BB962C8B-B14F-4D97-AF65-F5344CB8AC3E}">
        <p14:creationId xmlns:p14="http://schemas.microsoft.com/office/powerpoint/2010/main" val="37987750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AN</a:t>
            </a:r>
          </a:p>
          <a:p>
            <a:r>
              <a:rPr lang="sv-SE" dirty="0"/>
              <a:t>Socialstyrelsen är Sveriges nationella kunskapsmyndigheten för vård och omsorg. en myndighet som ligger under socialdepartementet</a:t>
            </a:r>
          </a:p>
          <a:p>
            <a:endParaRPr lang="sv-SE" dirty="0"/>
          </a:p>
          <a:p>
            <a:r>
              <a:rPr lang="sv-SE" dirty="0"/>
              <a:t>Myndigheten ansvarar för att styra, stödja och utveckla hälso- och sjukvården och </a:t>
            </a:r>
            <a:r>
              <a:rPr lang="sv-SE" u="sng" dirty="0"/>
              <a:t>socialtjänsten</a:t>
            </a:r>
            <a:r>
              <a:rPr lang="sv-SE" dirty="0"/>
              <a:t> utifrån bästa tillgängliga kunskap och tar bland annat fram föreskrifter, allmänna råd, handböcker och annat kunskapsstöd (såsom riktlinjer, vägledningar mm) utifrån bästa tillgängliga kunskap. Vi stödjer också implementering (vi har </a:t>
            </a:r>
            <a:r>
              <a:rPr lang="sv-SE" dirty="0" err="1"/>
              <a:t>bla</a:t>
            </a:r>
            <a:r>
              <a:rPr lang="sv-SE" dirty="0"/>
              <a:t> plattformar som kunskapsguiden och metodguiden osv), tar fram statistik samt genomför uppföljningar och utvärderingar. </a:t>
            </a:r>
          </a:p>
          <a:p>
            <a:endParaRPr lang="sv-SE" dirty="0"/>
          </a:p>
          <a:p>
            <a:r>
              <a:rPr lang="sv-SE" dirty="0"/>
              <a:t>Uppdragen kommer framförallt från regeringen</a:t>
            </a:r>
          </a:p>
          <a:p>
            <a:endParaRPr lang="sv-SE" dirty="0"/>
          </a:p>
          <a:p>
            <a:r>
              <a:rPr lang="sv-SE" dirty="0"/>
              <a:t>Vi arbetar inom socialtjänstdelen.</a:t>
            </a:r>
          </a:p>
          <a:p>
            <a:endParaRPr lang="sv-SE" dirty="0"/>
          </a:p>
          <a:p>
            <a:r>
              <a:rPr lang="sv-SE" dirty="0"/>
              <a:t>Ny generaldirektör sedan några veckor – Björn Eriksson</a:t>
            </a:r>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77D4ED-2B0A-4346-9AE2-6D552187163E}"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sv-SE"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10344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400" b="0" i="0" u="none" strike="noStrike" kern="1200" cap="none" spc="0" normalizeH="0" baseline="0" noProof="0" dirty="0">
                <a:ln>
                  <a:noFill/>
                </a:ln>
                <a:solidFill>
                  <a:prstClr val="black"/>
                </a:solidFill>
                <a:effectLst/>
                <a:uLnTx/>
                <a:uFillTx/>
                <a:latin typeface="+mn-lt"/>
                <a:ea typeface="+mn-ea"/>
                <a:cs typeface="+mn-cs"/>
              </a:rPr>
              <a:t>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400" b="0" i="0" u="none" strike="noStrike" kern="1200" cap="none" spc="0" normalizeH="0" baseline="0" noProof="0" dirty="0">
                <a:ln>
                  <a:noFill/>
                </a:ln>
                <a:solidFill>
                  <a:prstClr val="black"/>
                </a:solidFill>
                <a:effectLst/>
                <a:uLnTx/>
                <a:uFillTx/>
                <a:latin typeface="+mn-lt"/>
                <a:ea typeface="+mn-ea"/>
                <a:cs typeface="+mn-cs"/>
              </a:rPr>
              <a:t>I juli 2022 så antog regeringen en ny strategi för att motverka hemlöshet som gäller tills 2026 ut. </a:t>
            </a:r>
            <a:endParaRPr kumimoji="0" lang="sv-SE" sz="1400" b="0" i="0" u="none" strike="sng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400" b="0" i="0" u="none" strike="noStrike" kern="1200" cap="none" spc="0" normalizeH="0" baseline="0" noProof="0" dirty="0">
                <a:ln>
                  <a:noFill/>
                </a:ln>
                <a:solidFill>
                  <a:prstClr val="black"/>
                </a:solidFill>
                <a:effectLst/>
                <a:uLnTx/>
                <a:uFillTx/>
                <a:latin typeface="+mn-lt"/>
                <a:ea typeface="+mn-ea"/>
                <a:cs typeface="+mn-cs"/>
              </a:rPr>
              <a:t>Strategin riktar sig framförallt till socialtjänsten och insatser på socialtjänstens område. Socialstyrelsen har de flesta uppdragen i strategin, men andra aktörer har uppdrag i strategin och det är Länsstyrelserna och Kronofogden och boverket och det kommer vi återkomma till snart.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400" b="1" i="0" u="none" strike="noStrike" kern="1200" cap="none" spc="0" normalizeH="0" baseline="0" noProof="0" dirty="0">
                <a:ln>
                  <a:noFill/>
                </a:ln>
                <a:solidFill>
                  <a:prstClr val="black"/>
                </a:solidFill>
                <a:effectLst/>
                <a:uLnTx/>
                <a:uFillTx/>
                <a:latin typeface="+mn-lt"/>
                <a:ea typeface="+mn-ea"/>
                <a:cs typeface="+mn-cs"/>
              </a:rPr>
              <a:t>Strategin innehåller fyra mål: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1400" b="0" i="0" u="none" strike="noStrike" kern="1200" cap="none" spc="0" normalizeH="0" baseline="0" noProof="0" dirty="0">
              <a:ln>
                <a:noFill/>
              </a:ln>
              <a:solidFill>
                <a:prstClr val="black"/>
              </a:solidFill>
              <a:effectLst/>
              <a:uLnTx/>
              <a:uFillTx/>
              <a:latin typeface="+mn-lt"/>
              <a:ea typeface="+mn-ea"/>
              <a:cs typeface="+mn-cs"/>
            </a:endParaRPr>
          </a:p>
          <a:p>
            <a:pPr marL="286036" marR="0" lvl="0" indent="-2860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sv-SE" sz="1400" b="0" i="0" u="none" strike="noStrike" kern="1200" cap="none" spc="0" normalizeH="0" baseline="0" noProof="0" dirty="0">
                <a:ln>
                  <a:noFill/>
                </a:ln>
                <a:solidFill>
                  <a:prstClr val="black"/>
                </a:solidFill>
                <a:effectLst/>
                <a:uLnTx/>
                <a:uFillTx/>
                <a:latin typeface="+mn-lt"/>
                <a:ea typeface="+mn-ea"/>
                <a:cs typeface="+mn-cs"/>
              </a:rPr>
              <a:t>Hemlöshet ska förebyggas – här pratar man framförallt om det avhysningsförebyggande arbetet</a:t>
            </a:r>
          </a:p>
          <a:p>
            <a:pPr marL="286036" marR="0" lvl="0" indent="-2860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sv-SE" sz="1400" b="0" i="0" u="none" strike="noStrike" kern="1200" cap="none" spc="0" normalizeH="0" baseline="0" noProof="0" dirty="0">
                <a:ln>
                  <a:noFill/>
                </a:ln>
                <a:solidFill>
                  <a:prstClr val="black"/>
                </a:solidFill>
                <a:effectLst/>
                <a:uLnTx/>
                <a:uFillTx/>
                <a:latin typeface="+mn-lt"/>
                <a:ea typeface="+mn-ea"/>
                <a:cs typeface="+mn-cs"/>
              </a:rPr>
              <a:t>Ingen ska bo eller leva på gatan</a:t>
            </a:r>
          </a:p>
          <a:p>
            <a:pPr marL="286036" marR="0" lvl="0" indent="-2860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sv-SE" sz="1400" b="0" i="0" u="none" strike="noStrike" kern="1200" cap="none" spc="0" normalizeH="0" baseline="0" noProof="0" dirty="0">
                <a:ln>
                  <a:noFill/>
                </a:ln>
                <a:solidFill>
                  <a:prstClr val="black"/>
                </a:solidFill>
                <a:effectLst/>
                <a:uLnTx/>
                <a:uFillTx/>
                <a:latin typeface="+mn-lt"/>
                <a:ea typeface="+mn-ea"/>
                <a:cs typeface="+mn-cs"/>
              </a:rPr>
              <a:t>Bostad först bör införas nationellt, här har socialstyrelsen ett tvådelat uppdrag, dels så delar vi ut statsbidrag till kommuner och dels ska vi utgöra ett nationellt stöd.</a:t>
            </a:r>
          </a:p>
          <a:p>
            <a:pPr marL="286036" marR="0" lvl="0" indent="-28603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sv-SE" sz="1400" b="0" i="0" u="none" strike="noStrike" kern="1200" cap="none" spc="0" normalizeH="0" baseline="0" noProof="0" dirty="0">
                <a:ln>
                  <a:noFill/>
                </a:ln>
                <a:solidFill>
                  <a:prstClr val="black"/>
                </a:solidFill>
                <a:effectLst/>
                <a:uLnTx/>
                <a:uFillTx/>
                <a:latin typeface="+mn-lt"/>
                <a:ea typeface="+mn-ea"/>
                <a:cs typeface="+mn-cs"/>
              </a:rPr>
              <a:t>Det sociala perspektivet i samhällsplaneringen ska stärkas, inom det här området hade socialstyrelsen i uppdrag i år att genomföra en nationell hemlöshetskartläggning. Den senaste genomfördes 2017.</a:t>
            </a:r>
          </a:p>
          <a:p>
            <a:pPr marL="0" marR="0" lvl="0" indent="0" algn="l" defTabSz="915314" rtl="0" eaLnBrk="1" fontAlgn="auto" latinLnBrk="0" hangingPunct="1">
              <a:lnSpc>
                <a:spcPct val="100000"/>
              </a:lnSpc>
              <a:spcBef>
                <a:spcPts val="0"/>
              </a:spcBef>
              <a:spcAft>
                <a:spcPts val="0"/>
              </a:spcAft>
              <a:buClrTx/>
              <a:buSzTx/>
              <a:buFontTx/>
              <a:buNone/>
              <a:tabLst/>
              <a:defRPr/>
            </a:pPr>
            <a:endParaRPr kumimoji="0" lang="sv-SE"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045FB0-5EAC-49C2-A7A1-C763FDD81356}" type="slidenum">
              <a:rPr kumimoji="0" lang="sv-SE" sz="1200" b="0" i="0" u="none" strike="noStrike" kern="1200" cap="none" spc="0" normalizeH="0" baseline="0" noProof="0" smtClean="0">
                <a:ln>
                  <a:noFill/>
                </a:ln>
                <a:solidFill>
                  <a:prstClr val="black"/>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sv-SE"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4089027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AN</a:t>
            </a:r>
          </a:p>
          <a:p>
            <a:endParaRPr lang="sv-SE" dirty="0"/>
          </a:p>
          <a:p>
            <a:r>
              <a:rPr lang="sv-SE" dirty="0"/>
              <a:t>Socialstyrelsen har flera uppdrag utifrån den nationella hemlöshetsstrategin Där målet är att stötta kommunerna i sitt hemlöshetsarbete</a:t>
            </a:r>
          </a:p>
          <a:p>
            <a:r>
              <a:rPr lang="sv-SE" dirty="0"/>
              <a:t>Vägledning är redan klar</a:t>
            </a:r>
          </a:p>
          <a:p>
            <a:r>
              <a:rPr lang="sv-SE" dirty="0"/>
              <a:t>3 uppdrag som ska starta nu kartläggningen är klar</a:t>
            </a:r>
          </a:p>
          <a:p>
            <a:endParaRPr lang="sv-SE" dirty="0"/>
          </a:p>
          <a:p>
            <a:r>
              <a:rPr lang="sv-SE" dirty="0"/>
              <a:t>Också: </a:t>
            </a:r>
            <a:r>
              <a:rPr lang="sv-SE" b="1" dirty="0"/>
              <a:t>Samordna alla uppdrag och insatser i strategin</a:t>
            </a: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4FA44B-0DBB-43BB-90AF-0538C7CA64E3}"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sv-S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97185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defTabSz="916229">
              <a:defRPr/>
            </a:pPr>
            <a:r>
              <a:rPr lang="sv-SE" dirty="0"/>
              <a:t>AN</a:t>
            </a:r>
          </a:p>
          <a:p>
            <a:pPr defTabSz="916229">
              <a:defRPr/>
            </a:pPr>
            <a:endParaRPr lang="sv-SE" sz="1400" dirty="0"/>
          </a:p>
          <a:p>
            <a:pPr defTabSz="916229">
              <a:defRPr/>
            </a:pPr>
            <a:r>
              <a:rPr lang="sv-SE" sz="1400" dirty="0"/>
              <a:t>Som jag tidigare berättade är Bostad först ett eget mål i hemlöshetsstrategin. Uppdraget som vi på socialstyrelsen har i samband med detta är tvådelat.</a:t>
            </a:r>
          </a:p>
          <a:p>
            <a:pPr defTabSz="916229">
              <a:defRPr/>
            </a:pPr>
            <a:endParaRPr lang="sv-SE" sz="1400" dirty="0"/>
          </a:p>
          <a:p>
            <a:pPr defTabSz="916229">
              <a:defRPr/>
            </a:pPr>
            <a:endParaRPr lang="sv-SE" sz="1400" u="sng" dirty="0"/>
          </a:p>
          <a:p>
            <a:pPr marL="171621" indent="-171621" defTabSz="916229">
              <a:buFont typeface="Arial" panose="020B0604020202020204" pitchFamily="34" charset="0"/>
              <a:buChar char="•"/>
              <a:defRPr/>
            </a:pPr>
            <a:r>
              <a:rPr lang="sv-SE" sz="1400" u="none" dirty="0"/>
              <a:t>Det</a:t>
            </a:r>
            <a:r>
              <a:rPr lang="sv-SE" sz="1400" dirty="0"/>
              <a:t> handlar dels om att fördela statsbidrag till kommuner som vill starta, utöka eller förbättra sin Bostad först verksamhet, </a:t>
            </a:r>
          </a:p>
          <a:p>
            <a:pPr defTabSz="916229">
              <a:defRPr/>
            </a:pPr>
            <a:endParaRPr lang="sv-SE" sz="1400" dirty="0"/>
          </a:p>
          <a:p>
            <a:pPr marL="171621" indent="-171621" defTabSz="916229">
              <a:buFont typeface="Arial" panose="020B0604020202020204" pitchFamily="34" charset="0"/>
              <a:buChar char="•"/>
              <a:defRPr/>
            </a:pPr>
            <a:r>
              <a:rPr lang="sv-SE" sz="1400" dirty="0"/>
              <a:t>den </a:t>
            </a:r>
            <a:r>
              <a:rPr lang="sv-SE" sz="1400" u="none" dirty="0"/>
              <a:t>andra delen </a:t>
            </a:r>
            <a:r>
              <a:rPr lang="sv-SE" sz="1400" dirty="0"/>
              <a:t>av uppdraget handlar om att Utgöra ett nationellt stöd till kommunerna  när man ska implementera eller vidareutveckla sin Bostad först verksamhet</a:t>
            </a:r>
          </a:p>
          <a:p>
            <a:pPr defTabSz="916229">
              <a:defRPr/>
            </a:pPr>
            <a:endParaRPr lang="sv-SE" sz="1400" dirty="0"/>
          </a:p>
          <a:p>
            <a:pPr defTabSz="916229">
              <a:defRPr/>
            </a:pPr>
            <a:endParaRPr lang="sv-SE" dirty="0"/>
          </a:p>
        </p:txBody>
      </p:sp>
      <p:sp>
        <p:nvSpPr>
          <p:cNvPr id="4" name="Platshållare för bildnummer 3"/>
          <p:cNvSpPr>
            <a:spLocks noGrp="1"/>
          </p:cNvSpPr>
          <p:nvPr>
            <p:ph type="sldNum" sz="quarter" idx="5"/>
          </p:nvPr>
        </p:nvSpPr>
        <p:spPr/>
        <p:txBody>
          <a:bodyPr/>
          <a:lstStyle/>
          <a:p>
            <a:pPr marL="0" marR="0" lvl="0" indent="0" algn="r" defTabSz="916229" rtl="0" eaLnBrk="1" fontAlgn="auto" latinLnBrk="0" hangingPunct="1">
              <a:lnSpc>
                <a:spcPct val="100000"/>
              </a:lnSpc>
              <a:spcBef>
                <a:spcPts val="0"/>
              </a:spcBef>
              <a:spcAft>
                <a:spcPts val="0"/>
              </a:spcAft>
              <a:buClrTx/>
              <a:buSzTx/>
              <a:buFontTx/>
              <a:buNone/>
              <a:tabLst/>
              <a:defRPr/>
            </a:pPr>
            <a:fld id="{D4045FB0-5EAC-49C2-A7A1-C763FDD81356}" type="slidenum">
              <a:rPr kumimoji="0" lang="sv-SE" sz="1200" b="0" i="0" u="none" strike="noStrike" kern="1200" cap="none" spc="0" normalizeH="0" baseline="0" noProof="0">
                <a:ln>
                  <a:noFill/>
                </a:ln>
                <a:solidFill>
                  <a:prstClr val="black"/>
                </a:solidFill>
                <a:effectLst/>
                <a:uLnTx/>
                <a:uFillTx/>
                <a:latin typeface="Arial" panose="020B0604020202020204"/>
                <a:ea typeface="+mn-ea"/>
                <a:cs typeface="+mn-cs"/>
              </a:rPr>
              <a:pPr marL="0" marR="0" lvl="0" indent="0" algn="r" defTabSz="916229" rtl="0" eaLnBrk="1" fontAlgn="auto" latinLnBrk="0" hangingPunct="1">
                <a:lnSpc>
                  <a:spcPct val="100000"/>
                </a:lnSpc>
                <a:spcBef>
                  <a:spcPts val="0"/>
                </a:spcBef>
                <a:spcAft>
                  <a:spcPts val="0"/>
                </a:spcAft>
                <a:buClrTx/>
                <a:buSzTx/>
                <a:buFontTx/>
                <a:buNone/>
                <a:tabLst/>
                <a:defRPr/>
              </a:pPr>
              <a:t>103</a:t>
            </a:fld>
            <a:endParaRPr kumimoji="0" lang="sv-SE" sz="1200" b="0" i="0" u="none" strike="noStrike" kern="1200" cap="none" spc="0" normalizeH="0" baseline="0" noProof="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1021492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AL</a:t>
            </a:r>
          </a:p>
          <a:p>
            <a:r>
              <a:rPr lang="sv-SE" dirty="0"/>
              <a:t>Alla kommuner kan ansöka, utlysningen görs en gång per år</a:t>
            </a:r>
          </a:p>
          <a:p>
            <a:endParaRPr lang="sv-SE" dirty="0"/>
          </a:p>
          <a:p>
            <a:endParaRPr lang="sv-SE" dirty="0"/>
          </a:p>
        </p:txBody>
      </p:sp>
      <p:sp>
        <p:nvSpPr>
          <p:cNvPr id="4" name="Platshållare för bildnummer 3"/>
          <p:cNvSpPr>
            <a:spLocks noGrp="1"/>
          </p:cNvSpPr>
          <p:nvPr>
            <p:ph type="sldNum" sz="quarter" idx="5"/>
          </p:nvPr>
        </p:nvSpPr>
        <p:spPr/>
        <p:txBody>
          <a:bodyPr/>
          <a:lstStyle/>
          <a:p>
            <a:fld id="{9077D4ED-2B0A-4346-9AE2-6D552187163E}" type="slidenum">
              <a:rPr lang="sv-SE" smtClean="0"/>
              <a:t>104</a:t>
            </a:fld>
            <a:endParaRPr lang="sv-SE" dirty="0"/>
          </a:p>
        </p:txBody>
      </p:sp>
    </p:spTree>
    <p:extLst>
      <p:ext uri="{BB962C8B-B14F-4D97-AF65-F5344CB8AC3E}">
        <p14:creationId xmlns:p14="http://schemas.microsoft.com/office/powerpoint/2010/main" val="16252424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AL</a:t>
            </a:r>
          </a:p>
          <a:p>
            <a:endParaRPr lang="sv-SE" dirty="0"/>
          </a:p>
          <a:p>
            <a:r>
              <a:rPr lang="sv-SE" dirty="0"/>
              <a:t>Senaste statsbidraget som fördelades var för 2024. Det var sammanlagt 115 kommuner beviljades statsbidrag och det var från början 125 som ansökte.</a:t>
            </a:r>
          </a:p>
          <a:p>
            <a:pPr marL="0" indent="0">
              <a:buFont typeface="Arial" panose="020B0604020202020204" pitchFamily="34" charset="0"/>
              <a:buNone/>
            </a:pPr>
            <a:endParaRPr lang="sv-SE" dirty="0"/>
          </a:p>
          <a:p>
            <a:pPr marL="0" indent="0">
              <a:buFont typeface="Arial" panose="020B0604020202020204" pitchFamily="34" charset="0"/>
              <a:buNone/>
            </a:pPr>
            <a:r>
              <a:rPr lang="sv-SE" dirty="0"/>
              <a:t>Socialstyrelsen följer upp olika indikatorer i ett system som heter öppna jämförelser. Det gör vi genom att skicka ut enkät till kommunerna med olika frågor. Där finns en fråga om kommunen erbjuder Bostad först. Under lång tid har det varit runt 20 % av kommunerna som svarat ja på den frågan. I den senaste enkäten visar att det nu är minst 35 procent av Sveriges 290 kommuner som har Bostad först. Så en stor ökning har skett.</a:t>
            </a:r>
          </a:p>
          <a:p>
            <a:pPr marL="0" indent="0">
              <a:buFont typeface="Arial" panose="020B0604020202020204" pitchFamily="34" charset="0"/>
              <a:buNone/>
            </a:pPr>
            <a:endParaRPr lang="sv-SE" dirty="0"/>
          </a:p>
          <a:p>
            <a:pPr marL="0" indent="0">
              <a:buFont typeface="Arial" panose="020B0604020202020204" pitchFamily="34" charset="0"/>
              <a:buNone/>
            </a:pPr>
            <a:r>
              <a:rPr lang="sv-SE" dirty="0"/>
              <a:t>En ny utlysning för 2025 års statsbidrag ska göras och  startar förhoppningsvis i september.</a:t>
            </a:r>
          </a:p>
          <a:p>
            <a:endParaRPr lang="sv-SE" dirty="0"/>
          </a:p>
          <a:p>
            <a:endParaRPr lang="sv-SE" dirty="0"/>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4FA44B-0DBB-43BB-90AF-0538C7CA64E3}"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sv-SE"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7629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AL</a:t>
            </a:r>
          </a:p>
          <a:p>
            <a:endParaRPr lang="sv-SE" dirty="0"/>
          </a:p>
          <a:p>
            <a:r>
              <a:rPr lang="sv-SE" dirty="0"/>
              <a:t>Den andra delen i uppdraget handlar om att vi på socialstyrelsen ska Utgöra nationellt stöd vid implementering och vidareutveckling av Bostad först, vilket framförallt innebär att på olika sätt stötta kommunerna. </a:t>
            </a:r>
          </a:p>
          <a:p>
            <a:endParaRPr lang="sv-SE" dirty="0"/>
          </a:p>
          <a:p>
            <a:r>
              <a:rPr lang="sv-SE" dirty="0"/>
              <a:t>Ett sätt att göra det på är att vi har tagit fram ett kunskapsstödjande material om Bostad först. Det är ett grundläggande material för alla som är nyfikna på och vill lära sig mer om modellen. Materialet består av bland annat filmer, presentationer, intervjuer och diskussionsfrågor. Materialet består av 4 delar:</a:t>
            </a:r>
          </a:p>
          <a:p>
            <a:endParaRPr lang="sv-SE" dirty="0"/>
          </a:p>
          <a:p>
            <a:r>
              <a:rPr lang="sv-SE" dirty="0"/>
              <a:t>De fyra delarna i kunskapsstödet är:</a:t>
            </a:r>
          </a:p>
          <a:p>
            <a:endParaRPr lang="sv-SE" dirty="0"/>
          </a:p>
          <a:p>
            <a:r>
              <a:rPr lang="sv-SE" dirty="0"/>
              <a:t>Del 1: Introduktion till Bostad först</a:t>
            </a:r>
          </a:p>
          <a:p>
            <a:r>
              <a:rPr lang="sv-SE" dirty="0"/>
              <a:t>Del 2: Förutsättningar för en lyckad start och långsiktigt hållbar verksamhet</a:t>
            </a:r>
          </a:p>
          <a:p>
            <a:r>
              <a:rPr lang="sv-SE" dirty="0"/>
              <a:t>Del 3: Hyreslagen och vad bostadsbolag tänker om modellen Bostad först</a:t>
            </a:r>
          </a:p>
          <a:p>
            <a:r>
              <a:rPr lang="sv-SE" dirty="0"/>
              <a:t>Del 4: Hur är det att bo i Bostad först?</a:t>
            </a:r>
          </a:p>
          <a:p>
            <a:endParaRPr lang="sv-SE" dirty="0"/>
          </a:p>
          <a:p>
            <a:r>
              <a:rPr lang="sv-SE" dirty="0"/>
              <a:t>Materialet finns tillgängligt för vem som helst på kunskapsguiden.</a:t>
            </a:r>
          </a:p>
          <a:p>
            <a:endParaRPr lang="sv-SE" dirty="0"/>
          </a:p>
        </p:txBody>
      </p:sp>
      <p:sp>
        <p:nvSpPr>
          <p:cNvPr id="4" name="Platshållare för bildnumm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4FA44B-0DBB-43BB-90AF-0538C7CA64E3}" type="slidenum">
              <a:rPr kumimoji="0" lang="sv-S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sv-SE"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68559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AL</a:t>
            </a:r>
          </a:p>
          <a:p>
            <a:r>
              <a:rPr lang="sv-SE" dirty="0"/>
              <a:t>Resultatet av diskussionerna kan leda till exempelvis det kunskapsstödjande material som finns på kunskapsguiden.</a:t>
            </a:r>
          </a:p>
        </p:txBody>
      </p:sp>
      <p:sp>
        <p:nvSpPr>
          <p:cNvPr id="4" name="Platshållare för bildnummer 3"/>
          <p:cNvSpPr>
            <a:spLocks noGrp="1"/>
          </p:cNvSpPr>
          <p:nvPr>
            <p:ph type="sldNum" sz="quarter" idx="5"/>
          </p:nvPr>
        </p:nvSpPr>
        <p:spPr/>
        <p:txBody>
          <a:bodyPr/>
          <a:lstStyle/>
          <a:p>
            <a:fld id="{9077D4ED-2B0A-4346-9AE2-6D552187163E}" type="slidenum">
              <a:rPr lang="sv-SE" smtClean="0"/>
              <a:t>107</a:t>
            </a:fld>
            <a:endParaRPr lang="sv-SE" dirty="0"/>
          </a:p>
        </p:txBody>
      </p:sp>
    </p:spTree>
    <p:extLst>
      <p:ext uri="{BB962C8B-B14F-4D97-AF65-F5344CB8AC3E}">
        <p14:creationId xmlns:p14="http://schemas.microsoft.com/office/powerpoint/2010/main" val="35619760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AL</a:t>
            </a:r>
          </a:p>
          <a:p>
            <a:r>
              <a:rPr lang="sv-SE" dirty="0"/>
              <a:t>Teman som diskuteras på det nationella nätverket fångas upp via expertgruppen eller via samarbetsrummet.</a:t>
            </a:r>
          </a:p>
        </p:txBody>
      </p:sp>
      <p:sp>
        <p:nvSpPr>
          <p:cNvPr id="4" name="Platshållare för bildnummer 3"/>
          <p:cNvSpPr>
            <a:spLocks noGrp="1"/>
          </p:cNvSpPr>
          <p:nvPr>
            <p:ph type="sldNum" sz="quarter" idx="5"/>
          </p:nvPr>
        </p:nvSpPr>
        <p:spPr/>
        <p:txBody>
          <a:bodyPr/>
          <a:lstStyle/>
          <a:p>
            <a:fld id="{9077D4ED-2B0A-4346-9AE2-6D552187163E}" type="slidenum">
              <a:rPr lang="sv-SE" smtClean="0"/>
              <a:t>108</a:t>
            </a:fld>
            <a:endParaRPr lang="sv-SE" dirty="0"/>
          </a:p>
        </p:txBody>
      </p:sp>
    </p:spTree>
    <p:extLst>
      <p:ext uri="{BB962C8B-B14F-4D97-AF65-F5344CB8AC3E}">
        <p14:creationId xmlns:p14="http://schemas.microsoft.com/office/powerpoint/2010/main" val="1928225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pPr marL="0" marR="0" lvl="0" indent="0" algn="r" defTabSz="915314" rtl="0" eaLnBrk="1" fontAlgn="auto" latinLnBrk="0" hangingPunct="1">
              <a:lnSpc>
                <a:spcPct val="100000"/>
              </a:lnSpc>
              <a:spcBef>
                <a:spcPts val="0"/>
              </a:spcBef>
              <a:spcAft>
                <a:spcPts val="0"/>
              </a:spcAft>
              <a:buClrTx/>
              <a:buSzTx/>
              <a:buFontTx/>
              <a:buNone/>
              <a:tabLst/>
              <a:defRPr/>
            </a:pPr>
            <a:fld id="{D4045FB0-5EAC-49C2-A7A1-C763FDD81356}" type="slidenum">
              <a:rPr kumimoji="0" lang="sv-SE" sz="1200" b="0" i="0" u="none" strike="noStrike" kern="1200" cap="none" spc="0" normalizeH="0" baseline="0" noProof="0">
                <a:ln>
                  <a:noFill/>
                </a:ln>
                <a:solidFill>
                  <a:prstClr val="black"/>
                </a:solidFill>
                <a:effectLst/>
                <a:uLnTx/>
                <a:uFillTx/>
                <a:latin typeface="Arial" panose="020B0604020202020204"/>
                <a:ea typeface="+mn-ea"/>
                <a:cs typeface="+mn-cs"/>
              </a:rPr>
              <a:pPr marL="0" marR="0" lvl="0" indent="0" algn="r" defTabSz="915314" rtl="0" eaLnBrk="1" fontAlgn="auto" latinLnBrk="0" hangingPunct="1">
                <a:lnSpc>
                  <a:spcPct val="100000"/>
                </a:lnSpc>
                <a:spcBef>
                  <a:spcPts val="0"/>
                </a:spcBef>
                <a:spcAft>
                  <a:spcPts val="0"/>
                </a:spcAft>
                <a:buClrTx/>
                <a:buSzTx/>
                <a:buFontTx/>
                <a:buNone/>
                <a:tabLst/>
                <a:defRPr/>
              </a:pPr>
              <a:t>109</a:t>
            </a:fld>
            <a:endParaRPr kumimoji="0" lang="sv-SE" sz="1200" b="0" i="0" u="none" strike="noStrike" kern="1200" cap="none" spc="0" normalizeH="0" baseline="0" noProof="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2874761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1000" dirty="0"/>
              <a:t>13.50-14.15 (14.35)</a:t>
            </a:r>
          </a:p>
        </p:txBody>
      </p:sp>
      <p:sp>
        <p:nvSpPr>
          <p:cNvPr id="4" name="Platshållare för bildnummer 3"/>
          <p:cNvSpPr>
            <a:spLocks noGrp="1"/>
          </p:cNvSpPr>
          <p:nvPr>
            <p:ph type="sldNum" sz="quarter" idx="10"/>
          </p:nvPr>
        </p:nvSpPr>
        <p:spPr/>
        <p:txBody>
          <a:bodyPr/>
          <a:lstStyle/>
          <a:p>
            <a:fld id="{A03F1AEA-0320-4565-84E9-10195054111C}" type="slidenum">
              <a:rPr lang="sv-SE" smtClean="0"/>
              <a:t>145</a:t>
            </a:fld>
            <a:endParaRPr lang="sv-SE"/>
          </a:p>
        </p:txBody>
      </p:sp>
    </p:spTree>
    <p:extLst>
      <p:ext uri="{BB962C8B-B14F-4D97-AF65-F5344CB8AC3E}">
        <p14:creationId xmlns:p14="http://schemas.microsoft.com/office/powerpoint/2010/main" val="34969529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sv-SE" dirty="0">
                <a:ln w="0"/>
                <a:solidFill>
                  <a:schemeClr val="bg1"/>
                </a:solidFill>
                <a:latin typeface="Berlin Sans FB" panose="020E0602020502020306" pitchFamily="34" charset="0"/>
              </a:rPr>
              <a:t>SW</a:t>
            </a:r>
          </a:p>
          <a:p>
            <a:pPr marL="0" marR="0" lvl="0" indent="0" algn="l" defTabSz="914400" rtl="0" eaLnBrk="1" fontAlgn="auto" latinLnBrk="0" hangingPunct="1">
              <a:lnSpc>
                <a:spcPct val="100000"/>
              </a:lnSpc>
              <a:spcBef>
                <a:spcPts val="0"/>
              </a:spcBef>
              <a:spcAft>
                <a:spcPts val="0"/>
              </a:spcAft>
              <a:buClrTx/>
              <a:buSzTx/>
              <a:buFontTx/>
              <a:buNone/>
              <a:tabLst/>
              <a:defRPr/>
            </a:pPr>
            <a:endParaRPr lang="sv-SE" dirty="0">
              <a:ln w="0"/>
              <a:solidFill>
                <a:schemeClr val="bg1"/>
              </a:solidFill>
              <a:latin typeface="Berlin Sans FB" panose="020E0602020502020306"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sv-SE" dirty="0">
                <a:ln w="0"/>
                <a:solidFill>
                  <a:schemeClr val="bg1"/>
                </a:solidFill>
                <a:latin typeface="Berlin Sans FB" panose="020E0602020502020306" pitchFamily="34" charset="0"/>
              </a:rPr>
              <a:t>2 min</a:t>
            </a:r>
          </a:p>
          <a:p>
            <a:pPr marL="0" marR="0" lvl="0" indent="0" algn="l" defTabSz="914400" rtl="0" eaLnBrk="1" fontAlgn="auto" latinLnBrk="0" hangingPunct="1">
              <a:lnSpc>
                <a:spcPct val="100000"/>
              </a:lnSpc>
              <a:spcBef>
                <a:spcPts val="0"/>
              </a:spcBef>
              <a:spcAft>
                <a:spcPts val="0"/>
              </a:spcAft>
              <a:buClrTx/>
              <a:buSzTx/>
              <a:buFontTx/>
              <a:buNone/>
              <a:tabLst/>
              <a:defRPr/>
            </a:pPr>
            <a:r>
              <a:rPr lang="sv-SE" dirty="0">
                <a:ln w="0"/>
                <a:solidFill>
                  <a:schemeClr val="bg1"/>
                </a:solidFill>
                <a:latin typeface="Berlin Sans FB" panose="020E0602020502020306" pitchFamily="34" charset="0"/>
              </a:rPr>
              <a:t>Idag sammantaget drygt 100</a:t>
            </a:r>
            <a:r>
              <a:rPr lang="sv-SE" dirty="0">
                <a:latin typeface="Berlin Sans FB" panose="020E0602020502020306" pitchFamily="34" charset="0"/>
              </a:rPr>
              <a:t> yrkesaktiva </a:t>
            </a:r>
            <a:r>
              <a:rPr lang="sv-SE" dirty="0" err="1">
                <a:latin typeface="Berlin Sans FB" panose="020E0602020502020306" pitchFamily="34" charset="0"/>
              </a:rPr>
              <a:t>peer</a:t>
            </a:r>
            <a:r>
              <a:rPr lang="sv-SE" dirty="0">
                <a:latin typeface="Berlin Sans FB" panose="020E0602020502020306" pitchFamily="34" charset="0"/>
              </a:rPr>
              <a:t> supportrar i Sverige</a:t>
            </a:r>
            <a:endParaRPr lang="sv-SE" dirty="0">
              <a:ln w="0"/>
              <a:solidFill>
                <a:schemeClr val="bg1"/>
              </a:solidFill>
              <a:latin typeface="Berlin Sans FB" panose="020E0602020502020306" pitchFamily="34" charset="0"/>
            </a:endParaRPr>
          </a:p>
          <a:p>
            <a:endParaRPr lang="sv-SE" dirty="0"/>
          </a:p>
        </p:txBody>
      </p:sp>
      <p:sp>
        <p:nvSpPr>
          <p:cNvPr id="4" name="Platshållare för bildnummer 3"/>
          <p:cNvSpPr>
            <a:spLocks noGrp="1"/>
          </p:cNvSpPr>
          <p:nvPr>
            <p:ph type="sldNum" sz="quarter" idx="10"/>
          </p:nvPr>
        </p:nvSpPr>
        <p:spPr/>
        <p:txBody>
          <a:bodyPr/>
          <a:lstStyle/>
          <a:p>
            <a:fld id="{D64E6241-4935-4BC4-9259-C3716C8FDFCC}" type="slidenum">
              <a:rPr lang="sv-SE" smtClean="0"/>
              <a:t>146</a:t>
            </a:fld>
            <a:endParaRPr lang="sv-SE"/>
          </a:p>
        </p:txBody>
      </p:sp>
    </p:spTree>
    <p:extLst>
      <p:ext uri="{BB962C8B-B14F-4D97-AF65-F5344CB8AC3E}">
        <p14:creationId xmlns:p14="http://schemas.microsoft.com/office/powerpoint/2010/main" val="27246577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10"/>
          </p:nvPr>
        </p:nvSpPr>
        <p:spPr/>
        <p:txBody>
          <a:bodyPr/>
          <a:lstStyle/>
          <a:p>
            <a:fld id="{D64E6241-4935-4BC4-9259-C3716C8FDFCC}" type="slidenum">
              <a:rPr lang="sv-SE" smtClean="0"/>
              <a:t>147</a:t>
            </a:fld>
            <a:endParaRPr lang="sv-SE" dirty="0"/>
          </a:p>
        </p:txBody>
      </p:sp>
    </p:spTree>
    <p:extLst>
      <p:ext uri="{BB962C8B-B14F-4D97-AF65-F5344CB8AC3E}">
        <p14:creationId xmlns:p14="http://schemas.microsoft.com/office/powerpoint/2010/main" val="28092410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b="0" dirty="0"/>
              <a:t>SW</a:t>
            </a:r>
          </a:p>
          <a:p>
            <a:endParaRPr lang="sv-SE" b="0" dirty="0"/>
          </a:p>
          <a:p>
            <a:r>
              <a:rPr lang="sv-SE" b="0" dirty="0"/>
              <a:t>EBP</a:t>
            </a:r>
          </a:p>
          <a:p>
            <a:endParaRPr lang="sv-SE" b="0" dirty="0"/>
          </a:p>
          <a:p>
            <a:r>
              <a:rPr lang="sv-SE" b="0" dirty="0"/>
              <a:t>Inget om oss utan med oss</a:t>
            </a:r>
          </a:p>
          <a:p>
            <a:endParaRPr lang="sv-SE" dirty="0"/>
          </a:p>
          <a:p>
            <a:endParaRPr lang="sv-SE" dirty="0"/>
          </a:p>
        </p:txBody>
      </p:sp>
      <p:sp>
        <p:nvSpPr>
          <p:cNvPr id="4" name="Platshållare för bildnummer 3"/>
          <p:cNvSpPr>
            <a:spLocks noGrp="1"/>
          </p:cNvSpPr>
          <p:nvPr>
            <p:ph type="sldNum" sz="quarter" idx="10"/>
          </p:nvPr>
        </p:nvSpPr>
        <p:spPr/>
        <p:txBody>
          <a:bodyPr/>
          <a:lstStyle/>
          <a:p>
            <a:fld id="{D64E6241-4935-4BC4-9259-C3716C8FDFCC}" type="slidenum">
              <a:rPr lang="sv-SE" smtClean="0"/>
              <a:t>148</a:t>
            </a:fld>
            <a:endParaRPr lang="sv-SE"/>
          </a:p>
        </p:txBody>
      </p:sp>
    </p:spTree>
    <p:extLst>
      <p:ext uri="{BB962C8B-B14F-4D97-AF65-F5344CB8AC3E}">
        <p14:creationId xmlns:p14="http://schemas.microsoft.com/office/powerpoint/2010/main" val="41810702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b="0" dirty="0"/>
              <a:t>FGJ</a:t>
            </a:r>
          </a:p>
          <a:p>
            <a:endParaRPr lang="sv-SE" b="0" dirty="0"/>
          </a:p>
          <a:p>
            <a:r>
              <a:rPr lang="sv-SE" b="0" dirty="0"/>
              <a:t>Inte en åh insats för PS</a:t>
            </a:r>
          </a:p>
          <a:p>
            <a:r>
              <a:rPr lang="sv-SE" b="0" dirty="0"/>
              <a:t>Möta triggers</a:t>
            </a:r>
          </a:p>
          <a:p>
            <a:r>
              <a:rPr lang="sv-SE" b="0" dirty="0"/>
              <a:t>Distans till erfarenheter, i sinne och i tid</a:t>
            </a:r>
          </a:p>
          <a:p>
            <a:endParaRPr lang="sv-SE" b="1" dirty="0"/>
          </a:p>
          <a:p>
            <a:r>
              <a:rPr lang="sv-SE" b="1" dirty="0"/>
              <a:t>Utbildningsgruppen:</a:t>
            </a:r>
          </a:p>
          <a:p>
            <a:pPr marL="285750" indent="-285750">
              <a:buFont typeface="Arial" panose="020B0604020202020204" pitchFamily="34" charset="0"/>
              <a:buChar char="•"/>
            </a:pPr>
            <a:r>
              <a:rPr lang="sv-SE" dirty="0"/>
              <a:t>Olika åldrar, kön och bakgrund</a:t>
            </a:r>
          </a:p>
          <a:p>
            <a:pPr marL="285750" indent="-285750">
              <a:buFont typeface="Arial" panose="020B0604020202020204" pitchFamily="34" charset="0"/>
              <a:buChar char="•"/>
            </a:pPr>
            <a:r>
              <a:rPr lang="sv-SE" dirty="0"/>
              <a:t>Olika bakgrund – inte arbetat på länge, arbetar idag (ex. på boende, inom industrin, som boendestödjare m.m.), högskolestudier, arbete ideellt, föreningsaktiva, Hjärnkollsambassadörer…</a:t>
            </a:r>
          </a:p>
          <a:p>
            <a:endParaRPr lang="sv-SE" dirty="0"/>
          </a:p>
          <a:p>
            <a:endParaRPr lang="sv-SE" dirty="0"/>
          </a:p>
        </p:txBody>
      </p:sp>
      <p:sp>
        <p:nvSpPr>
          <p:cNvPr id="4" name="Platshållare för bildnummer 3"/>
          <p:cNvSpPr>
            <a:spLocks noGrp="1"/>
          </p:cNvSpPr>
          <p:nvPr>
            <p:ph type="sldNum" sz="quarter" idx="10"/>
          </p:nvPr>
        </p:nvSpPr>
        <p:spPr/>
        <p:txBody>
          <a:bodyPr/>
          <a:lstStyle/>
          <a:p>
            <a:fld id="{D64E6241-4935-4BC4-9259-C3716C8FDFCC}" type="slidenum">
              <a:rPr lang="sv-SE" smtClean="0"/>
              <a:t>149</a:t>
            </a:fld>
            <a:endParaRPr lang="sv-SE"/>
          </a:p>
        </p:txBody>
      </p:sp>
    </p:spTree>
    <p:extLst>
      <p:ext uri="{BB962C8B-B14F-4D97-AF65-F5344CB8AC3E}">
        <p14:creationId xmlns:p14="http://schemas.microsoft.com/office/powerpoint/2010/main" val="6520868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b="0" dirty="0"/>
              <a:t>FGJ</a:t>
            </a:r>
          </a:p>
          <a:p>
            <a:endParaRPr lang="sv-SE" b="0" dirty="0"/>
          </a:p>
          <a:p>
            <a:r>
              <a:rPr lang="sv-SE" b="0" dirty="0"/>
              <a:t>2 min</a:t>
            </a:r>
          </a:p>
          <a:p>
            <a:pPr marL="0" marR="0" lvl="0" indent="0" algn="l" defTabSz="914400" rtl="0" eaLnBrk="1" fontAlgn="auto" latinLnBrk="0" hangingPunct="1">
              <a:lnSpc>
                <a:spcPct val="100000"/>
              </a:lnSpc>
              <a:spcBef>
                <a:spcPts val="0"/>
              </a:spcBef>
              <a:spcAft>
                <a:spcPts val="0"/>
              </a:spcAft>
              <a:buClrTx/>
              <a:buSzTx/>
              <a:buFontTx/>
              <a:buNone/>
              <a:tabLst/>
              <a:defRPr/>
            </a:pPr>
            <a:r>
              <a:rPr lang="sv-SE" b="1" i="0" dirty="0">
                <a:solidFill>
                  <a:srgbClr val="0D0D0D"/>
                </a:solidFill>
                <a:effectLst/>
                <a:latin typeface="Söhne"/>
              </a:rPr>
              <a:t>Grundrollen i Peer Support:</a:t>
            </a:r>
            <a:r>
              <a:rPr lang="sv-SE" b="0" i="0" dirty="0">
                <a:solidFill>
                  <a:srgbClr val="0D0D0D"/>
                </a:solidFill>
                <a:effectLst/>
                <a:latin typeface="Söhne"/>
              </a:rPr>
              <a:t> En gemensam förståelse av Peer Support innebär att erbjuda återhämtning, inspirera hopp och stärka brukarens egen röst. </a:t>
            </a:r>
            <a:r>
              <a:rPr lang="sv-SE" b="1" i="0" dirty="0">
                <a:solidFill>
                  <a:srgbClr val="0D0D0D"/>
                </a:solidFill>
                <a:effectLst/>
                <a:latin typeface="Söhne"/>
              </a:rPr>
              <a:t>Samtalen</a:t>
            </a:r>
            <a:r>
              <a:rPr lang="sv-SE" b="0" i="0" dirty="0">
                <a:solidFill>
                  <a:srgbClr val="0D0D0D"/>
                </a:solidFill>
                <a:effectLst/>
                <a:latin typeface="Söhne"/>
              </a:rPr>
              <a:t> är ett centralt verktyg, ofta integrerat med </a:t>
            </a:r>
            <a:r>
              <a:rPr lang="sv-SE" b="1" i="0" dirty="0">
                <a:solidFill>
                  <a:srgbClr val="0D0D0D"/>
                </a:solidFill>
                <a:effectLst/>
                <a:latin typeface="Söhne"/>
              </a:rPr>
              <a:t>vardagsaktiviteter</a:t>
            </a:r>
            <a:r>
              <a:rPr lang="sv-SE" b="0" i="0" dirty="0">
                <a:solidFill>
                  <a:srgbClr val="0D0D0D"/>
                </a:solidFill>
                <a:effectLst/>
                <a:latin typeface="Söhne"/>
              </a:rPr>
              <a:t>. </a:t>
            </a:r>
            <a:r>
              <a:rPr lang="sv-SE" b="1" i="0" dirty="0">
                <a:solidFill>
                  <a:srgbClr val="0D0D0D"/>
                </a:solidFill>
                <a:effectLst/>
                <a:latin typeface="Söhne"/>
              </a:rPr>
              <a:t>Flexibiliteten</a:t>
            </a:r>
            <a:r>
              <a:rPr lang="sv-SE" b="0" i="0" dirty="0">
                <a:solidFill>
                  <a:srgbClr val="0D0D0D"/>
                </a:solidFill>
                <a:effectLst/>
                <a:latin typeface="Söhne"/>
              </a:rPr>
              <a:t> i </a:t>
            </a:r>
            <a:r>
              <a:rPr lang="sv-SE" b="0" i="0" dirty="0" err="1">
                <a:solidFill>
                  <a:srgbClr val="0D0D0D"/>
                </a:solidFill>
                <a:effectLst/>
                <a:latin typeface="Söhne"/>
              </a:rPr>
              <a:t>peer</a:t>
            </a:r>
            <a:r>
              <a:rPr lang="sv-SE" b="0" i="0" dirty="0">
                <a:solidFill>
                  <a:srgbClr val="0D0D0D"/>
                </a:solidFill>
                <a:effectLst/>
                <a:latin typeface="Söhne"/>
              </a:rPr>
              <a:t> support-rollen betonas, där anpassningen sker utifrån </a:t>
            </a:r>
            <a:r>
              <a:rPr lang="sv-SE" b="0" i="0" dirty="0" err="1">
                <a:solidFill>
                  <a:srgbClr val="0D0D0D"/>
                </a:solidFill>
                <a:effectLst/>
                <a:latin typeface="Söhne"/>
              </a:rPr>
              <a:t>peer</a:t>
            </a:r>
            <a:r>
              <a:rPr lang="sv-SE" b="0" i="0" dirty="0">
                <a:solidFill>
                  <a:srgbClr val="0D0D0D"/>
                </a:solidFill>
                <a:effectLst/>
                <a:latin typeface="Söhne"/>
              </a:rPr>
              <a:t> supporterns identitet, erfarenheter, arbetskontext och den specifika brukaren. Samtidigt upplevs en paradox, där flexibiliteten ses som en styrka lyfts fram samtidigt en önskan om formell struktur, som illustreras av ett följande citat.</a:t>
            </a:r>
          </a:p>
          <a:p>
            <a:pPr marL="0" marR="0" lvl="0" indent="0" algn="l" defTabSz="914400" rtl="0" eaLnBrk="1" fontAlgn="auto" latinLnBrk="0" hangingPunct="1">
              <a:lnSpc>
                <a:spcPct val="100000"/>
              </a:lnSpc>
              <a:spcBef>
                <a:spcPts val="0"/>
              </a:spcBef>
              <a:spcAft>
                <a:spcPts val="0"/>
              </a:spcAft>
              <a:buClrTx/>
              <a:buSzTx/>
              <a:buFontTx/>
              <a:buNone/>
              <a:tabLst/>
              <a:defRPr/>
            </a:pPr>
            <a:r>
              <a:rPr lang="sv-SE" b="1" i="0" dirty="0">
                <a:solidFill>
                  <a:srgbClr val="0D0D0D"/>
                </a:solidFill>
                <a:effectLst/>
                <a:latin typeface="Söhne"/>
              </a:rPr>
              <a:t>Dynamiskt, flexibelt, följsamt</a:t>
            </a:r>
          </a:p>
          <a:p>
            <a:endParaRPr lang="sv-SE" b="0" dirty="0"/>
          </a:p>
        </p:txBody>
      </p:sp>
      <p:sp>
        <p:nvSpPr>
          <p:cNvPr id="4" name="Platshållare för bildnummer 3"/>
          <p:cNvSpPr>
            <a:spLocks noGrp="1"/>
          </p:cNvSpPr>
          <p:nvPr>
            <p:ph type="sldNum" sz="quarter" idx="10"/>
          </p:nvPr>
        </p:nvSpPr>
        <p:spPr/>
        <p:txBody>
          <a:bodyPr/>
          <a:lstStyle/>
          <a:p>
            <a:fld id="{D64E6241-4935-4BC4-9259-C3716C8FDFCC}" type="slidenum">
              <a:rPr lang="sv-SE" smtClean="0"/>
              <a:t>150</a:t>
            </a:fld>
            <a:endParaRPr lang="sv-SE"/>
          </a:p>
        </p:txBody>
      </p:sp>
    </p:spTree>
    <p:extLst>
      <p:ext uri="{BB962C8B-B14F-4D97-AF65-F5344CB8AC3E}">
        <p14:creationId xmlns:p14="http://schemas.microsoft.com/office/powerpoint/2010/main" val="34299876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b="0" dirty="0"/>
              <a:t>FGJ</a:t>
            </a:r>
          </a:p>
          <a:p>
            <a:endParaRPr lang="sv-SE" b="0" dirty="0"/>
          </a:p>
          <a:p>
            <a:r>
              <a:rPr lang="sv-SE" b="0" dirty="0"/>
              <a:t>2 min</a:t>
            </a:r>
          </a:p>
          <a:p>
            <a:pPr marL="0" marR="0" lvl="0" indent="0" algn="l" defTabSz="914400" rtl="0" eaLnBrk="1" fontAlgn="auto" latinLnBrk="0" hangingPunct="1">
              <a:lnSpc>
                <a:spcPct val="100000"/>
              </a:lnSpc>
              <a:spcBef>
                <a:spcPts val="0"/>
              </a:spcBef>
              <a:spcAft>
                <a:spcPts val="0"/>
              </a:spcAft>
              <a:buClrTx/>
              <a:buSzTx/>
              <a:buFontTx/>
              <a:buNone/>
              <a:tabLst/>
              <a:defRPr/>
            </a:pPr>
            <a:r>
              <a:rPr lang="sv-SE" b="1" i="0" dirty="0">
                <a:solidFill>
                  <a:srgbClr val="0D0D0D"/>
                </a:solidFill>
                <a:effectLst/>
                <a:latin typeface="Söhne"/>
              </a:rPr>
              <a:t>Grundrollen i Peer Support:</a:t>
            </a:r>
            <a:r>
              <a:rPr lang="sv-SE" b="0" i="0" dirty="0">
                <a:solidFill>
                  <a:srgbClr val="0D0D0D"/>
                </a:solidFill>
                <a:effectLst/>
                <a:latin typeface="Söhne"/>
              </a:rPr>
              <a:t> En gemensam förståelse av Peer Support innebär att erbjuda återhämtning, inspirera hopp och stärka brukarens egen röst. </a:t>
            </a:r>
            <a:r>
              <a:rPr lang="sv-SE" b="1" i="0" dirty="0">
                <a:solidFill>
                  <a:srgbClr val="0D0D0D"/>
                </a:solidFill>
                <a:effectLst/>
                <a:latin typeface="Söhne"/>
              </a:rPr>
              <a:t>Samtalen</a:t>
            </a:r>
            <a:r>
              <a:rPr lang="sv-SE" b="0" i="0" dirty="0">
                <a:solidFill>
                  <a:srgbClr val="0D0D0D"/>
                </a:solidFill>
                <a:effectLst/>
                <a:latin typeface="Söhne"/>
              </a:rPr>
              <a:t> är ett centralt verktyg, ofta integrerat med </a:t>
            </a:r>
            <a:r>
              <a:rPr lang="sv-SE" b="1" i="0" dirty="0">
                <a:solidFill>
                  <a:srgbClr val="0D0D0D"/>
                </a:solidFill>
                <a:effectLst/>
                <a:latin typeface="Söhne"/>
              </a:rPr>
              <a:t>vardagsaktiviteter</a:t>
            </a:r>
            <a:r>
              <a:rPr lang="sv-SE" b="0" i="0" dirty="0">
                <a:solidFill>
                  <a:srgbClr val="0D0D0D"/>
                </a:solidFill>
                <a:effectLst/>
                <a:latin typeface="Söhne"/>
              </a:rPr>
              <a:t>. </a:t>
            </a:r>
            <a:r>
              <a:rPr lang="sv-SE" b="1" i="0" dirty="0">
                <a:solidFill>
                  <a:srgbClr val="0D0D0D"/>
                </a:solidFill>
                <a:effectLst/>
                <a:latin typeface="Söhne"/>
              </a:rPr>
              <a:t>Flexibiliteten</a:t>
            </a:r>
            <a:r>
              <a:rPr lang="sv-SE" b="0" i="0" dirty="0">
                <a:solidFill>
                  <a:srgbClr val="0D0D0D"/>
                </a:solidFill>
                <a:effectLst/>
                <a:latin typeface="Söhne"/>
              </a:rPr>
              <a:t> i </a:t>
            </a:r>
            <a:r>
              <a:rPr lang="sv-SE" b="0" i="0" dirty="0" err="1">
                <a:solidFill>
                  <a:srgbClr val="0D0D0D"/>
                </a:solidFill>
                <a:effectLst/>
                <a:latin typeface="Söhne"/>
              </a:rPr>
              <a:t>peer</a:t>
            </a:r>
            <a:r>
              <a:rPr lang="sv-SE" b="0" i="0" dirty="0">
                <a:solidFill>
                  <a:srgbClr val="0D0D0D"/>
                </a:solidFill>
                <a:effectLst/>
                <a:latin typeface="Söhne"/>
              </a:rPr>
              <a:t> support-rollen betonas, där anpassningen sker utifrån </a:t>
            </a:r>
            <a:r>
              <a:rPr lang="sv-SE" b="0" i="0" dirty="0" err="1">
                <a:solidFill>
                  <a:srgbClr val="0D0D0D"/>
                </a:solidFill>
                <a:effectLst/>
                <a:latin typeface="Söhne"/>
              </a:rPr>
              <a:t>peer</a:t>
            </a:r>
            <a:r>
              <a:rPr lang="sv-SE" b="0" i="0" dirty="0">
                <a:solidFill>
                  <a:srgbClr val="0D0D0D"/>
                </a:solidFill>
                <a:effectLst/>
                <a:latin typeface="Söhne"/>
              </a:rPr>
              <a:t> supporterns identitet, erfarenheter, arbetskontext och den specifika brukaren. Samtidigt upplevs en paradox, där flexibiliteten ses som en styrka lyfts fram samtidigt en önskan om formell struktur, som illustreras av ett följande citat.</a:t>
            </a:r>
          </a:p>
          <a:p>
            <a:endParaRPr lang="sv-SE" b="0" dirty="0"/>
          </a:p>
        </p:txBody>
      </p:sp>
      <p:sp>
        <p:nvSpPr>
          <p:cNvPr id="4" name="Platshållare för bildnummer 3"/>
          <p:cNvSpPr>
            <a:spLocks noGrp="1"/>
          </p:cNvSpPr>
          <p:nvPr>
            <p:ph type="sldNum" sz="quarter" idx="10"/>
          </p:nvPr>
        </p:nvSpPr>
        <p:spPr/>
        <p:txBody>
          <a:bodyPr/>
          <a:lstStyle/>
          <a:p>
            <a:fld id="{D64E6241-4935-4BC4-9259-C3716C8FDFCC}" type="slidenum">
              <a:rPr lang="sv-SE" smtClean="0"/>
              <a:t>151</a:t>
            </a:fld>
            <a:endParaRPr lang="sv-SE"/>
          </a:p>
        </p:txBody>
      </p:sp>
    </p:spTree>
    <p:extLst>
      <p:ext uri="{BB962C8B-B14F-4D97-AF65-F5344CB8AC3E}">
        <p14:creationId xmlns:p14="http://schemas.microsoft.com/office/powerpoint/2010/main" val="12871011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1200" b="1" kern="1200" dirty="0" err="1">
                <a:solidFill>
                  <a:schemeClr val="tx1"/>
                </a:solidFill>
                <a:effectLst/>
                <a:latin typeface="+mn-lt"/>
                <a:ea typeface="+mn-ea"/>
                <a:cs typeface="+mn-cs"/>
              </a:rPr>
              <a:t>Sthm</a:t>
            </a:r>
            <a:r>
              <a:rPr lang="sv-SE" sz="1200" kern="1200" dirty="0">
                <a:solidFill>
                  <a:schemeClr val="tx1"/>
                </a:solidFill>
                <a:effectLst/>
                <a:latin typeface="+mn-lt"/>
                <a:ea typeface="+mn-ea"/>
                <a:cs typeface="+mn-cs"/>
              </a:rPr>
              <a:t> – 7 : Jim o Clara inom Alfa, Ingalill på bostad först, Pernilla (ny) aktivitetshuset, Jonathan och Åse på stödboende / träfflokal, Agneta träfflokal </a:t>
            </a:r>
          </a:p>
          <a:p>
            <a:r>
              <a:rPr lang="sv-SE" sz="1200" b="1" kern="1200" dirty="0">
                <a:solidFill>
                  <a:schemeClr val="tx1"/>
                </a:solidFill>
                <a:effectLst/>
                <a:latin typeface="+mn-lt"/>
                <a:ea typeface="+mn-ea"/>
                <a:cs typeface="+mn-cs"/>
              </a:rPr>
              <a:t>Skåne</a:t>
            </a:r>
            <a:r>
              <a:rPr lang="sv-SE" sz="1200" kern="1200" dirty="0">
                <a:solidFill>
                  <a:schemeClr val="tx1"/>
                </a:solidFill>
                <a:effectLst/>
                <a:latin typeface="+mn-lt"/>
                <a:ea typeface="+mn-ea"/>
                <a:cs typeface="+mn-cs"/>
              </a:rPr>
              <a:t> – 13 : mestadels ÖV, 2 på affektivt centrum, 3 på psykos mott, 1 i FACT, en på heldygnsvård, 2 psykosteam, 1 i ACT, 1 aktivitetshus, 1 SV</a:t>
            </a:r>
          </a:p>
          <a:p>
            <a:r>
              <a:rPr lang="sv-SE" sz="1200" b="1" kern="1200" dirty="0">
                <a:solidFill>
                  <a:schemeClr val="tx1"/>
                </a:solidFill>
                <a:effectLst/>
                <a:latin typeface="+mn-lt"/>
                <a:ea typeface="+mn-ea"/>
                <a:cs typeface="+mn-cs"/>
              </a:rPr>
              <a:t>VG</a:t>
            </a:r>
            <a:r>
              <a:rPr lang="sv-SE" sz="1200" kern="1200" dirty="0">
                <a:solidFill>
                  <a:schemeClr val="tx1"/>
                </a:solidFill>
                <a:effectLst/>
                <a:latin typeface="+mn-lt"/>
                <a:ea typeface="+mn-ea"/>
                <a:cs typeface="+mn-cs"/>
              </a:rPr>
              <a:t> – 13 : 3 heldygnsvård missbruk, 1 psykos </a:t>
            </a:r>
            <a:r>
              <a:rPr lang="sv-SE" sz="1200" kern="1200" dirty="0" err="1">
                <a:solidFill>
                  <a:schemeClr val="tx1"/>
                </a:solidFill>
                <a:effectLst/>
                <a:latin typeface="+mn-lt"/>
                <a:ea typeface="+mn-ea"/>
                <a:cs typeface="+mn-cs"/>
              </a:rPr>
              <a:t>sv</a:t>
            </a:r>
            <a:r>
              <a:rPr lang="sv-SE" sz="1200" kern="1200" dirty="0">
                <a:solidFill>
                  <a:schemeClr val="tx1"/>
                </a:solidFill>
                <a:effectLst/>
                <a:latin typeface="+mn-lt"/>
                <a:ea typeface="+mn-ea"/>
                <a:cs typeface="+mn-cs"/>
              </a:rPr>
              <a:t>, 1 psykos </a:t>
            </a:r>
            <a:r>
              <a:rPr lang="sv-SE" sz="1200" kern="1200" dirty="0" err="1">
                <a:solidFill>
                  <a:schemeClr val="tx1"/>
                </a:solidFill>
                <a:effectLst/>
                <a:latin typeface="+mn-lt"/>
                <a:ea typeface="+mn-ea"/>
                <a:cs typeface="+mn-cs"/>
              </a:rPr>
              <a:t>öv</a:t>
            </a:r>
            <a:r>
              <a:rPr lang="sv-SE" sz="1200" kern="1200" dirty="0">
                <a:solidFill>
                  <a:schemeClr val="tx1"/>
                </a:solidFill>
                <a:effectLst/>
                <a:latin typeface="+mn-lt"/>
                <a:ea typeface="+mn-ea"/>
                <a:cs typeface="+mn-cs"/>
              </a:rPr>
              <a:t>, 1 </a:t>
            </a:r>
            <a:r>
              <a:rPr lang="sv-SE" sz="1200" kern="1200" dirty="0" err="1">
                <a:solidFill>
                  <a:schemeClr val="tx1"/>
                </a:solidFill>
                <a:effectLst/>
                <a:latin typeface="+mn-lt"/>
                <a:ea typeface="+mn-ea"/>
                <a:cs typeface="+mn-cs"/>
              </a:rPr>
              <a:t>allmänpsyk</a:t>
            </a:r>
            <a:r>
              <a:rPr lang="sv-SE" sz="1200" kern="1200" dirty="0">
                <a:solidFill>
                  <a:schemeClr val="tx1"/>
                </a:solidFill>
                <a:effectLst/>
                <a:latin typeface="+mn-lt"/>
                <a:ea typeface="+mn-ea"/>
                <a:cs typeface="+mn-cs"/>
              </a:rPr>
              <a:t> </a:t>
            </a:r>
            <a:r>
              <a:rPr lang="sv-SE" sz="1200" kern="1200" dirty="0" err="1">
                <a:solidFill>
                  <a:schemeClr val="tx1"/>
                </a:solidFill>
                <a:effectLst/>
                <a:latin typeface="+mn-lt"/>
                <a:ea typeface="+mn-ea"/>
                <a:cs typeface="+mn-cs"/>
              </a:rPr>
              <a:t>sv</a:t>
            </a:r>
            <a:r>
              <a:rPr lang="sv-SE" sz="1200" kern="1200" dirty="0">
                <a:solidFill>
                  <a:schemeClr val="tx1"/>
                </a:solidFill>
                <a:effectLst/>
                <a:latin typeface="+mn-lt"/>
                <a:ea typeface="+mn-ea"/>
                <a:cs typeface="+mn-cs"/>
              </a:rPr>
              <a:t> </a:t>
            </a:r>
            <a:r>
              <a:rPr lang="sv-SE" sz="1200" kern="1200" dirty="0" err="1">
                <a:solidFill>
                  <a:schemeClr val="tx1"/>
                </a:solidFill>
                <a:effectLst/>
                <a:latin typeface="+mn-lt"/>
                <a:ea typeface="+mn-ea"/>
                <a:cs typeface="+mn-cs"/>
              </a:rPr>
              <a:t>kungälv</a:t>
            </a:r>
            <a:r>
              <a:rPr lang="sv-SE" sz="1200" kern="1200" dirty="0">
                <a:solidFill>
                  <a:schemeClr val="tx1"/>
                </a:solidFill>
                <a:effectLst/>
                <a:latin typeface="+mn-lt"/>
                <a:ea typeface="+mn-ea"/>
                <a:cs typeface="+mn-cs"/>
              </a:rPr>
              <a:t>, 1 </a:t>
            </a:r>
            <a:r>
              <a:rPr lang="sv-SE" sz="1200" kern="1200" dirty="0" err="1">
                <a:solidFill>
                  <a:schemeClr val="tx1"/>
                </a:solidFill>
                <a:effectLst/>
                <a:latin typeface="+mn-lt"/>
                <a:ea typeface="+mn-ea"/>
                <a:cs typeface="+mn-cs"/>
              </a:rPr>
              <a:t>allmänpsyk</a:t>
            </a:r>
            <a:r>
              <a:rPr lang="sv-SE" sz="1200" kern="1200" dirty="0">
                <a:solidFill>
                  <a:schemeClr val="tx1"/>
                </a:solidFill>
                <a:effectLst/>
                <a:latin typeface="+mn-lt"/>
                <a:ea typeface="+mn-ea"/>
                <a:cs typeface="+mn-cs"/>
              </a:rPr>
              <a:t> SÄS, 2 på IKBT, 1 aktivitetshus, 1 på BS, 2 på självskadeenheten, X på spelberoende</a:t>
            </a:r>
          </a:p>
          <a:p>
            <a:r>
              <a:rPr lang="sv-SE" b="1" dirty="0"/>
              <a:t>Ca 35 totalt</a:t>
            </a:r>
          </a:p>
          <a:p>
            <a:endParaRPr lang="sv-SE" b="1" dirty="0"/>
          </a:p>
          <a:p>
            <a:r>
              <a:rPr lang="sv-SE" dirty="0"/>
              <a:t>SE/IPS</a:t>
            </a:r>
          </a:p>
          <a:p>
            <a:pPr marL="0" marR="0" indent="0" algn="l" defTabSz="914400" rtl="0" eaLnBrk="1" fontAlgn="auto" latinLnBrk="0" hangingPunct="1">
              <a:lnSpc>
                <a:spcPct val="100000"/>
              </a:lnSpc>
              <a:spcBef>
                <a:spcPts val="0"/>
              </a:spcBef>
              <a:spcAft>
                <a:spcPts val="0"/>
              </a:spcAft>
              <a:buClrTx/>
              <a:buSzTx/>
              <a:buFontTx/>
              <a:buNone/>
              <a:tabLst/>
              <a:defRPr/>
            </a:pPr>
            <a:r>
              <a:rPr lang="sv-SE" sz="1200" b="1" kern="1200" dirty="0">
                <a:solidFill>
                  <a:schemeClr val="tx1"/>
                </a:solidFill>
                <a:effectLst/>
                <a:latin typeface="+mn-lt"/>
                <a:ea typeface="+mn-ea"/>
                <a:cs typeface="+mn-cs"/>
              </a:rPr>
              <a:t>Uppsala</a:t>
            </a:r>
            <a:r>
              <a:rPr lang="sv-SE" sz="1200" kern="1200" dirty="0">
                <a:solidFill>
                  <a:schemeClr val="tx1"/>
                </a:solidFill>
                <a:effectLst/>
                <a:latin typeface="+mn-lt"/>
                <a:ea typeface="+mn-ea"/>
                <a:cs typeface="+mn-cs"/>
              </a:rPr>
              <a:t> – ingen, fanns 1 på träffpunkter som fått sluta nu efter ett år när pengarna tog slut, de finns inom Hjärnkoll och föreningarna </a:t>
            </a:r>
          </a:p>
          <a:p>
            <a:endParaRPr lang="sv-SE" dirty="0"/>
          </a:p>
        </p:txBody>
      </p:sp>
      <p:sp>
        <p:nvSpPr>
          <p:cNvPr id="4" name="Platshållare för bildnummer 3"/>
          <p:cNvSpPr>
            <a:spLocks noGrp="1"/>
          </p:cNvSpPr>
          <p:nvPr>
            <p:ph type="sldNum" sz="quarter" idx="10"/>
          </p:nvPr>
        </p:nvSpPr>
        <p:spPr/>
        <p:txBody>
          <a:bodyPr/>
          <a:lstStyle/>
          <a:p>
            <a:fld id="{93BB18F0-2AB8-4E87-A739-5D1D7C86CD0D}" type="slidenum">
              <a:rPr lang="sv-SE" smtClean="0"/>
              <a:t>153</a:t>
            </a:fld>
            <a:endParaRPr lang="sv-SE" dirty="0"/>
          </a:p>
        </p:txBody>
      </p:sp>
    </p:spTree>
    <p:extLst>
      <p:ext uri="{BB962C8B-B14F-4D97-AF65-F5344CB8AC3E}">
        <p14:creationId xmlns:p14="http://schemas.microsoft.com/office/powerpoint/2010/main" val="2291419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SW</a:t>
            </a:r>
          </a:p>
        </p:txBody>
      </p:sp>
      <p:sp>
        <p:nvSpPr>
          <p:cNvPr id="4" name="Platshållare för bildnummer 3"/>
          <p:cNvSpPr>
            <a:spLocks noGrp="1"/>
          </p:cNvSpPr>
          <p:nvPr>
            <p:ph type="sldNum" sz="quarter" idx="10"/>
          </p:nvPr>
        </p:nvSpPr>
        <p:spPr/>
        <p:txBody>
          <a:bodyPr/>
          <a:lstStyle/>
          <a:p>
            <a:fld id="{D64E6241-4935-4BC4-9259-C3716C8FDFCC}" type="slidenum">
              <a:rPr lang="sv-SE" smtClean="0"/>
              <a:t>154</a:t>
            </a:fld>
            <a:endParaRPr lang="sv-SE"/>
          </a:p>
        </p:txBody>
      </p:sp>
    </p:spTree>
    <p:extLst>
      <p:ext uri="{BB962C8B-B14F-4D97-AF65-F5344CB8AC3E}">
        <p14:creationId xmlns:p14="http://schemas.microsoft.com/office/powerpoint/2010/main" val="17746935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baseline="0" dirty="0"/>
              <a:t>SW</a:t>
            </a:r>
          </a:p>
        </p:txBody>
      </p:sp>
      <p:sp>
        <p:nvSpPr>
          <p:cNvPr id="4" name="Platshållare för bildnummer 3"/>
          <p:cNvSpPr>
            <a:spLocks noGrp="1"/>
          </p:cNvSpPr>
          <p:nvPr>
            <p:ph type="sldNum" sz="quarter" idx="10"/>
          </p:nvPr>
        </p:nvSpPr>
        <p:spPr/>
        <p:txBody>
          <a:bodyPr/>
          <a:lstStyle/>
          <a:p>
            <a:fld id="{A03F1AEA-0320-4565-84E9-10195054111C}" type="slidenum">
              <a:rPr lang="sv-SE" smtClean="0"/>
              <a:t>155</a:t>
            </a:fld>
            <a:endParaRPr lang="sv-SE"/>
          </a:p>
        </p:txBody>
      </p:sp>
    </p:spTree>
    <p:extLst>
      <p:ext uri="{BB962C8B-B14F-4D97-AF65-F5344CB8AC3E}">
        <p14:creationId xmlns:p14="http://schemas.microsoft.com/office/powerpoint/2010/main" val="5814567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FGJ</a:t>
            </a:r>
          </a:p>
        </p:txBody>
      </p:sp>
      <p:sp>
        <p:nvSpPr>
          <p:cNvPr id="4" name="Platshållare för bildnummer 3"/>
          <p:cNvSpPr>
            <a:spLocks noGrp="1"/>
          </p:cNvSpPr>
          <p:nvPr>
            <p:ph type="sldNum" sz="quarter" idx="10"/>
          </p:nvPr>
        </p:nvSpPr>
        <p:spPr/>
        <p:txBody>
          <a:bodyPr/>
          <a:lstStyle/>
          <a:p>
            <a:fld id="{D64E6241-4935-4BC4-9259-C3716C8FDFCC}" type="slidenum">
              <a:rPr lang="sv-SE" smtClean="0"/>
              <a:t>156</a:t>
            </a:fld>
            <a:endParaRPr lang="sv-SE"/>
          </a:p>
        </p:txBody>
      </p:sp>
    </p:spTree>
    <p:extLst>
      <p:ext uri="{BB962C8B-B14F-4D97-AF65-F5344CB8AC3E}">
        <p14:creationId xmlns:p14="http://schemas.microsoft.com/office/powerpoint/2010/main" val="14453057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indent="0">
              <a:buNone/>
            </a:pPr>
            <a:r>
              <a:rPr lang="sv-SE" b="1" dirty="0"/>
              <a:t>FGJ</a:t>
            </a:r>
          </a:p>
          <a:p>
            <a:pPr marL="0" indent="0">
              <a:buNone/>
            </a:pPr>
            <a:endParaRPr lang="sv-SE" b="1" dirty="0"/>
          </a:p>
          <a:p>
            <a:pPr marL="0" indent="0">
              <a:buNone/>
            </a:pPr>
            <a:r>
              <a:rPr lang="sv-SE" b="1" dirty="0" err="1"/>
              <a:t>NSPHiG</a:t>
            </a:r>
            <a:r>
              <a:rPr lang="sv-SE" b="1" dirty="0"/>
              <a:t> </a:t>
            </a:r>
            <a:r>
              <a:rPr lang="sv-SE" dirty="0"/>
              <a:t>– psykiatriska kliniker, 3 mätningar över 1,5 år</a:t>
            </a:r>
          </a:p>
          <a:p>
            <a:r>
              <a:rPr lang="sv-SE" dirty="0"/>
              <a:t>Komplex </a:t>
            </a:r>
            <a:r>
              <a:rPr lang="sv-SE" dirty="0" err="1"/>
              <a:t>impl.process</a:t>
            </a:r>
            <a:r>
              <a:rPr lang="sv-SE" dirty="0"/>
              <a:t> – alltmer positiv inställning över tid </a:t>
            </a:r>
          </a:p>
          <a:p>
            <a:pPr marL="0" indent="0">
              <a:buNone/>
            </a:pPr>
            <a:r>
              <a:rPr lang="sv-SE" b="1" dirty="0"/>
              <a:t>Stockholms stads </a:t>
            </a:r>
            <a:r>
              <a:rPr lang="sv-SE" dirty="0"/>
              <a:t>socialpsykiatri – 1 mätning (tidigt i processen)</a:t>
            </a:r>
          </a:p>
          <a:p>
            <a:r>
              <a:rPr lang="sv-SE" dirty="0"/>
              <a:t>Bekräftar komplexitet och behov av kommunikation och tydlig struktur</a:t>
            </a:r>
          </a:p>
          <a:p>
            <a:r>
              <a:rPr lang="sv-SE" b="1" dirty="0"/>
              <a:t>Skåne </a:t>
            </a:r>
            <a:endParaRPr lang="sv-SE" sz="1200" b="0" i="0" u="none" strike="noStrike" kern="1200" baseline="0" dirty="0">
              <a:solidFill>
                <a:schemeClr val="tx1"/>
              </a:solidFill>
              <a:latin typeface="+mn-lt"/>
              <a:ea typeface="+mn-ea"/>
              <a:cs typeface="+mn-cs"/>
            </a:endParaRPr>
          </a:p>
          <a:p>
            <a:r>
              <a:rPr lang="sv-SE" sz="1200" b="0" i="0" u="none" strike="noStrike" kern="1200" baseline="0" dirty="0">
                <a:solidFill>
                  <a:schemeClr val="tx1"/>
                </a:solidFill>
                <a:latin typeface="+mn-lt"/>
                <a:ea typeface="+mn-ea"/>
                <a:cs typeface="+mn-cs"/>
              </a:rPr>
              <a:t>Satsningen utvärderas i främst kvalitativa studier under 2015-2016, slutrapport mars 2017</a:t>
            </a:r>
          </a:p>
          <a:p>
            <a:r>
              <a:rPr lang="sv-SE" b="1" dirty="0"/>
              <a:t>IPS</a:t>
            </a:r>
          </a:p>
          <a:p>
            <a:endParaRPr lang="sv-SE" dirty="0"/>
          </a:p>
          <a:p>
            <a:endParaRPr lang="sv-SE" dirty="0"/>
          </a:p>
        </p:txBody>
      </p:sp>
      <p:sp>
        <p:nvSpPr>
          <p:cNvPr id="4" name="Platshållare för bildnummer 3"/>
          <p:cNvSpPr>
            <a:spLocks noGrp="1"/>
          </p:cNvSpPr>
          <p:nvPr>
            <p:ph type="sldNum" sz="quarter" idx="10"/>
          </p:nvPr>
        </p:nvSpPr>
        <p:spPr/>
        <p:txBody>
          <a:bodyPr/>
          <a:lstStyle/>
          <a:p>
            <a:fld id="{D64E6241-4935-4BC4-9259-C3716C8FDFCC}" type="slidenum">
              <a:rPr lang="sv-SE" smtClean="0"/>
              <a:t>157</a:t>
            </a:fld>
            <a:endParaRPr lang="sv-SE" dirty="0"/>
          </a:p>
        </p:txBody>
      </p:sp>
    </p:spTree>
    <p:extLst>
      <p:ext uri="{BB962C8B-B14F-4D97-AF65-F5344CB8AC3E}">
        <p14:creationId xmlns:p14="http://schemas.microsoft.com/office/powerpoint/2010/main" val="304957183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sz="1200" b="1" kern="1200" dirty="0">
                <a:solidFill>
                  <a:schemeClr val="tx1"/>
                </a:solidFill>
                <a:effectLst/>
                <a:latin typeface="+mn-lt"/>
                <a:ea typeface="+mn-ea"/>
                <a:cs typeface="+mn-cs"/>
              </a:rPr>
              <a:t>Nordiska ministerrådet / Nordplus</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Nordplus är Nordiska ministerrådets program för samarbete, lärande och utbildning mellan de nordiska och baltiska länderna (samt Åland, Färöarna och Grönland). Genom Nordplus kan organisationer inom hela utbildningsområdet söka bidrag för olika typer av utbyten och samarbeten.</a:t>
            </a:r>
          </a:p>
          <a:p>
            <a:r>
              <a:rPr lang="sv-SE" sz="1200" kern="1200" dirty="0">
                <a:solidFill>
                  <a:schemeClr val="tx1"/>
                </a:solidFill>
                <a:effectLst/>
                <a:latin typeface="+mn-lt"/>
                <a:ea typeface="+mn-ea"/>
                <a:cs typeface="+mn-cs"/>
              </a:rPr>
              <a:t>NSPH ingår sedan 2023 i ett samarbete med organisationer i Norden och Baltikum för att dela erfarenheter kring utvecklingen av </a:t>
            </a:r>
            <a:r>
              <a:rPr lang="sv-SE" sz="1200" kern="1200" dirty="0" err="1">
                <a:solidFill>
                  <a:schemeClr val="tx1"/>
                </a:solidFill>
                <a:effectLst/>
                <a:latin typeface="+mn-lt"/>
                <a:ea typeface="+mn-ea"/>
                <a:cs typeface="+mn-cs"/>
              </a:rPr>
              <a:t>peer</a:t>
            </a:r>
            <a:r>
              <a:rPr lang="sv-SE" sz="1200" kern="1200" dirty="0">
                <a:solidFill>
                  <a:schemeClr val="tx1"/>
                </a:solidFill>
                <a:effectLst/>
                <a:latin typeface="+mn-lt"/>
                <a:ea typeface="+mn-ea"/>
                <a:cs typeface="+mn-cs"/>
              </a:rPr>
              <a:t> support – fortsättning till 2026. Till 2026 är det fokus på utbildning, framtagande av utbildningsmaterial, gemensamma riktlinjer och en konferens i Litauen. </a:t>
            </a:r>
          </a:p>
          <a:p>
            <a:r>
              <a:rPr lang="sv-SE" sz="1200" kern="1200" dirty="0">
                <a:solidFill>
                  <a:schemeClr val="tx1"/>
                </a:solidFill>
                <a:effectLst/>
                <a:latin typeface="+mn-lt"/>
                <a:ea typeface="+mn-ea"/>
                <a:cs typeface="+mn-cs"/>
              </a:rPr>
              <a:t> </a:t>
            </a:r>
          </a:p>
          <a:p>
            <a:r>
              <a:rPr lang="sv-SE" sz="1200" b="1" kern="1200" dirty="0">
                <a:solidFill>
                  <a:schemeClr val="tx1"/>
                </a:solidFill>
                <a:effectLst/>
                <a:latin typeface="+mn-lt"/>
                <a:ea typeface="+mn-ea"/>
                <a:cs typeface="+mn-cs"/>
              </a:rPr>
              <a:t>UI samarbete</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CEPI har tilldelats medel (Forte, 23.9 miljoner) för att i ett forskningsprogram 2022-2027 utveckla och implementera brukarinflytande. Klient- och praktiknära forskning inom framförallt socialtjänstens verksamhetsområden, och går under namnet Tillämpad välfärdsforskning.</a:t>
            </a:r>
          </a:p>
          <a:p>
            <a:r>
              <a:rPr lang="sv-SE" sz="1200" kern="1200" dirty="0">
                <a:solidFill>
                  <a:schemeClr val="tx1"/>
                </a:solidFill>
                <a:effectLst/>
                <a:latin typeface="+mn-lt"/>
                <a:ea typeface="+mn-ea"/>
                <a:cs typeface="+mn-cs"/>
              </a:rPr>
              <a:t>Programmets kärna är fyra konkreta strategier för hållbar integrering av brukarinflytande: </a:t>
            </a:r>
          </a:p>
          <a:p>
            <a:r>
              <a:rPr lang="sv-SE" sz="1200" kern="1200" dirty="0">
                <a:solidFill>
                  <a:schemeClr val="tx1"/>
                </a:solidFill>
                <a:effectLst/>
                <a:latin typeface="+mn-lt"/>
                <a:ea typeface="+mn-ea"/>
                <a:cs typeface="+mn-cs"/>
              </a:rPr>
              <a:t>delat beslutsfattande, </a:t>
            </a:r>
            <a:r>
              <a:rPr lang="sv-SE" sz="1200" kern="1200" dirty="0" err="1">
                <a:solidFill>
                  <a:schemeClr val="tx1"/>
                </a:solidFill>
                <a:effectLst/>
                <a:latin typeface="+mn-lt"/>
                <a:ea typeface="+mn-ea"/>
                <a:cs typeface="+mn-cs"/>
              </a:rPr>
              <a:t>peer</a:t>
            </a:r>
            <a:r>
              <a:rPr lang="sv-SE" sz="1200" kern="1200" dirty="0">
                <a:solidFill>
                  <a:schemeClr val="tx1"/>
                </a:solidFill>
                <a:effectLst/>
                <a:latin typeface="+mn-lt"/>
                <a:ea typeface="+mn-ea"/>
                <a:cs typeface="+mn-cs"/>
              </a:rPr>
              <a:t> support, brukarrevision och brukarråd/systemprojektet.</a:t>
            </a:r>
          </a:p>
          <a:p>
            <a:r>
              <a:rPr lang="sv-SE" sz="1200" b="1" kern="1200" dirty="0">
                <a:solidFill>
                  <a:schemeClr val="tx1"/>
                </a:solidFill>
                <a:effectLst/>
                <a:latin typeface="+mn-lt"/>
                <a:ea typeface="+mn-ea"/>
                <a:cs typeface="+mn-cs"/>
              </a:rPr>
              <a:t> </a:t>
            </a:r>
            <a:endParaRPr lang="sv-SE" sz="1200" kern="1200" dirty="0">
              <a:solidFill>
                <a:schemeClr val="tx1"/>
              </a:solidFill>
              <a:effectLst/>
              <a:latin typeface="+mn-lt"/>
              <a:ea typeface="+mn-ea"/>
              <a:cs typeface="+mn-cs"/>
            </a:endParaRPr>
          </a:p>
          <a:p>
            <a:r>
              <a:rPr lang="sv-SE" sz="1200" b="1" kern="1200" dirty="0">
                <a:solidFill>
                  <a:schemeClr val="tx1"/>
                </a:solidFill>
                <a:effectLst/>
                <a:latin typeface="+mn-lt"/>
                <a:ea typeface="+mn-ea"/>
                <a:cs typeface="+mn-cs"/>
              </a:rPr>
              <a:t>Peer support</a:t>
            </a:r>
            <a:endParaRPr lang="sv-SE" sz="1200" kern="1200" dirty="0">
              <a:solidFill>
                <a:schemeClr val="tx1"/>
              </a:solidFill>
              <a:effectLst/>
              <a:latin typeface="+mn-lt"/>
              <a:ea typeface="+mn-ea"/>
              <a:cs typeface="+mn-cs"/>
            </a:endParaRPr>
          </a:p>
          <a:p>
            <a:r>
              <a:rPr lang="sv-SE" sz="1200" kern="1200" dirty="0" err="1">
                <a:solidFill>
                  <a:schemeClr val="tx1"/>
                </a:solidFill>
                <a:effectLst/>
                <a:latin typeface="+mn-lt"/>
                <a:ea typeface="+mn-ea"/>
                <a:cs typeface="+mn-cs"/>
              </a:rPr>
              <a:t>iKBT</a:t>
            </a:r>
            <a:r>
              <a:rPr lang="sv-SE" sz="1200" kern="1200" dirty="0">
                <a:solidFill>
                  <a:schemeClr val="tx1"/>
                </a:solidFill>
                <a:effectLst/>
                <a:latin typeface="+mn-lt"/>
                <a:ea typeface="+mn-ea"/>
                <a:cs typeface="+mn-cs"/>
              </a:rPr>
              <a:t> x 2, IPL x 3</a:t>
            </a:r>
          </a:p>
          <a:p>
            <a:r>
              <a:rPr lang="sv-SE" sz="1200" kern="1200" dirty="0">
                <a:solidFill>
                  <a:schemeClr val="tx1"/>
                </a:solidFill>
                <a:effectLst/>
                <a:latin typeface="+mn-lt"/>
                <a:ea typeface="+mn-ea"/>
                <a:cs typeface="+mn-cs"/>
              </a:rPr>
              <a:t>”</a:t>
            </a:r>
            <a:r>
              <a:rPr lang="sv-SE" sz="1200" kern="1200" dirty="0" err="1">
                <a:solidFill>
                  <a:schemeClr val="tx1"/>
                </a:solidFill>
                <a:effectLst/>
                <a:latin typeface="+mn-lt"/>
                <a:ea typeface="+mn-ea"/>
                <a:cs typeface="+mn-cs"/>
              </a:rPr>
              <a:t>Tipping</a:t>
            </a:r>
            <a:r>
              <a:rPr lang="sv-SE" sz="1200" kern="1200" dirty="0">
                <a:solidFill>
                  <a:schemeClr val="tx1"/>
                </a:solidFill>
                <a:effectLst/>
                <a:latin typeface="+mn-lt"/>
                <a:ea typeface="+mn-ea"/>
                <a:cs typeface="+mn-cs"/>
              </a:rPr>
              <a:t> </a:t>
            </a:r>
            <a:r>
              <a:rPr lang="sv-SE" sz="1200" kern="1200" dirty="0" err="1">
                <a:solidFill>
                  <a:schemeClr val="tx1"/>
                </a:solidFill>
                <a:effectLst/>
                <a:latin typeface="+mn-lt"/>
                <a:ea typeface="+mn-ea"/>
                <a:cs typeface="+mn-cs"/>
              </a:rPr>
              <a:t>point</a:t>
            </a:r>
            <a:r>
              <a:rPr lang="sv-SE" sz="1200" kern="1200" dirty="0">
                <a:solidFill>
                  <a:schemeClr val="tx1"/>
                </a:solidFill>
                <a:effectLst/>
                <a:latin typeface="+mn-lt"/>
                <a:ea typeface="+mn-ea"/>
                <a:cs typeface="+mn-cs"/>
              </a:rPr>
              <a:t>”, ”</a:t>
            </a:r>
            <a:r>
              <a:rPr lang="sv-SE" sz="1200" kern="1200" dirty="0" err="1">
                <a:solidFill>
                  <a:schemeClr val="tx1"/>
                </a:solidFill>
                <a:effectLst/>
                <a:latin typeface="+mn-lt"/>
                <a:ea typeface="+mn-ea"/>
                <a:cs typeface="+mn-cs"/>
              </a:rPr>
              <a:t>Managing</a:t>
            </a:r>
            <a:r>
              <a:rPr lang="sv-SE" sz="1200" kern="1200" dirty="0">
                <a:solidFill>
                  <a:schemeClr val="tx1"/>
                </a:solidFill>
                <a:effectLst/>
                <a:latin typeface="+mn-lt"/>
                <a:ea typeface="+mn-ea"/>
                <a:cs typeface="+mn-cs"/>
              </a:rPr>
              <a:t>”, Masteruppsats</a:t>
            </a:r>
          </a:p>
          <a:p>
            <a:r>
              <a:rPr lang="sv-SE" sz="1200" kern="1200" dirty="0">
                <a:solidFill>
                  <a:schemeClr val="tx1"/>
                </a:solidFill>
                <a:effectLst/>
                <a:latin typeface="+mn-lt"/>
                <a:ea typeface="+mn-ea"/>
                <a:cs typeface="+mn-cs"/>
              </a:rPr>
              <a:t>Jönköping x 2, VG, Sthlm x 3, Skåne</a:t>
            </a:r>
          </a:p>
          <a:p>
            <a:r>
              <a:rPr lang="sv-SE" sz="1200" i="1" kern="1200" dirty="0">
                <a:solidFill>
                  <a:schemeClr val="tx1"/>
                </a:solidFill>
                <a:effectLst/>
                <a:latin typeface="+mn-lt"/>
                <a:ea typeface="+mn-ea"/>
                <a:cs typeface="+mn-cs"/>
              </a:rPr>
              <a:t>Kommer:</a:t>
            </a:r>
            <a:r>
              <a:rPr lang="sv-SE" sz="1200" kern="1200" dirty="0">
                <a:solidFill>
                  <a:schemeClr val="tx1"/>
                </a:solidFill>
                <a:effectLst/>
                <a:latin typeface="+mn-lt"/>
                <a:ea typeface="+mn-ea"/>
                <a:cs typeface="+mn-cs"/>
              </a:rPr>
              <a:t> kartläggning och </a:t>
            </a:r>
            <a:r>
              <a:rPr lang="sv-SE" sz="1200" kern="1200" dirty="0" err="1">
                <a:solidFill>
                  <a:schemeClr val="tx1"/>
                </a:solidFill>
                <a:effectLst/>
                <a:latin typeface="+mn-lt"/>
                <a:ea typeface="+mn-ea"/>
                <a:cs typeface="+mn-cs"/>
              </a:rPr>
              <a:t>rct</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 </a:t>
            </a:r>
          </a:p>
          <a:p>
            <a:r>
              <a:rPr lang="sv-SE" sz="1200" b="1" kern="1200" dirty="0">
                <a:solidFill>
                  <a:schemeClr val="tx1"/>
                </a:solidFill>
                <a:effectLst/>
                <a:latin typeface="+mn-lt"/>
                <a:ea typeface="+mn-ea"/>
                <a:cs typeface="+mn-cs"/>
              </a:rPr>
              <a:t>UPSIDES </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Internationellt forskningsprojekt. Medverkande är Tyskland, Storbritannien, Israel, Indien, Uganda och Tanzania. Gör RCT! Projektet sträcker sig över en 5 års period, 2018 - 2022.</a:t>
            </a:r>
          </a:p>
          <a:p>
            <a:r>
              <a:rPr lang="sv-SE" sz="1200" kern="1200" dirty="0">
                <a:solidFill>
                  <a:schemeClr val="tx1"/>
                </a:solidFill>
                <a:effectLst/>
                <a:latin typeface="+mn-lt"/>
                <a:ea typeface="+mn-ea"/>
                <a:cs typeface="+mn-cs"/>
              </a:rPr>
              <a:t>Inga resultat än. </a:t>
            </a:r>
          </a:p>
          <a:p>
            <a:endParaRPr lang="sv-SE" dirty="0"/>
          </a:p>
        </p:txBody>
      </p:sp>
      <p:sp>
        <p:nvSpPr>
          <p:cNvPr id="4" name="Platshållare för bildnummer 3"/>
          <p:cNvSpPr>
            <a:spLocks noGrp="1"/>
          </p:cNvSpPr>
          <p:nvPr>
            <p:ph type="sldNum" sz="quarter" idx="10"/>
          </p:nvPr>
        </p:nvSpPr>
        <p:spPr/>
        <p:txBody>
          <a:bodyPr/>
          <a:lstStyle/>
          <a:p>
            <a:fld id="{D997F785-DC7B-459D-B657-36D769AEE8D4}" type="slidenum">
              <a:rPr lang="sv-SE" smtClean="0"/>
              <a:t>158</a:t>
            </a:fld>
            <a:endParaRPr lang="sv-SE"/>
          </a:p>
        </p:txBody>
      </p:sp>
    </p:spTree>
    <p:extLst>
      <p:ext uri="{BB962C8B-B14F-4D97-AF65-F5344CB8AC3E}">
        <p14:creationId xmlns:p14="http://schemas.microsoft.com/office/powerpoint/2010/main" val="32345345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Shape 299"/>
          <p:cNvSpPr>
            <a:spLocks noGrp="1" noRot="1" noChangeAspect="1"/>
          </p:cNvSpPr>
          <p:nvPr>
            <p:ph type="sldImg"/>
          </p:nvPr>
        </p:nvSpPr>
        <p:spPr>
          <a:prstGeom prst="rect">
            <a:avLst/>
          </a:prstGeom>
        </p:spPr>
        <p:txBody>
          <a:bodyPr/>
          <a:lstStyle/>
          <a:p>
            <a:endParaRPr/>
          </a:p>
        </p:txBody>
      </p:sp>
      <p:sp>
        <p:nvSpPr>
          <p:cNvPr id="300" name="Shape 300"/>
          <p:cNvSpPr>
            <a:spLocks noGrp="1"/>
          </p:cNvSpPr>
          <p:nvPr>
            <p:ph type="body" sz="quarter" idx="1"/>
          </p:nvPr>
        </p:nvSpPr>
        <p:spPr>
          <a:prstGeom prst="rect">
            <a:avLst/>
          </a:prstGeom>
        </p:spPr>
        <p:txBody>
          <a:bodyPr/>
          <a:lstStyle/>
          <a:p>
            <a:endParaRPr lang="sv-SE" dirty="0"/>
          </a:p>
        </p:txBody>
      </p:sp>
    </p:spTree>
    <p:extLst>
      <p:ext uri="{BB962C8B-B14F-4D97-AF65-F5344CB8AC3E}">
        <p14:creationId xmlns:p14="http://schemas.microsoft.com/office/powerpoint/2010/main" val="428781143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sv-SE" b="1" i="0" dirty="0">
                <a:solidFill>
                  <a:srgbClr val="0D0D0D"/>
                </a:solidFill>
                <a:effectLst/>
                <a:latin typeface="Söhne"/>
              </a:rPr>
              <a:t>Utmaningar med att balansera olika perspektiv inom Peer Support yrket. </a:t>
            </a:r>
            <a:r>
              <a:rPr lang="sv-SE" b="0" i="0" dirty="0">
                <a:solidFill>
                  <a:srgbClr val="0D0D0D"/>
                </a:solidFill>
                <a:effectLst/>
                <a:latin typeface="Söhne"/>
              </a:rPr>
              <a:t>Konfrontera det biomedicinska perspektivet och samtidigt navigera diplomatiskt genom det för att skapa långsiktiga förändringar. Hantera förändringar i systemet med tålamod och att välja sina strider för att undvika utbrändhet.</a:t>
            </a:r>
          </a:p>
          <a:p>
            <a:pPr algn="l">
              <a:buFont typeface="+mj-lt"/>
              <a:buNone/>
            </a:pPr>
            <a:r>
              <a:rPr lang="sv-SE" b="1" i="0" dirty="0">
                <a:solidFill>
                  <a:srgbClr val="0D0D0D"/>
                </a:solidFill>
                <a:effectLst/>
                <a:latin typeface="Söhne"/>
              </a:rPr>
              <a:t>Fysisk plats och arbetsmiljö:</a:t>
            </a:r>
            <a:r>
              <a:rPr lang="sv-SE" b="0" i="0" dirty="0">
                <a:solidFill>
                  <a:srgbClr val="0D0D0D"/>
                </a:solidFill>
                <a:effectLst/>
                <a:latin typeface="Söhne"/>
              </a:rPr>
              <a:t> Öppen- eller slutenpsykiatri och socialpsykiatri. Skillnader i tillgänglighet och spontan möjlighet till kontakt med brukare framhävs. Inom öppenvård och socialpsykiatri är samarbete med annan personal och mer uppsökande arbete nödvändigt (vilket kan göra upphov för godtycklighet från personalens håll), medan slutenvården möjliggör spontana möten.</a:t>
            </a:r>
          </a:p>
          <a:p>
            <a:pPr algn="l">
              <a:buFont typeface="+mj-lt"/>
              <a:buNone/>
            </a:pPr>
            <a:r>
              <a:rPr lang="sv-SE" b="1" i="0" dirty="0">
                <a:solidFill>
                  <a:srgbClr val="0D0D0D"/>
                </a:solidFill>
                <a:effectLst/>
                <a:latin typeface="Söhne"/>
              </a:rPr>
              <a:t>Synen på brukarkunskap:</a:t>
            </a:r>
            <a:r>
              <a:rPr lang="sv-SE" b="0" i="0" dirty="0">
                <a:solidFill>
                  <a:srgbClr val="0D0D0D"/>
                </a:solidFill>
                <a:effectLst/>
                <a:latin typeface="Söhne"/>
              </a:rPr>
              <a:t> Det uppmärksammas att </a:t>
            </a:r>
            <a:r>
              <a:rPr lang="sv-SE" b="0" i="0" dirty="0" err="1">
                <a:solidFill>
                  <a:srgbClr val="0D0D0D"/>
                </a:solidFill>
                <a:effectLst/>
                <a:latin typeface="Söhne"/>
              </a:rPr>
              <a:t>peer</a:t>
            </a:r>
            <a:r>
              <a:rPr lang="sv-SE" b="0" i="0" dirty="0">
                <a:solidFill>
                  <a:srgbClr val="0D0D0D"/>
                </a:solidFill>
                <a:effectLst/>
                <a:latin typeface="Söhne"/>
              </a:rPr>
              <a:t> supporters ibland kan känna </a:t>
            </a:r>
            <a:r>
              <a:rPr lang="sv-SE" b="1" i="1" dirty="0">
                <a:solidFill>
                  <a:srgbClr val="0D0D0D"/>
                </a:solidFill>
                <a:effectLst/>
                <a:latin typeface="Söhne"/>
              </a:rPr>
              <a:t>mindervärdeskomplex</a:t>
            </a:r>
            <a:r>
              <a:rPr lang="sv-SE" b="0" i="0" dirty="0">
                <a:solidFill>
                  <a:srgbClr val="0D0D0D"/>
                </a:solidFill>
                <a:effectLst/>
                <a:latin typeface="Söhne"/>
              </a:rPr>
              <a:t> på grund av att deras kunskap baseras på egna erfarenheter snarare än formell utbildning. Materialet pekar på vikten av att ge </a:t>
            </a:r>
            <a:r>
              <a:rPr lang="sv-SE" b="1" i="1" dirty="0">
                <a:solidFill>
                  <a:srgbClr val="0D0D0D"/>
                </a:solidFill>
                <a:effectLst/>
                <a:latin typeface="Söhne"/>
              </a:rPr>
              <a:t>ökad legitimitet </a:t>
            </a:r>
            <a:r>
              <a:rPr lang="sv-SE" b="0" i="0" dirty="0">
                <a:solidFill>
                  <a:srgbClr val="0D0D0D"/>
                </a:solidFill>
                <a:effectLst/>
                <a:latin typeface="Söhne"/>
              </a:rPr>
              <a:t>åt egenupplevda erfarenheter som en grund för kunskap. Ett citat lyfter fram behovet av att stärka legitimiteten för denna typ av kunskapsbas.</a:t>
            </a:r>
          </a:p>
          <a:p>
            <a:endParaRPr lang="sv-SE" dirty="0"/>
          </a:p>
          <a:p>
            <a:pPr algn="l">
              <a:buFont typeface="+mj-lt"/>
              <a:buAutoNum type="arabicPeriod"/>
            </a:pPr>
            <a:r>
              <a:rPr lang="sv-SE" b="1" i="0" dirty="0">
                <a:solidFill>
                  <a:srgbClr val="0D0D0D"/>
                </a:solidFill>
                <a:effectLst/>
                <a:latin typeface="Söhne"/>
              </a:rPr>
              <a:t>Grundrollen i Peer Support:</a:t>
            </a:r>
            <a:r>
              <a:rPr lang="sv-SE" b="0" i="0" dirty="0">
                <a:solidFill>
                  <a:srgbClr val="0D0D0D"/>
                </a:solidFill>
                <a:effectLst/>
                <a:latin typeface="Söhne"/>
              </a:rPr>
              <a:t> En gemensam förståelse av Peer Support innebär att erbjuda återhämtning, inspirera hopp och stärka brukarens egen röst. Samtalen är ett centralt verktyg, ofta integrerat med vardagsaktiviteter. Flexibiliteten i </a:t>
            </a:r>
            <a:r>
              <a:rPr lang="sv-SE" b="0" i="0" dirty="0" err="1">
                <a:solidFill>
                  <a:srgbClr val="0D0D0D"/>
                </a:solidFill>
                <a:effectLst/>
                <a:latin typeface="Söhne"/>
              </a:rPr>
              <a:t>peer</a:t>
            </a:r>
            <a:r>
              <a:rPr lang="sv-SE" b="0" i="0" dirty="0">
                <a:solidFill>
                  <a:srgbClr val="0D0D0D"/>
                </a:solidFill>
                <a:effectLst/>
                <a:latin typeface="Söhne"/>
              </a:rPr>
              <a:t> support-rollen betonas, där anpassningen sker utifrån </a:t>
            </a:r>
            <a:r>
              <a:rPr lang="sv-SE" b="0" i="0" dirty="0" err="1">
                <a:solidFill>
                  <a:srgbClr val="0D0D0D"/>
                </a:solidFill>
                <a:effectLst/>
                <a:latin typeface="Söhne"/>
              </a:rPr>
              <a:t>peer</a:t>
            </a:r>
            <a:r>
              <a:rPr lang="sv-SE" b="0" i="0" dirty="0">
                <a:solidFill>
                  <a:srgbClr val="0D0D0D"/>
                </a:solidFill>
                <a:effectLst/>
                <a:latin typeface="Söhne"/>
              </a:rPr>
              <a:t> supporterns identitet, erfarenheter, arbetskontext och den specifika brukaren. Samtidigt upplevs en paradox, där flexibiliteten ses som en styrka lyfts fram samtidigt en önskan om formell struktur, som illustreras av ett följande citat.</a:t>
            </a:r>
          </a:p>
          <a:p>
            <a:pPr algn="l">
              <a:buFont typeface="+mj-lt"/>
              <a:buAutoNum type="arabicPeriod"/>
            </a:pPr>
            <a:r>
              <a:rPr lang="sv-SE" b="1" i="0" dirty="0">
                <a:solidFill>
                  <a:srgbClr val="0D0D0D"/>
                </a:solidFill>
                <a:effectLst/>
                <a:latin typeface="Söhne"/>
              </a:rPr>
              <a:t>Stärka evidensen om Peer Support:</a:t>
            </a:r>
            <a:r>
              <a:rPr lang="sv-SE" b="0" i="0" dirty="0">
                <a:solidFill>
                  <a:srgbClr val="0D0D0D"/>
                </a:solidFill>
                <a:effectLst/>
                <a:latin typeface="Söhne"/>
              </a:rPr>
              <a:t> Det finns en tydlig önskan om att förstärka evidensen för Peer Support, vilket framgår genom citat från en högt uppsatt tjänsteman. Detta indikerar ett intresse av att ytterligare legitimera och förankra </a:t>
            </a:r>
            <a:r>
              <a:rPr lang="sv-SE" b="0" i="0" dirty="0" err="1">
                <a:solidFill>
                  <a:srgbClr val="0D0D0D"/>
                </a:solidFill>
                <a:effectLst/>
                <a:latin typeface="Söhne"/>
              </a:rPr>
              <a:t>peer</a:t>
            </a:r>
            <a:r>
              <a:rPr lang="sv-SE" b="0" i="0" dirty="0">
                <a:solidFill>
                  <a:srgbClr val="0D0D0D"/>
                </a:solidFill>
                <a:effectLst/>
                <a:latin typeface="Söhne"/>
              </a:rPr>
              <a:t> support som en effektiv metod. </a:t>
            </a:r>
          </a:p>
          <a:p>
            <a:pPr algn="l">
              <a:buFont typeface="+mj-lt"/>
              <a:buAutoNum type="arabicPeriod"/>
            </a:pPr>
            <a:r>
              <a:rPr lang="sv-SE" b="1" i="0" dirty="0">
                <a:solidFill>
                  <a:srgbClr val="0D0D0D"/>
                </a:solidFill>
                <a:effectLst/>
                <a:latin typeface="Söhne"/>
              </a:rPr>
              <a:t>Motverka </a:t>
            </a:r>
            <a:r>
              <a:rPr lang="sv-SE" b="1" i="0" dirty="0" err="1">
                <a:solidFill>
                  <a:srgbClr val="0D0D0D"/>
                </a:solidFill>
                <a:effectLst/>
                <a:latin typeface="Söhne"/>
              </a:rPr>
              <a:t>peer</a:t>
            </a:r>
            <a:r>
              <a:rPr lang="sv-SE" b="1" i="0" dirty="0">
                <a:solidFill>
                  <a:srgbClr val="0D0D0D"/>
                </a:solidFill>
                <a:effectLst/>
                <a:latin typeface="Söhne"/>
              </a:rPr>
              <a:t> </a:t>
            </a:r>
            <a:r>
              <a:rPr lang="sv-SE" b="1" i="0" dirty="0" err="1">
                <a:solidFill>
                  <a:srgbClr val="0D0D0D"/>
                </a:solidFill>
                <a:effectLst/>
                <a:latin typeface="Söhne"/>
              </a:rPr>
              <a:t>drifting</a:t>
            </a:r>
            <a:r>
              <a:rPr lang="sv-SE" b="1" i="0" dirty="0">
                <a:solidFill>
                  <a:srgbClr val="0D0D0D"/>
                </a:solidFill>
                <a:effectLst/>
                <a:latin typeface="Söhne"/>
              </a:rPr>
              <a:t> och stärka rollen:</a:t>
            </a:r>
            <a:r>
              <a:rPr lang="sv-SE" b="0" i="0" dirty="0">
                <a:solidFill>
                  <a:srgbClr val="0D0D0D"/>
                </a:solidFill>
                <a:effectLst/>
                <a:latin typeface="Söhne"/>
              </a:rPr>
              <a:t> En framträdande barriär, kopplad till rollen som </a:t>
            </a:r>
            <a:r>
              <a:rPr lang="sv-SE" b="0" i="0" dirty="0" err="1">
                <a:solidFill>
                  <a:srgbClr val="0D0D0D"/>
                </a:solidFill>
                <a:effectLst/>
                <a:latin typeface="Söhne"/>
              </a:rPr>
              <a:t>peer</a:t>
            </a:r>
            <a:r>
              <a:rPr lang="sv-SE" b="0" i="0" dirty="0">
                <a:solidFill>
                  <a:srgbClr val="0D0D0D"/>
                </a:solidFill>
                <a:effectLst/>
                <a:latin typeface="Söhne"/>
              </a:rPr>
              <a:t> supporter, är att motverka </a:t>
            </a:r>
            <a:r>
              <a:rPr lang="sv-SE" b="0" i="0" dirty="0" err="1">
                <a:solidFill>
                  <a:srgbClr val="0D0D0D"/>
                </a:solidFill>
                <a:effectLst/>
                <a:latin typeface="Söhne"/>
              </a:rPr>
              <a:t>peer</a:t>
            </a:r>
            <a:r>
              <a:rPr lang="sv-SE" b="0" i="0" dirty="0">
                <a:solidFill>
                  <a:srgbClr val="0D0D0D"/>
                </a:solidFill>
                <a:effectLst/>
                <a:latin typeface="Söhne"/>
              </a:rPr>
              <a:t> </a:t>
            </a:r>
            <a:r>
              <a:rPr lang="sv-SE" b="0" i="0" dirty="0" err="1">
                <a:solidFill>
                  <a:srgbClr val="0D0D0D"/>
                </a:solidFill>
                <a:effectLst/>
                <a:latin typeface="Söhne"/>
              </a:rPr>
              <a:t>drifting</a:t>
            </a:r>
            <a:r>
              <a:rPr lang="sv-SE" b="0" i="0" dirty="0">
                <a:solidFill>
                  <a:srgbClr val="0D0D0D"/>
                </a:solidFill>
                <a:effectLst/>
                <a:latin typeface="Söhne"/>
              </a:rPr>
              <a:t>. En åtgärd för att hantera detta är att ha stöd från brukarorganisationen som en hemvist, vilket stärker </a:t>
            </a:r>
            <a:r>
              <a:rPr lang="sv-SE" b="0" i="0" dirty="0" err="1">
                <a:solidFill>
                  <a:srgbClr val="0D0D0D"/>
                </a:solidFill>
                <a:effectLst/>
                <a:latin typeface="Söhne"/>
              </a:rPr>
              <a:t>peer</a:t>
            </a:r>
            <a:r>
              <a:rPr lang="sv-SE" b="0" i="0" dirty="0">
                <a:solidFill>
                  <a:srgbClr val="0D0D0D"/>
                </a:solidFill>
                <a:effectLst/>
                <a:latin typeface="Söhne"/>
              </a:rPr>
              <a:t> supporters roll och bidrar till att upprätthålla tydlighet och fokus i deras arbete</a:t>
            </a:r>
          </a:p>
          <a:p>
            <a:endParaRPr lang="sv-SE" dirty="0"/>
          </a:p>
        </p:txBody>
      </p:sp>
      <p:sp>
        <p:nvSpPr>
          <p:cNvPr id="4" name="Slide Number Placeholder 3"/>
          <p:cNvSpPr>
            <a:spLocks noGrp="1"/>
          </p:cNvSpPr>
          <p:nvPr>
            <p:ph type="sldNum" sz="quarter" idx="5"/>
          </p:nvPr>
        </p:nvSpPr>
        <p:spPr/>
        <p:txBody>
          <a:bodyPr/>
          <a:lstStyle/>
          <a:p>
            <a:fld id="{4EFF09D5-B63D-4124-9053-A8D5566F555B}" type="slidenum">
              <a:rPr lang="sv-SE" smtClean="0"/>
              <a:t>160</a:t>
            </a:fld>
            <a:endParaRPr lang="sv-SE"/>
          </a:p>
        </p:txBody>
      </p:sp>
    </p:spTree>
    <p:extLst>
      <p:ext uri="{BB962C8B-B14F-4D97-AF65-F5344CB8AC3E}">
        <p14:creationId xmlns:p14="http://schemas.microsoft.com/office/powerpoint/2010/main" val="411881134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gn="l"/>
            <a:r>
              <a:rPr lang="sv-SE"/>
              <a:t>SW, FGJ, SW</a:t>
            </a:r>
            <a:endParaRPr lang="sv-SE" dirty="0"/>
          </a:p>
          <a:p>
            <a:pPr algn="l"/>
            <a:endParaRPr lang="sv-SE" dirty="0"/>
          </a:p>
          <a:p>
            <a:pPr algn="l"/>
            <a:r>
              <a:rPr lang="sv-SE" dirty="0"/>
              <a:t>Kartläggningsstudien:</a:t>
            </a:r>
          </a:p>
          <a:p>
            <a:pPr marL="0" indent="0">
              <a:buNone/>
              <a:tabLst>
                <a:tab pos="5548313" algn="r"/>
              </a:tabLst>
            </a:pPr>
            <a:r>
              <a:rPr lang="sv-SE" sz="1200" i="1" dirty="0"/>
              <a:t>Syfte: Att kartlägga </a:t>
            </a:r>
            <a:r>
              <a:rPr lang="sv-SE" sz="1200" i="1" dirty="0" err="1"/>
              <a:t>peer</a:t>
            </a:r>
            <a:r>
              <a:rPr lang="sv-SE" sz="1200" i="1" dirty="0"/>
              <a:t> supports nuvarande status och utformning i den svenska kontexten</a:t>
            </a:r>
          </a:p>
          <a:p>
            <a:pPr>
              <a:tabLst>
                <a:tab pos="5548313" algn="r"/>
              </a:tabLst>
            </a:pPr>
            <a:r>
              <a:rPr lang="sv-SE" sz="1200" dirty="0"/>
              <a:t>13 intervjuer med enhets- och verksamhetschefer, utbildare, handledare och personer i olika strategiska positioner </a:t>
            </a:r>
          </a:p>
          <a:p>
            <a:pPr>
              <a:tabLst>
                <a:tab pos="5548313" algn="r"/>
              </a:tabLst>
            </a:pPr>
            <a:r>
              <a:rPr lang="sv-SE" sz="1200" dirty="0"/>
              <a:t>4 fokusgruppsintervjuer med </a:t>
            </a:r>
            <a:r>
              <a:rPr lang="sv-SE" sz="1200" dirty="0" err="1"/>
              <a:t>peer</a:t>
            </a:r>
            <a:r>
              <a:rPr lang="sv-SE" sz="1200" dirty="0"/>
              <a:t> supporters</a:t>
            </a:r>
          </a:p>
          <a:p>
            <a:pPr>
              <a:tabLst>
                <a:tab pos="5548313" algn="r"/>
              </a:tabLst>
            </a:pPr>
            <a:r>
              <a:rPr lang="sv-SE" sz="1200" dirty="0"/>
              <a:t>Nationell enkät till </a:t>
            </a:r>
            <a:r>
              <a:rPr lang="sv-SE" sz="1200" dirty="0" err="1"/>
              <a:t>peer</a:t>
            </a:r>
            <a:r>
              <a:rPr lang="sv-SE" sz="1200" dirty="0"/>
              <a:t> supporters</a:t>
            </a:r>
          </a:p>
          <a:p>
            <a:pPr>
              <a:tabLst>
                <a:tab pos="5548313" algn="r"/>
              </a:tabLst>
            </a:pPr>
            <a:endParaRPr lang="sv-SE" sz="1200" dirty="0"/>
          </a:p>
          <a:p>
            <a:r>
              <a:rPr lang="sv-SE" sz="1200" b="1" kern="1200" dirty="0">
                <a:solidFill>
                  <a:schemeClr val="tx1"/>
                </a:solidFill>
                <a:effectLst/>
                <a:latin typeface="+mn-lt"/>
                <a:ea typeface="+mn-ea"/>
                <a:cs typeface="+mn-cs"/>
              </a:rPr>
              <a:t>Nordiska ministerrådet / Nordplus</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Nordplus är Nordiska ministerrådets program för samarbete, lärande och utbildning mellan de nordiska och baltiska länderna (samt Åland, Färöarna och Grönland). Genom Nordplus kan organisationer inom hela utbildningsområdet söka bidrag för olika typer av utbyten och samarbeten.</a:t>
            </a:r>
          </a:p>
          <a:p>
            <a:r>
              <a:rPr lang="sv-SE" sz="1200" kern="1200" dirty="0">
                <a:solidFill>
                  <a:schemeClr val="tx1"/>
                </a:solidFill>
                <a:effectLst/>
                <a:latin typeface="+mn-lt"/>
                <a:ea typeface="+mn-ea"/>
                <a:cs typeface="+mn-cs"/>
              </a:rPr>
              <a:t>NSPH ingår sedan 2023 i ett samarbete med organisationer i Norden och Baltikum för att dela erfarenheter kring utvecklingen av </a:t>
            </a:r>
            <a:r>
              <a:rPr lang="sv-SE" sz="1200" kern="1200" dirty="0" err="1">
                <a:solidFill>
                  <a:schemeClr val="tx1"/>
                </a:solidFill>
                <a:effectLst/>
                <a:latin typeface="+mn-lt"/>
                <a:ea typeface="+mn-ea"/>
                <a:cs typeface="+mn-cs"/>
              </a:rPr>
              <a:t>peer</a:t>
            </a:r>
            <a:r>
              <a:rPr lang="sv-SE" sz="1200" kern="1200" dirty="0">
                <a:solidFill>
                  <a:schemeClr val="tx1"/>
                </a:solidFill>
                <a:effectLst/>
                <a:latin typeface="+mn-lt"/>
                <a:ea typeface="+mn-ea"/>
                <a:cs typeface="+mn-cs"/>
              </a:rPr>
              <a:t> support – fortsättning till 2026. Till 2026 är det fokus på utbildning, framtagande av utbildningsmaterial, gemensamma riktlinjer och en konferens i Litauen. </a:t>
            </a:r>
          </a:p>
          <a:p>
            <a:r>
              <a:rPr lang="sv-SE" sz="1200" kern="1200" dirty="0">
                <a:solidFill>
                  <a:schemeClr val="tx1"/>
                </a:solidFill>
                <a:effectLst/>
                <a:latin typeface="+mn-lt"/>
                <a:ea typeface="+mn-ea"/>
                <a:cs typeface="+mn-cs"/>
              </a:rPr>
              <a:t> </a:t>
            </a:r>
          </a:p>
          <a:p>
            <a:r>
              <a:rPr lang="sv-SE" sz="1200" b="1" kern="1200" dirty="0">
                <a:solidFill>
                  <a:schemeClr val="tx1"/>
                </a:solidFill>
                <a:effectLst/>
                <a:latin typeface="+mn-lt"/>
                <a:ea typeface="+mn-ea"/>
                <a:cs typeface="+mn-cs"/>
              </a:rPr>
              <a:t>UI samarbete</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CEPI har tilldelats medel (Forte, 23.9 miljoner) för att i ett forskningsprogram 2022-2027 utveckla och implementera brukarinflytande. Klient- och praktiknära forskning inom framförallt socialtjänstens verksamhetsområden, och går under namnet Tillämpad välfärdsforskning.</a:t>
            </a:r>
          </a:p>
          <a:p>
            <a:r>
              <a:rPr lang="sv-SE" sz="1200" kern="1200" dirty="0">
                <a:solidFill>
                  <a:schemeClr val="tx1"/>
                </a:solidFill>
                <a:effectLst/>
                <a:latin typeface="+mn-lt"/>
                <a:ea typeface="+mn-ea"/>
                <a:cs typeface="+mn-cs"/>
              </a:rPr>
              <a:t>Programmets kärna är fyra konkreta strategier för hållbar integrering av brukarinflytande: </a:t>
            </a:r>
          </a:p>
          <a:p>
            <a:r>
              <a:rPr lang="sv-SE" sz="1200" kern="1200" dirty="0">
                <a:solidFill>
                  <a:schemeClr val="tx1"/>
                </a:solidFill>
                <a:effectLst/>
                <a:latin typeface="+mn-lt"/>
                <a:ea typeface="+mn-ea"/>
                <a:cs typeface="+mn-cs"/>
              </a:rPr>
              <a:t>delat beslutsfattande, </a:t>
            </a:r>
            <a:r>
              <a:rPr lang="sv-SE" sz="1200" kern="1200" dirty="0" err="1">
                <a:solidFill>
                  <a:schemeClr val="tx1"/>
                </a:solidFill>
                <a:effectLst/>
                <a:latin typeface="+mn-lt"/>
                <a:ea typeface="+mn-ea"/>
                <a:cs typeface="+mn-cs"/>
              </a:rPr>
              <a:t>peer</a:t>
            </a:r>
            <a:r>
              <a:rPr lang="sv-SE" sz="1200" kern="1200" dirty="0">
                <a:solidFill>
                  <a:schemeClr val="tx1"/>
                </a:solidFill>
                <a:effectLst/>
                <a:latin typeface="+mn-lt"/>
                <a:ea typeface="+mn-ea"/>
                <a:cs typeface="+mn-cs"/>
              </a:rPr>
              <a:t> support, brukarrevision och brukarråd/systemprojektet.</a:t>
            </a:r>
          </a:p>
          <a:p>
            <a:r>
              <a:rPr lang="sv-SE" sz="1200" b="1" kern="1200" dirty="0">
                <a:solidFill>
                  <a:schemeClr val="tx1"/>
                </a:solidFill>
                <a:effectLst/>
                <a:latin typeface="+mn-lt"/>
                <a:ea typeface="+mn-ea"/>
                <a:cs typeface="+mn-cs"/>
              </a:rPr>
              <a:t> </a:t>
            </a:r>
            <a:endParaRPr lang="sv-SE" sz="1200" kern="1200" dirty="0">
              <a:solidFill>
                <a:schemeClr val="tx1"/>
              </a:solidFill>
              <a:effectLst/>
              <a:latin typeface="+mn-lt"/>
              <a:ea typeface="+mn-ea"/>
              <a:cs typeface="+mn-cs"/>
            </a:endParaRPr>
          </a:p>
          <a:p>
            <a:r>
              <a:rPr lang="sv-SE" sz="1200" b="1" kern="1200" dirty="0">
                <a:solidFill>
                  <a:schemeClr val="tx1"/>
                </a:solidFill>
                <a:effectLst/>
                <a:latin typeface="+mn-lt"/>
                <a:ea typeface="+mn-ea"/>
                <a:cs typeface="+mn-cs"/>
              </a:rPr>
              <a:t>Peer support</a:t>
            </a:r>
            <a:endParaRPr lang="sv-SE" sz="1200" kern="1200" dirty="0">
              <a:solidFill>
                <a:schemeClr val="tx1"/>
              </a:solidFill>
              <a:effectLst/>
              <a:latin typeface="+mn-lt"/>
              <a:ea typeface="+mn-ea"/>
              <a:cs typeface="+mn-cs"/>
            </a:endParaRPr>
          </a:p>
          <a:p>
            <a:r>
              <a:rPr lang="sv-SE" sz="1200" kern="1200" dirty="0" err="1">
                <a:solidFill>
                  <a:schemeClr val="tx1"/>
                </a:solidFill>
                <a:effectLst/>
                <a:latin typeface="+mn-lt"/>
                <a:ea typeface="+mn-ea"/>
                <a:cs typeface="+mn-cs"/>
              </a:rPr>
              <a:t>iKBT</a:t>
            </a:r>
            <a:r>
              <a:rPr lang="sv-SE" sz="1200" kern="1200" dirty="0">
                <a:solidFill>
                  <a:schemeClr val="tx1"/>
                </a:solidFill>
                <a:effectLst/>
                <a:latin typeface="+mn-lt"/>
                <a:ea typeface="+mn-ea"/>
                <a:cs typeface="+mn-cs"/>
              </a:rPr>
              <a:t> x 2, IPL x 3</a:t>
            </a:r>
          </a:p>
          <a:p>
            <a:r>
              <a:rPr lang="sv-SE" sz="1200" kern="1200" dirty="0">
                <a:solidFill>
                  <a:schemeClr val="tx1"/>
                </a:solidFill>
                <a:effectLst/>
                <a:latin typeface="+mn-lt"/>
                <a:ea typeface="+mn-ea"/>
                <a:cs typeface="+mn-cs"/>
              </a:rPr>
              <a:t>”</a:t>
            </a:r>
            <a:r>
              <a:rPr lang="sv-SE" sz="1200" kern="1200" dirty="0" err="1">
                <a:solidFill>
                  <a:schemeClr val="tx1"/>
                </a:solidFill>
                <a:effectLst/>
                <a:latin typeface="+mn-lt"/>
                <a:ea typeface="+mn-ea"/>
                <a:cs typeface="+mn-cs"/>
              </a:rPr>
              <a:t>Tipping</a:t>
            </a:r>
            <a:r>
              <a:rPr lang="sv-SE" sz="1200" kern="1200" dirty="0">
                <a:solidFill>
                  <a:schemeClr val="tx1"/>
                </a:solidFill>
                <a:effectLst/>
                <a:latin typeface="+mn-lt"/>
                <a:ea typeface="+mn-ea"/>
                <a:cs typeface="+mn-cs"/>
              </a:rPr>
              <a:t> </a:t>
            </a:r>
            <a:r>
              <a:rPr lang="sv-SE" sz="1200" kern="1200" dirty="0" err="1">
                <a:solidFill>
                  <a:schemeClr val="tx1"/>
                </a:solidFill>
                <a:effectLst/>
                <a:latin typeface="+mn-lt"/>
                <a:ea typeface="+mn-ea"/>
                <a:cs typeface="+mn-cs"/>
              </a:rPr>
              <a:t>point</a:t>
            </a:r>
            <a:r>
              <a:rPr lang="sv-SE" sz="1200" kern="1200" dirty="0">
                <a:solidFill>
                  <a:schemeClr val="tx1"/>
                </a:solidFill>
                <a:effectLst/>
                <a:latin typeface="+mn-lt"/>
                <a:ea typeface="+mn-ea"/>
                <a:cs typeface="+mn-cs"/>
              </a:rPr>
              <a:t>”, ”</a:t>
            </a:r>
            <a:r>
              <a:rPr lang="sv-SE" sz="1200" kern="1200" dirty="0" err="1">
                <a:solidFill>
                  <a:schemeClr val="tx1"/>
                </a:solidFill>
                <a:effectLst/>
                <a:latin typeface="+mn-lt"/>
                <a:ea typeface="+mn-ea"/>
                <a:cs typeface="+mn-cs"/>
              </a:rPr>
              <a:t>Managing</a:t>
            </a:r>
            <a:r>
              <a:rPr lang="sv-SE" sz="1200" kern="1200" dirty="0">
                <a:solidFill>
                  <a:schemeClr val="tx1"/>
                </a:solidFill>
                <a:effectLst/>
                <a:latin typeface="+mn-lt"/>
                <a:ea typeface="+mn-ea"/>
                <a:cs typeface="+mn-cs"/>
              </a:rPr>
              <a:t>”, Masteruppsats</a:t>
            </a:r>
          </a:p>
          <a:p>
            <a:r>
              <a:rPr lang="sv-SE" sz="1200" kern="1200" dirty="0">
                <a:solidFill>
                  <a:schemeClr val="tx1"/>
                </a:solidFill>
                <a:effectLst/>
                <a:latin typeface="+mn-lt"/>
                <a:ea typeface="+mn-ea"/>
                <a:cs typeface="+mn-cs"/>
              </a:rPr>
              <a:t>Jönköping x 2, VG, Sthlm x 3, Skåne</a:t>
            </a:r>
          </a:p>
          <a:p>
            <a:r>
              <a:rPr lang="sv-SE" sz="1200" i="1" kern="1200" dirty="0">
                <a:solidFill>
                  <a:schemeClr val="tx1"/>
                </a:solidFill>
                <a:effectLst/>
                <a:latin typeface="+mn-lt"/>
                <a:ea typeface="+mn-ea"/>
                <a:cs typeface="+mn-cs"/>
              </a:rPr>
              <a:t>Kommer:</a:t>
            </a:r>
            <a:r>
              <a:rPr lang="sv-SE" sz="1200" kern="1200" dirty="0">
                <a:solidFill>
                  <a:schemeClr val="tx1"/>
                </a:solidFill>
                <a:effectLst/>
                <a:latin typeface="+mn-lt"/>
                <a:ea typeface="+mn-ea"/>
                <a:cs typeface="+mn-cs"/>
              </a:rPr>
              <a:t> kartläggning och </a:t>
            </a:r>
            <a:r>
              <a:rPr lang="sv-SE" sz="1200" kern="1200" dirty="0" err="1">
                <a:solidFill>
                  <a:schemeClr val="tx1"/>
                </a:solidFill>
                <a:effectLst/>
                <a:latin typeface="+mn-lt"/>
                <a:ea typeface="+mn-ea"/>
                <a:cs typeface="+mn-cs"/>
              </a:rPr>
              <a:t>rct</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 </a:t>
            </a:r>
          </a:p>
          <a:p>
            <a:r>
              <a:rPr lang="sv-SE" sz="1200" b="1" kern="1200" dirty="0">
                <a:solidFill>
                  <a:schemeClr val="tx1"/>
                </a:solidFill>
                <a:effectLst/>
                <a:latin typeface="+mn-lt"/>
                <a:ea typeface="+mn-ea"/>
                <a:cs typeface="+mn-cs"/>
              </a:rPr>
              <a:t>UPSIDES </a:t>
            </a:r>
            <a:endParaRPr lang="sv-SE" sz="1200" kern="1200" dirty="0">
              <a:solidFill>
                <a:schemeClr val="tx1"/>
              </a:solidFill>
              <a:effectLst/>
              <a:latin typeface="+mn-lt"/>
              <a:ea typeface="+mn-ea"/>
              <a:cs typeface="+mn-cs"/>
            </a:endParaRPr>
          </a:p>
          <a:p>
            <a:r>
              <a:rPr lang="sv-SE" sz="1200" kern="1200" dirty="0">
                <a:solidFill>
                  <a:schemeClr val="tx1"/>
                </a:solidFill>
                <a:effectLst/>
                <a:latin typeface="+mn-lt"/>
                <a:ea typeface="+mn-ea"/>
                <a:cs typeface="+mn-cs"/>
              </a:rPr>
              <a:t>Internationellt forskningsprojekt. Medverkande är Tyskland, Storbritannien, Israel, Indien, Uganda och Tanzania. Gör RCT! Projektet sträcker sig över en 5 års period, 2018 - 2022.</a:t>
            </a:r>
          </a:p>
          <a:p>
            <a:r>
              <a:rPr lang="sv-SE" sz="1200" kern="1200" dirty="0">
                <a:solidFill>
                  <a:schemeClr val="tx1"/>
                </a:solidFill>
                <a:effectLst/>
                <a:latin typeface="+mn-lt"/>
                <a:ea typeface="+mn-ea"/>
                <a:cs typeface="+mn-cs"/>
              </a:rPr>
              <a:t>Inga resultat än. </a:t>
            </a:r>
          </a:p>
          <a:p>
            <a:endParaRPr lang="sv-SE" dirty="0"/>
          </a:p>
          <a:p>
            <a:pPr>
              <a:tabLst>
                <a:tab pos="5548313" algn="r"/>
              </a:tabLst>
            </a:pPr>
            <a:endParaRPr lang="sv-SE" sz="1200" dirty="0"/>
          </a:p>
          <a:p>
            <a:pPr algn="l"/>
            <a:endParaRPr lang="sv-SE" dirty="0"/>
          </a:p>
        </p:txBody>
      </p:sp>
      <p:sp>
        <p:nvSpPr>
          <p:cNvPr id="4" name="Platshållare för bildnummer 3"/>
          <p:cNvSpPr>
            <a:spLocks noGrp="1"/>
          </p:cNvSpPr>
          <p:nvPr>
            <p:ph type="sldNum" sz="quarter" idx="10"/>
          </p:nvPr>
        </p:nvSpPr>
        <p:spPr/>
        <p:txBody>
          <a:bodyPr/>
          <a:lstStyle/>
          <a:p>
            <a:fld id="{A03F1AEA-0320-4565-84E9-10195054111C}" type="slidenum">
              <a:rPr lang="sv-SE" smtClean="0"/>
              <a:t>161</a:t>
            </a:fld>
            <a:endParaRPr lang="sv-SE"/>
          </a:p>
        </p:txBody>
      </p:sp>
    </p:spTree>
    <p:extLst>
      <p:ext uri="{BB962C8B-B14F-4D97-AF65-F5344CB8AC3E}">
        <p14:creationId xmlns:p14="http://schemas.microsoft.com/office/powerpoint/2010/main" val="396037747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gn="l"/>
            <a:r>
              <a:rPr lang="sv-SE" dirty="0"/>
              <a:t>4 min</a:t>
            </a:r>
          </a:p>
        </p:txBody>
      </p:sp>
      <p:sp>
        <p:nvSpPr>
          <p:cNvPr id="4" name="Platshållare för bildnummer 3"/>
          <p:cNvSpPr>
            <a:spLocks noGrp="1"/>
          </p:cNvSpPr>
          <p:nvPr>
            <p:ph type="sldNum" sz="quarter" idx="10"/>
          </p:nvPr>
        </p:nvSpPr>
        <p:spPr/>
        <p:txBody>
          <a:bodyPr/>
          <a:lstStyle/>
          <a:p>
            <a:fld id="{A03F1AEA-0320-4565-84E9-10195054111C}" type="slidenum">
              <a:rPr lang="sv-SE" smtClean="0"/>
              <a:t>162</a:t>
            </a:fld>
            <a:endParaRPr lang="sv-SE"/>
          </a:p>
        </p:txBody>
      </p:sp>
    </p:spTree>
    <p:extLst>
      <p:ext uri="{BB962C8B-B14F-4D97-AF65-F5344CB8AC3E}">
        <p14:creationId xmlns:p14="http://schemas.microsoft.com/office/powerpoint/2010/main" val="185012816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algn="l"/>
            <a:endParaRPr lang="sv-SE" dirty="0"/>
          </a:p>
        </p:txBody>
      </p:sp>
      <p:sp>
        <p:nvSpPr>
          <p:cNvPr id="4" name="Platshållare för bildnummer 3"/>
          <p:cNvSpPr>
            <a:spLocks noGrp="1"/>
          </p:cNvSpPr>
          <p:nvPr>
            <p:ph type="sldNum" sz="quarter" idx="10"/>
          </p:nvPr>
        </p:nvSpPr>
        <p:spPr/>
        <p:txBody>
          <a:bodyPr/>
          <a:lstStyle/>
          <a:p>
            <a:fld id="{A03F1AEA-0320-4565-84E9-10195054111C}" type="slidenum">
              <a:rPr lang="sv-SE" smtClean="0"/>
              <a:t>163</a:t>
            </a:fld>
            <a:endParaRPr lang="sv-SE"/>
          </a:p>
        </p:txBody>
      </p:sp>
    </p:spTree>
    <p:extLst>
      <p:ext uri="{BB962C8B-B14F-4D97-AF65-F5344CB8AC3E}">
        <p14:creationId xmlns:p14="http://schemas.microsoft.com/office/powerpoint/2010/main" val="19641260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Tack</a:t>
            </a:r>
            <a:r>
              <a:rPr lang="sv-SE" baseline="0" dirty="0"/>
              <a:t> för inbjudan</a:t>
            </a:r>
          </a:p>
          <a:p>
            <a:r>
              <a:rPr lang="sv-SE" baseline="0" dirty="0"/>
              <a:t>Så roligt att Sollentuna kommuns arbete med brukarinflytande lyfts och att vi har blivit inbjudna för att berätta lite om hur vi gör. Idag utifrån vår insats Bostad Först, men brukarinflytande, medverkan och delaktighet är en av anledningarna till att jag sökte mig till Sollentuna.</a:t>
            </a:r>
          </a:p>
          <a:p>
            <a:endParaRPr lang="sv-SE" baseline="0" dirty="0"/>
          </a:p>
          <a:p>
            <a:endParaRPr lang="sv-SE" baseline="0" dirty="0"/>
          </a:p>
          <a:p>
            <a:endParaRPr lang="sv-SE" baseline="0" dirty="0"/>
          </a:p>
          <a:p>
            <a:endParaRPr lang="sv-SE" baseline="0" dirty="0"/>
          </a:p>
          <a:p>
            <a:endParaRPr lang="sv-SE" baseline="0" dirty="0"/>
          </a:p>
          <a:p>
            <a:endParaRPr lang="sv-SE" baseline="0" dirty="0"/>
          </a:p>
          <a:p>
            <a:endParaRPr lang="sv-SE" baseline="0" dirty="0"/>
          </a:p>
          <a:p>
            <a:endParaRPr lang="sv-SE" baseline="0" dirty="0"/>
          </a:p>
          <a:p>
            <a:endParaRPr lang="sv-SE" baseline="0" dirty="0"/>
          </a:p>
          <a:p>
            <a:endParaRPr lang="sv-SE" baseline="0" dirty="0"/>
          </a:p>
          <a:p>
            <a:r>
              <a:rPr lang="sv-SE" baseline="0" dirty="0"/>
              <a:t>Ca 75 000 invånare, Vuxen avdelningen tillhör </a:t>
            </a:r>
          </a:p>
          <a:p>
            <a:r>
              <a:rPr lang="sv-SE" baseline="0" dirty="0"/>
              <a:t>- socialkontoret – individ och familjeomsorgen</a:t>
            </a:r>
          </a:p>
          <a:p>
            <a:endParaRPr lang="sv-SE" baseline="0" dirty="0"/>
          </a:p>
          <a:p>
            <a:pPr marL="171450" indent="-171450">
              <a:buFontTx/>
              <a:buChar char="-"/>
            </a:pPr>
            <a:r>
              <a:rPr lang="sv-SE" baseline="0" dirty="0" err="1"/>
              <a:t>VoK</a:t>
            </a:r>
            <a:r>
              <a:rPr lang="sv-SE" baseline="0" dirty="0"/>
              <a:t> en egen nämnd och eget kontor</a:t>
            </a:r>
          </a:p>
          <a:p>
            <a:pPr marL="0" indent="0">
              <a:buFontTx/>
              <a:buNone/>
            </a:pPr>
            <a:endParaRPr lang="sv-SE" baseline="0" dirty="0"/>
          </a:p>
          <a:p>
            <a:r>
              <a:rPr lang="sv-SE" baseline="0" dirty="0"/>
              <a:t>Vuxenavdelningen – sex enheter både myndighetsutövning och verksamhet i egen regi. </a:t>
            </a:r>
          </a:p>
          <a:p>
            <a:r>
              <a:rPr lang="sv-SE" baseline="0" dirty="0"/>
              <a:t>Ekonomiskt bistånd, flyktingmottagande, missbruk, socialpsykiatri, våld i nära relationer, kriminella avhoppare och stödsökande, hemlöshet</a:t>
            </a:r>
          </a:p>
          <a:p>
            <a:endParaRPr lang="sv-SE" baseline="0" dirty="0"/>
          </a:p>
          <a:p>
            <a:endParaRPr lang="sv-SE" baseline="0" dirty="0"/>
          </a:p>
          <a:p>
            <a:endParaRPr lang="sv-SE" baseline="0" dirty="0"/>
          </a:p>
          <a:p>
            <a:endParaRPr lang="sv-SE" dirty="0"/>
          </a:p>
        </p:txBody>
      </p:sp>
      <p:sp>
        <p:nvSpPr>
          <p:cNvPr id="4" name="Platshållare för bildnummer 3"/>
          <p:cNvSpPr>
            <a:spLocks noGrp="1"/>
          </p:cNvSpPr>
          <p:nvPr>
            <p:ph type="sldNum" sz="quarter" idx="10"/>
          </p:nvPr>
        </p:nvSpPr>
        <p:spPr/>
        <p:txBody>
          <a:bodyPr/>
          <a:lstStyle/>
          <a:p>
            <a:fld id="{F2C0140A-33A9-4B59-BB55-F0689AB7CD55}" type="slidenum">
              <a:rPr lang="sv-SE" smtClean="0"/>
              <a:pPr/>
              <a:t>164</a:t>
            </a:fld>
            <a:endParaRPr lang="sv-SE"/>
          </a:p>
        </p:txBody>
      </p:sp>
    </p:spTree>
    <p:extLst>
      <p:ext uri="{BB962C8B-B14F-4D97-AF65-F5344CB8AC3E}">
        <p14:creationId xmlns:p14="http://schemas.microsoft.com/office/powerpoint/2010/main" val="296005571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sv-SE" baseline="0" dirty="0"/>
              <a:t>Susanne - Enhetschef för socialpsykiatriska enheten, vuxen avdelningen, Socialkontoret i Sollentuna, sedan 2021.</a:t>
            </a:r>
          </a:p>
          <a:p>
            <a:endParaRPr lang="sv-SE" baseline="0" dirty="0"/>
          </a:p>
          <a:p>
            <a:r>
              <a:rPr lang="sv-SE" baseline="0" dirty="0"/>
              <a:t>Utgångspunkt från Sollentuna socialkontors arbete och framförallt vuxenavdelningens arbete</a:t>
            </a:r>
          </a:p>
          <a:p>
            <a:r>
              <a:rPr lang="sv-SE" baseline="0" dirty="0"/>
              <a:t>(Barn och unga, råd för placerade barn och ungdomar och utbildningsmaterial)</a:t>
            </a:r>
          </a:p>
          <a:p>
            <a:endParaRPr lang="sv-SE" baseline="0" dirty="0"/>
          </a:p>
          <a:p>
            <a:endParaRPr lang="sv-SE" baseline="0" dirty="0"/>
          </a:p>
          <a:p>
            <a:r>
              <a:rPr lang="sv-SE" b="1" dirty="0"/>
              <a:t>Upplägg</a:t>
            </a:r>
          </a:p>
          <a:p>
            <a:pPr marL="174708" indent="-174708">
              <a:buFontTx/>
              <a:buChar char="-"/>
            </a:pPr>
            <a:r>
              <a:rPr lang="sv-SE" baseline="0" dirty="0"/>
              <a:t>Varför är det viktig med brukarinflytande</a:t>
            </a:r>
          </a:p>
          <a:p>
            <a:pPr marL="174708" indent="-174708">
              <a:buFontTx/>
              <a:buChar char="-"/>
            </a:pPr>
            <a:r>
              <a:rPr lang="sv-SE" dirty="0"/>
              <a:t>Kort om Bostad Först i Sollentuna</a:t>
            </a:r>
          </a:p>
          <a:p>
            <a:pPr marL="174708" indent="-174708" defTabSz="931774" fontAlgn="base">
              <a:spcBef>
                <a:spcPct val="30000"/>
              </a:spcBef>
              <a:spcAft>
                <a:spcPct val="0"/>
              </a:spcAft>
              <a:buFontTx/>
              <a:buChar char="-"/>
              <a:defRPr/>
            </a:pPr>
            <a:r>
              <a:rPr lang="sv-SE" dirty="0"/>
              <a:t>Utmaningar och hur</a:t>
            </a:r>
            <a:r>
              <a:rPr lang="sv-SE" baseline="0" dirty="0"/>
              <a:t> vi får samverkan att fungera?</a:t>
            </a:r>
          </a:p>
          <a:p>
            <a:pPr marL="174708" indent="-174708" defTabSz="931774" fontAlgn="base">
              <a:spcBef>
                <a:spcPct val="30000"/>
              </a:spcBef>
              <a:spcAft>
                <a:spcPct val="0"/>
              </a:spcAft>
              <a:buFontTx/>
              <a:buChar char="-"/>
              <a:defRPr/>
            </a:pPr>
            <a:endParaRPr lang="sv-SE" dirty="0"/>
          </a:p>
          <a:p>
            <a:pPr marL="174708" indent="-174708">
              <a:buFontTx/>
              <a:buChar char="-"/>
            </a:pPr>
            <a:r>
              <a:rPr lang="sv-SE" b="1" i="0" baseline="0" dirty="0">
                <a:solidFill>
                  <a:srgbClr val="FF0000"/>
                </a:solidFill>
              </a:rPr>
              <a:t>Musketörernas roll, Niklas Risarp berättar</a:t>
            </a:r>
            <a:endParaRPr lang="sv-SE" b="1" i="0" dirty="0">
              <a:solidFill>
                <a:srgbClr val="FF0000"/>
              </a:solidFill>
            </a:endParaRPr>
          </a:p>
          <a:p>
            <a:endParaRPr lang="sv-SE" dirty="0"/>
          </a:p>
          <a:p>
            <a:endParaRPr lang="sv-SE" dirty="0"/>
          </a:p>
        </p:txBody>
      </p:sp>
      <p:sp>
        <p:nvSpPr>
          <p:cNvPr id="4" name="Platshållare för bildnummer 3"/>
          <p:cNvSpPr>
            <a:spLocks noGrp="1"/>
          </p:cNvSpPr>
          <p:nvPr>
            <p:ph type="sldNum" sz="quarter" idx="10"/>
          </p:nvPr>
        </p:nvSpPr>
        <p:spPr/>
        <p:txBody>
          <a:bodyPr/>
          <a:lstStyle/>
          <a:p>
            <a:fld id="{F2C0140A-33A9-4B59-BB55-F0689AB7CD55}" type="slidenum">
              <a:rPr lang="sv-SE" smtClean="0"/>
              <a:pPr/>
              <a:t>165</a:t>
            </a:fld>
            <a:endParaRPr lang="sv-SE"/>
          </a:p>
        </p:txBody>
      </p:sp>
    </p:spTree>
    <p:extLst>
      <p:ext uri="{BB962C8B-B14F-4D97-AF65-F5344CB8AC3E}">
        <p14:creationId xmlns:p14="http://schemas.microsoft.com/office/powerpoint/2010/main" val="171532853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I april 2012 fattade socialnämnden i Sollentuna beslut om att börja använda modellen</a:t>
            </a:r>
            <a:r>
              <a:rPr lang="sv-SE" baseline="0" dirty="0"/>
              <a:t> Bostad Först i Sollentuna. </a:t>
            </a:r>
          </a:p>
          <a:p>
            <a:r>
              <a:rPr lang="sv-SE" baseline="0" dirty="0"/>
              <a:t>Här började arbetat med att skapa en process utifrån modellen för hur vi i Sollentuna skulle arbeta med insatsen. </a:t>
            </a:r>
          </a:p>
          <a:p>
            <a:r>
              <a:rPr lang="sv-SE" baseline="0" dirty="0"/>
              <a:t>Stödet skulle ges av två medarbetare i kommunens boendestöd, inom ramen för det ordinarie arbetet.</a:t>
            </a:r>
          </a:p>
          <a:p>
            <a:r>
              <a:rPr lang="sv-SE" baseline="0" dirty="0"/>
              <a:t>I december meddelade fastighetsbolag i Sollentuna att de kunde bistå med 4 lägenheter. </a:t>
            </a:r>
          </a:p>
          <a:p>
            <a:endParaRPr lang="sv-SE" baseline="0" dirty="0"/>
          </a:p>
          <a:p>
            <a:r>
              <a:rPr lang="sv-SE" baseline="0" dirty="0"/>
              <a:t>I maj 2023 flyttade den första hyresgästen in och ytterligare tre flyttade in det första året.</a:t>
            </a:r>
          </a:p>
          <a:p>
            <a:r>
              <a:rPr lang="sv-SE" baseline="0" dirty="0"/>
              <a:t>I hela denna process var Musketörerna delaktiga. De fick tycka till om processen för att vi skulle få veta att det vi ville göra faktiskt skulle bli bra för hyresgästerna.</a:t>
            </a:r>
            <a:endParaRPr lang="sv-SE" dirty="0"/>
          </a:p>
          <a:p>
            <a:endParaRPr lang="sv-SE" dirty="0"/>
          </a:p>
        </p:txBody>
      </p:sp>
      <p:sp>
        <p:nvSpPr>
          <p:cNvPr id="4" name="Platshållare för bildnummer 3"/>
          <p:cNvSpPr>
            <a:spLocks noGrp="1"/>
          </p:cNvSpPr>
          <p:nvPr>
            <p:ph type="sldNum" sz="quarter" idx="10"/>
          </p:nvPr>
        </p:nvSpPr>
        <p:spPr/>
        <p:txBody>
          <a:bodyPr/>
          <a:lstStyle/>
          <a:p>
            <a:fld id="{F2C0140A-33A9-4B59-BB55-F0689AB7CD55}" type="slidenum">
              <a:rPr lang="sv-SE" smtClean="0"/>
              <a:pPr/>
              <a:t>166</a:t>
            </a:fld>
            <a:endParaRPr lang="sv-SE"/>
          </a:p>
        </p:txBody>
      </p:sp>
    </p:spTree>
    <p:extLst>
      <p:ext uri="{BB962C8B-B14F-4D97-AF65-F5344CB8AC3E}">
        <p14:creationId xmlns:p14="http://schemas.microsoft.com/office/powerpoint/2010/main" val="176534991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Till idag har vi haft 17 hyresgäster</a:t>
            </a:r>
            <a:r>
              <a:rPr lang="sv-SE" baseline="0" dirty="0"/>
              <a:t> i Bostad Först i Sollentuna, varav två har gått vidare till egna hyreskontrakt och insatsen har kunnat avslutas. </a:t>
            </a:r>
          </a:p>
          <a:p>
            <a:endParaRPr lang="sv-SE" baseline="0" dirty="0"/>
          </a:p>
          <a:p>
            <a:r>
              <a:rPr lang="sv-SE" baseline="0" dirty="0"/>
              <a:t>Just nu har vi 9 hyresgäster, varav 3 är nära att gå vidare till egna kontrakt. </a:t>
            </a:r>
          </a:p>
          <a:p>
            <a:endParaRPr lang="sv-SE" baseline="0" dirty="0"/>
          </a:p>
          <a:p>
            <a:r>
              <a:rPr lang="sv-SE" baseline="0" dirty="0"/>
              <a:t>I insatsen arbetar två Case Managers, som är anställda inom det socialpsykiatriska boendestödet och har del av tjänsten inom ordinarie verksamhet och omkring 50%, beroende på antal hyresgäster, som arbetar med insatsen. </a:t>
            </a:r>
          </a:p>
          <a:p>
            <a:r>
              <a:rPr lang="sv-SE" baseline="0" dirty="0"/>
              <a:t>En svårighet att få till flexibiliteten som behövs inom insatsen, med ett litet antal hyresgäster. Vi tänker att vi har underlag för omkring en heltidstjänst, men för att det inte ska bli för skört, behöver vi har minst två medarbetare som arbetar i insatsen.</a:t>
            </a:r>
            <a:endParaRPr lang="sv-SE" dirty="0"/>
          </a:p>
        </p:txBody>
      </p:sp>
      <p:sp>
        <p:nvSpPr>
          <p:cNvPr id="4" name="Platshållare för bildnummer 3"/>
          <p:cNvSpPr>
            <a:spLocks noGrp="1"/>
          </p:cNvSpPr>
          <p:nvPr>
            <p:ph type="sldNum" sz="quarter" idx="10"/>
          </p:nvPr>
        </p:nvSpPr>
        <p:spPr/>
        <p:txBody>
          <a:bodyPr/>
          <a:lstStyle/>
          <a:p>
            <a:fld id="{F2C0140A-33A9-4B59-BB55-F0689AB7CD55}" type="slidenum">
              <a:rPr lang="sv-SE" smtClean="0"/>
              <a:pPr/>
              <a:t>167</a:t>
            </a:fld>
            <a:endParaRPr lang="sv-SE"/>
          </a:p>
        </p:txBody>
      </p:sp>
    </p:spTree>
    <p:extLst>
      <p:ext uri="{BB962C8B-B14F-4D97-AF65-F5344CB8AC3E}">
        <p14:creationId xmlns:p14="http://schemas.microsoft.com/office/powerpoint/2010/main" val="8847610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Vad är socialtjänstens största utmaningar i insatsen Bostad först?</a:t>
            </a:r>
          </a:p>
          <a:p>
            <a:endParaRPr lang="sv-SE" dirty="0"/>
          </a:p>
          <a:p>
            <a:r>
              <a:rPr lang="sv-SE" dirty="0"/>
              <a:t>Att hitta och motivera hyresgäster. Vi har inte det kontaktnät</a:t>
            </a:r>
            <a:r>
              <a:rPr lang="sv-SE" baseline="0" dirty="0"/>
              <a:t> som kan behövas för att nå de som är hemlösa och i störst behov och kan inte motivera dem att ta emot stödet som finns.</a:t>
            </a:r>
          </a:p>
          <a:p>
            <a:endParaRPr lang="sv-SE" baseline="0" dirty="0"/>
          </a:p>
          <a:p>
            <a:r>
              <a:rPr lang="sv-SE" baseline="0" dirty="0"/>
              <a:t>Stödet vid </a:t>
            </a:r>
            <a:r>
              <a:rPr lang="sv-SE" baseline="0" dirty="0" err="1"/>
              <a:t>inflytt</a:t>
            </a:r>
            <a:r>
              <a:rPr lang="sv-SE" baseline="0" dirty="0"/>
              <a:t>, som är en särskilt svår tid. Här är det inte alltid lätt att räcka till.</a:t>
            </a:r>
          </a:p>
          <a:p>
            <a:endParaRPr lang="sv-SE" baseline="0" dirty="0"/>
          </a:p>
          <a:p>
            <a:r>
              <a:rPr lang="sv-SE" baseline="0" dirty="0"/>
              <a:t>Stödet under kvällar och helger är en utmaning för en verksamhet som inte kan ha bemanning dygnet runt. Hyresgästerna vänder sin heller inte gärna till en okänd för stöd om den må dåligt eller behöver hjälp.</a:t>
            </a:r>
          </a:p>
          <a:p>
            <a:endParaRPr lang="sv-SE" baseline="0" dirty="0"/>
          </a:p>
          <a:p>
            <a:r>
              <a:rPr lang="sv-SE" baseline="0" dirty="0"/>
              <a:t>Att ordna ett socialt sammanhang för hyresgästerna då de inte är nyktra är också svårt i kommunens lokaler som kräver nykterhet. </a:t>
            </a:r>
          </a:p>
          <a:p>
            <a:endParaRPr lang="sv-SE" baseline="0" dirty="0"/>
          </a:p>
          <a:p>
            <a:r>
              <a:rPr lang="sv-SE" baseline="0" dirty="0"/>
              <a:t>Även sysselsättning för denna målgrupp är en utmaning som vi jobbar mycket med, men som vi inte hittat en lösning på.</a:t>
            </a:r>
            <a:endParaRPr lang="sv-SE" dirty="0"/>
          </a:p>
        </p:txBody>
      </p:sp>
      <p:sp>
        <p:nvSpPr>
          <p:cNvPr id="4" name="Platshållare för bildnummer 3"/>
          <p:cNvSpPr>
            <a:spLocks noGrp="1"/>
          </p:cNvSpPr>
          <p:nvPr>
            <p:ph type="sldNum" sz="quarter" idx="10"/>
          </p:nvPr>
        </p:nvSpPr>
        <p:spPr/>
        <p:txBody>
          <a:bodyPr/>
          <a:lstStyle/>
          <a:p>
            <a:fld id="{F2C0140A-33A9-4B59-BB55-F0689AB7CD55}" type="slidenum">
              <a:rPr lang="sv-SE" smtClean="0"/>
              <a:pPr/>
              <a:t>168</a:t>
            </a:fld>
            <a:endParaRPr lang="sv-SE"/>
          </a:p>
        </p:txBody>
      </p:sp>
    </p:spTree>
    <p:extLst>
      <p:ext uri="{BB962C8B-B14F-4D97-AF65-F5344CB8AC3E}">
        <p14:creationId xmlns:p14="http://schemas.microsoft.com/office/powerpoint/2010/main" val="60716311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Musketörerna har erfarenhet och kontakter, </a:t>
            </a:r>
          </a:p>
          <a:p>
            <a:r>
              <a:rPr lang="sv-SE" dirty="0"/>
              <a:t>Finns en tillgänglighet som vi inte kan erbjuda.</a:t>
            </a:r>
          </a:p>
          <a:p>
            <a:endParaRPr lang="sv-SE" dirty="0"/>
          </a:p>
          <a:p>
            <a:r>
              <a:rPr lang="sv-SE" dirty="0"/>
              <a:t>Har alltid funnits som stöd för de som vill ha stödet vid </a:t>
            </a:r>
            <a:r>
              <a:rPr lang="sv-SE" dirty="0" err="1"/>
              <a:t>inflytt</a:t>
            </a:r>
            <a:r>
              <a:rPr lang="sv-SE" dirty="0"/>
              <a:t>, har</a:t>
            </a:r>
            <a:r>
              <a:rPr lang="sv-SE" baseline="0" dirty="0"/>
              <a:t> hjälpt till med saker som verkligen varit till stor hjälp för hyresgästerna.</a:t>
            </a:r>
          </a:p>
          <a:p>
            <a:endParaRPr lang="sv-SE" baseline="0" dirty="0"/>
          </a:p>
          <a:p>
            <a:r>
              <a:rPr lang="sv-SE" baseline="0" dirty="0"/>
              <a:t>De </a:t>
            </a:r>
            <a:r>
              <a:rPr lang="sv-SE" baseline="0" dirty="0" err="1"/>
              <a:t>ahr</a:t>
            </a:r>
            <a:r>
              <a:rPr lang="sv-SE" baseline="0" dirty="0"/>
              <a:t> en träfflokal där det inte finns krav på nykterhet, öppettider som är andra än vår egen träfflokal</a:t>
            </a:r>
          </a:p>
          <a:p>
            <a:endParaRPr lang="sv-SE" baseline="0" dirty="0"/>
          </a:p>
          <a:p>
            <a:r>
              <a:rPr lang="sv-SE" baseline="0" dirty="0"/>
              <a:t>De agerar och har en tät kontakt med CM om någon av hyresgästerna behöver extra stöd, har </a:t>
            </a:r>
            <a:r>
              <a:rPr lang="sv-SE" baseline="0" dirty="0" err="1"/>
              <a:t>färsvunnit</a:t>
            </a:r>
            <a:r>
              <a:rPr lang="sv-SE" baseline="0" dirty="0"/>
              <a:t> eller </a:t>
            </a:r>
            <a:r>
              <a:rPr lang="sv-SE" baseline="0" dirty="0" err="1"/>
              <a:t>likanande</a:t>
            </a:r>
            <a:r>
              <a:rPr lang="sv-SE" baseline="0" dirty="0"/>
              <a:t>.</a:t>
            </a:r>
          </a:p>
          <a:p>
            <a:endParaRPr lang="sv-SE" baseline="0" dirty="0"/>
          </a:p>
          <a:p>
            <a:r>
              <a:rPr lang="sv-SE" baseline="0" dirty="0"/>
              <a:t>De finns som ett fantastiskt komplement till vår verksamhet och vi skulle inte ha en så bra </a:t>
            </a:r>
            <a:r>
              <a:rPr lang="sv-SE" baseline="0" dirty="0" err="1"/>
              <a:t>verkasmahet</a:t>
            </a:r>
            <a:r>
              <a:rPr lang="sv-SE" baseline="0" dirty="0"/>
              <a:t> utan Musketörerna.</a:t>
            </a:r>
            <a:endParaRPr lang="sv-SE" dirty="0"/>
          </a:p>
          <a:p>
            <a:endParaRPr lang="sv-SE" dirty="0"/>
          </a:p>
        </p:txBody>
      </p:sp>
      <p:sp>
        <p:nvSpPr>
          <p:cNvPr id="4" name="Platshållare för bildnummer 3"/>
          <p:cNvSpPr>
            <a:spLocks noGrp="1"/>
          </p:cNvSpPr>
          <p:nvPr>
            <p:ph type="sldNum" sz="quarter" idx="10"/>
          </p:nvPr>
        </p:nvSpPr>
        <p:spPr/>
        <p:txBody>
          <a:bodyPr/>
          <a:lstStyle/>
          <a:p>
            <a:fld id="{F2C0140A-33A9-4B59-BB55-F0689AB7CD55}" type="slidenum">
              <a:rPr lang="sv-SE" smtClean="0"/>
              <a:pPr/>
              <a:t>170</a:t>
            </a:fld>
            <a:endParaRPr lang="sv-SE"/>
          </a:p>
        </p:txBody>
      </p:sp>
    </p:spTree>
    <p:extLst>
      <p:ext uri="{BB962C8B-B14F-4D97-AF65-F5344CB8AC3E}">
        <p14:creationId xmlns:p14="http://schemas.microsoft.com/office/powerpoint/2010/main" val="340515642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r>
              <a:rPr lang="sv-SE" dirty="0"/>
              <a:t>Hur gör då vi för att få det att fungera?</a:t>
            </a:r>
          </a:p>
          <a:p>
            <a:endParaRPr lang="sv-SE" dirty="0"/>
          </a:p>
          <a:p>
            <a:r>
              <a:rPr lang="sv-SE" dirty="0"/>
              <a:t>Vi</a:t>
            </a:r>
            <a:r>
              <a:rPr lang="sv-SE" baseline="0" dirty="0"/>
              <a:t> vill, och jobbar aktivt för att få det att fungera, på alla plan, vi bjuder in till samverkan och bjudet till. </a:t>
            </a:r>
          </a:p>
          <a:p>
            <a:r>
              <a:rPr lang="sv-SE" baseline="0" dirty="0"/>
              <a:t>Vi har också, och det är viktigt att lyfta, en välfungerande brukarorganisation att samverka med.</a:t>
            </a:r>
          </a:p>
          <a:p>
            <a:endParaRPr lang="sv-SE" baseline="0" dirty="0"/>
          </a:p>
          <a:p>
            <a:r>
              <a:rPr lang="sv-SE" baseline="0" dirty="0"/>
              <a:t>Vi träffas regelbundet i olika sammanhang, i samverkans möten på olika nivåer och av olika anledningar, inte enbart Bostad Först. Och vi samverkar inte för att samverka utan för att arbeta tillsammans för våra brukares skull och bästa. </a:t>
            </a:r>
          </a:p>
          <a:p>
            <a:endParaRPr lang="sv-SE" baseline="0" dirty="0"/>
          </a:p>
          <a:p>
            <a:r>
              <a:rPr lang="sv-SE" baseline="0" dirty="0"/>
              <a:t>Kommunen har en överenskommelse om att bjuda med på utbildningar, konferenser, studieresor </a:t>
            </a:r>
            <a:r>
              <a:rPr lang="sv-SE" baseline="0" dirty="0" err="1"/>
              <a:t>etc</a:t>
            </a:r>
            <a:r>
              <a:rPr lang="sv-SE" baseline="0" dirty="0"/>
              <a:t> där det fungerar, såsom Case Managerutbildningen som vi ordnade under hösten.</a:t>
            </a:r>
          </a:p>
          <a:p>
            <a:endParaRPr lang="sv-SE" baseline="0" dirty="0"/>
          </a:p>
          <a:p>
            <a:r>
              <a:rPr lang="sv-SE" baseline="0" dirty="0"/>
              <a:t>Vi har även andra gemensamma aktiviteter tillsammans, idag har vi en gemensam aktivitetsdag där även RSMH/Värmekälla och Attention medverkar.</a:t>
            </a:r>
          </a:p>
          <a:p>
            <a:endParaRPr lang="sv-SE" baseline="0" dirty="0"/>
          </a:p>
          <a:p>
            <a:r>
              <a:rPr lang="sv-SE" baseline="0" dirty="0"/>
              <a:t>Respekten för varandras kompetenser är också viktig, tilliten till varandra och dialogen är också en stor del. </a:t>
            </a:r>
            <a:endParaRPr lang="sv-SE" dirty="0"/>
          </a:p>
        </p:txBody>
      </p:sp>
      <p:sp>
        <p:nvSpPr>
          <p:cNvPr id="4" name="Platshållare för bildnummer 3"/>
          <p:cNvSpPr>
            <a:spLocks noGrp="1"/>
          </p:cNvSpPr>
          <p:nvPr>
            <p:ph type="sldNum" sz="quarter" idx="10"/>
          </p:nvPr>
        </p:nvSpPr>
        <p:spPr/>
        <p:txBody>
          <a:bodyPr/>
          <a:lstStyle/>
          <a:p>
            <a:fld id="{F2C0140A-33A9-4B59-BB55-F0689AB7CD55}" type="slidenum">
              <a:rPr lang="sv-SE" smtClean="0"/>
              <a:pPr/>
              <a:t>171</a:t>
            </a:fld>
            <a:endParaRPr lang="sv-SE"/>
          </a:p>
        </p:txBody>
      </p:sp>
    </p:spTree>
    <p:extLst>
      <p:ext uri="{BB962C8B-B14F-4D97-AF65-F5344CB8AC3E}">
        <p14:creationId xmlns:p14="http://schemas.microsoft.com/office/powerpoint/2010/main" val="16441346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522413CB-0A11-4A45-AB7F-B633885A4FBB}" type="slidenum">
              <a:rPr lang="sv-SE" smtClean="0"/>
              <a:t>174</a:t>
            </a:fld>
            <a:endParaRPr lang="sv-SE"/>
          </a:p>
        </p:txBody>
      </p:sp>
    </p:spTree>
    <p:extLst>
      <p:ext uri="{BB962C8B-B14F-4D97-AF65-F5344CB8AC3E}">
        <p14:creationId xmlns:p14="http://schemas.microsoft.com/office/powerpoint/2010/main" val="185023310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522413CB-0A11-4A45-AB7F-B633885A4FBB}" type="slidenum">
              <a:rPr lang="sv-SE" smtClean="0"/>
              <a:t>175</a:t>
            </a:fld>
            <a:endParaRPr lang="sv-SE"/>
          </a:p>
        </p:txBody>
      </p:sp>
    </p:spTree>
    <p:extLst>
      <p:ext uri="{BB962C8B-B14F-4D97-AF65-F5344CB8AC3E}">
        <p14:creationId xmlns:p14="http://schemas.microsoft.com/office/powerpoint/2010/main" val="4027134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jpe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Rubrikbi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FD1F50AA-C6B0-0BC9-9F27-E67DA214427C}"/>
              </a:ext>
            </a:extLst>
          </p:cNvPr>
          <p:cNvSpPr>
            <a:spLocks noGrp="1"/>
          </p:cNvSpPr>
          <p:nvPr>
            <p:ph type="ctrTitle"/>
          </p:nvPr>
        </p:nvSpPr>
        <p:spPr>
          <a:xfrm>
            <a:off x="1524000" y="1122363"/>
            <a:ext cx="9144000" cy="2387600"/>
          </a:xfrm>
        </p:spPr>
        <p:txBody>
          <a:bodyPr anchor="b"/>
          <a:lstStyle>
            <a:lvl1pPr algn="ctr">
              <a:defRPr sz="6000"/>
            </a:lvl1pPr>
          </a:lstStyle>
          <a:p>
            <a:r>
              <a:rPr lang="sv-SE"/>
              <a:t>Klicka här för att ändra mall för rubrikformat</a:t>
            </a:r>
          </a:p>
        </p:txBody>
      </p:sp>
      <p:sp>
        <p:nvSpPr>
          <p:cNvPr id="3" name="Underrubrik 2">
            <a:extLst>
              <a:ext uri="{FF2B5EF4-FFF2-40B4-BE49-F238E27FC236}">
                <a16:creationId xmlns:a16="http://schemas.microsoft.com/office/drawing/2014/main" id="{6F5BBAD8-F912-F44E-70DD-936158C42E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v-SE"/>
              <a:t>Klicka här för att ändra mall för underrubrikformat</a:t>
            </a:r>
          </a:p>
        </p:txBody>
      </p:sp>
      <p:sp>
        <p:nvSpPr>
          <p:cNvPr id="4" name="Platshållare för datum 3">
            <a:extLst>
              <a:ext uri="{FF2B5EF4-FFF2-40B4-BE49-F238E27FC236}">
                <a16:creationId xmlns:a16="http://schemas.microsoft.com/office/drawing/2014/main" id="{9637141B-12C6-826F-2D1B-79AE02F2BC46}"/>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5" name="Platshållare för sidfot 4">
            <a:extLst>
              <a:ext uri="{FF2B5EF4-FFF2-40B4-BE49-F238E27FC236}">
                <a16:creationId xmlns:a16="http://schemas.microsoft.com/office/drawing/2014/main" id="{AC602857-D235-BB28-AF06-B808A96E2182}"/>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94845A26-14BC-A0B0-114B-183F13A545AE}"/>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1127532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Rubrik och innehåll">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00AD7272-543C-50BD-659E-576C47EC5F32}"/>
              </a:ext>
            </a:extLst>
          </p:cNvPr>
          <p:cNvSpPr>
            <a:spLocks noGrp="1"/>
          </p:cNvSpPr>
          <p:nvPr>
            <p:ph type="title"/>
          </p:nvPr>
        </p:nvSpPr>
        <p:spPr/>
        <p:txBody>
          <a:body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712EA2B6-D03C-FDF9-DD02-290AD770B327}"/>
              </a:ext>
            </a:extLst>
          </p:cNvPr>
          <p:cNvSpPr>
            <a:spLocks noGrp="1"/>
          </p:cNvSpPr>
          <p:nvPr>
            <p:ph idx="1"/>
          </p:nvPr>
        </p:nvSpPr>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33AD4FDB-D67B-CF1B-08CE-A367FA6AF3F1}"/>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5" name="Platshållare för sidfot 4">
            <a:extLst>
              <a:ext uri="{FF2B5EF4-FFF2-40B4-BE49-F238E27FC236}">
                <a16:creationId xmlns:a16="http://schemas.microsoft.com/office/drawing/2014/main" id="{27E32C13-EA24-36D1-0B41-4E0724F37052}"/>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A655DB56-234F-1870-8634-48BF93397E77}"/>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1416535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vsnittsrubrik">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4156EA65-BA6C-69DC-AA1D-2BFEB2C794A1}"/>
              </a:ext>
            </a:extLst>
          </p:cNvPr>
          <p:cNvSpPr>
            <a:spLocks noGrp="1"/>
          </p:cNvSpPr>
          <p:nvPr>
            <p:ph type="title"/>
          </p:nvPr>
        </p:nvSpPr>
        <p:spPr>
          <a:xfrm>
            <a:off x="831850" y="1709738"/>
            <a:ext cx="10515600" cy="2852737"/>
          </a:xfrm>
        </p:spPr>
        <p:txBody>
          <a:bodyPr anchor="b"/>
          <a:lstStyle>
            <a:lvl1pPr>
              <a:defRPr sz="6000"/>
            </a:lvl1pPr>
          </a:lstStyle>
          <a:p>
            <a:r>
              <a:rPr lang="sv-SE"/>
              <a:t>Klicka här för att ändra mall för rubrikformat</a:t>
            </a:r>
          </a:p>
        </p:txBody>
      </p:sp>
      <p:sp>
        <p:nvSpPr>
          <p:cNvPr id="3" name="Platshållare för text 2">
            <a:extLst>
              <a:ext uri="{FF2B5EF4-FFF2-40B4-BE49-F238E27FC236}">
                <a16:creationId xmlns:a16="http://schemas.microsoft.com/office/drawing/2014/main" id="{0AF5CD6B-AE0E-5D3E-E654-FBE04AD17F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sv-SE"/>
              <a:t>Klicka här för att ändra format på bakgrundstexten</a:t>
            </a:r>
          </a:p>
        </p:txBody>
      </p:sp>
      <p:sp>
        <p:nvSpPr>
          <p:cNvPr id="4" name="Platshållare för datum 3">
            <a:extLst>
              <a:ext uri="{FF2B5EF4-FFF2-40B4-BE49-F238E27FC236}">
                <a16:creationId xmlns:a16="http://schemas.microsoft.com/office/drawing/2014/main" id="{B069E034-FE2F-0CC6-1B02-6874FF5D9387}"/>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5" name="Platshållare för sidfot 4">
            <a:extLst>
              <a:ext uri="{FF2B5EF4-FFF2-40B4-BE49-F238E27FC236}">
                <a16:creationId xmlns:a16="http://schemas.microsoft.com/office/drawing/2014/main" id="{72020F58-5A33-7C6B-0349-D6E3D5C98B58}"/>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9C0CBB6D-1B9C-DDB3-AABC-8FA2A18D68FD}"/>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739316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vå delar">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E815EDC8-CAB1-F8D8-00A1-387F72AE35A3}"/>
              </a:ext>
            </a:extLst>
          </p:cNvPr>
          <p:cNvSpPr>
            <a:spLocks noGrp="1"/>
          </p:cNvSpPr>
          <p:nvPr>
            <p:ph type="title"/>
          </p:nvPr>
        </p:nvSpPr>
        <p:spPr/>
        <p:txBody>
          <a:body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79F06EF7-E182-B2D9-26E7-6C4618BEB809}"/>
              </a:ext>
            </a:extLst>
          </p:cNvPr>
          <p:cNvSpPr>
            <a:spLocks noGrp="1"/>
          </p:cNvSpPr>
          <p:nvPr>
            <p:ph sz="half" idx="1"/>
          </p:nvPr>
        </p:nvSpPr>
        <p:spPr>
          <a:xfrm>
            <a:off x="838200" y="1825625"/>
            <a:ext cx="5181600" cy="435133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innehåll 3">
            <a:extLst>
              <a:ext uri="{FF2B5EF4-FFF2-40B4-BE49-F238E27FC236}">
                <a16:creationId xmlns:a16="http://schemas.microsoft.com/office/drawing/2014/main" id="{F42EE3C5-7AE2-FF68-D08A-7C41BD7277C1}"/>
              </a:ext>
            </a:extLst>
          </p:cNvPr>
          <p:cNvSpPr>
            <a:spLocks noGrp="1"/>
          </p:cNvSpPr>
          <p:nvPr>
            <p:ph sz="half" idx="2"/>
          </p:nvPr>
        </p:nvSpPr>
        <p:spPr>
          <a:xfrm>
            <a:off x="6172200" y="1825625"/>
            <a:ext cx="5181600" cy="435133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Platshållare för datum 4">
            <a:extLst>
              <a:ext uri="{FF2B5EF4-FFF2-40B4-BE49-F238E27FC236}">
                <a16:creationId xmlns:a16="http://schemas.microsoft.com/office/drawing/2014/main" id="{9D0E8CEC-C3CB-1AB1-631C-0379CA0328BB}"/>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6" name="Platshållare för sidfot 5">
            <a:extLst>
              <a:ext uri="{FF2B5EF4-FFF2-40B4-BE49-F238E27FC236}">
                <a16:creationId xmlns:a16="http://schemas.microsoft.com/office/drawing/2014/main" id="{16C7D12A-D181-9F11-A131-2BE1D39D9BD9}"/>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DFD14FF4-F521-EA2E-49C6-F7975255DE7B}"/>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1211639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Jämförelse">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0AD5BD3C-EA1E-1B49-5809-6BD037A1D67A}"/>
              </a:ext>
            </a:extLst>
          </p:cNvPr>
          <p:cNvSpPr>
            <a:spLocks noGrp="1"/>
          </p:cNvSpPr>
          <p:nvPr>
            <p:ph type="title"/>
          </p:nvPr>
        </p:nvSpPr>
        <p:spPr>
          <a:xfrm>
            <a:off x="839788" y="365125"/>
            <a:ext cx="10515600" cy="1325563"/>
          </a:xfrm>
        </p:spPr>
        <p:txBody>
          <a:bodyPr/>
          <a:lstStyle/>
          <a:p>
            <a:r>
              <a:rPr lang="sv-SE"/>
              <a:t>Klicka här för att ändra mall för rubrikformat</a:t>
            </a:r>
          </a:p>
        </p:txBody>
      </p:sp>
      <p:sp>
        <p:nvSpPr>
          <p:cNvPr id="3" name="Platshållare för text 2">
            <a:extLst>
              <a:ext uri="{FF2B5EF4-FFF2-40B4-BE49-F238E27FC236}">
                <a16:creationId xmlns:a16="http://schemas.microsoft.com/office/drawing/2014/main" id="{3149A464-5877-40E0-C4E4-BEC1251255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4" name="Platshållare för innehåll 3">
            <a:extLst>
              <a:ext uri="{FF2B5EF4-FFF2-40B4-BE49-F238E27FC236}">
                <a16:creationId xmlns:a16="http://schemas.microsoft.com/office/drawing/2014/main" id="{E82624C1-561E-9DF7-6E56-20162E99935B}"/>
              </a:ext>
            </a:extLst>
          </p:cNvPr>
          <p:cNvSpPr>
            <a:spLocks noGrp="1"/>
          </p:cNvSpPr>
          <p:nvPr>
            <p:ph sz="half" idx="2"/>
          </p:nvPr>
        </p:nvSpPr>
        <p:spPr>
          <a:xfrm>
            <a:off x="839788" y="2505075"/>
            <a:ext cx="5157787" cy="368458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Platshållare för text 4">
            <a:extLst>
              <a:ext uri="{FF2B5EF4-FFF2-40B4-BE49-F238E27FC236}">
                <a16:creationId xmlns:a16="http://schemas.microsoft.com/office/drawing/2014/main" id="{54716CCD-0679-6D8D-C767-FAF17E7A29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6" name="Platshållare för innehåll 5">
            <a:extLst>
              <a:ext uri="{FF2B5EF4-FFF2-40B4-BE49-F238E27FC236}">
                <a16:creationId xmlns:a16="http://schemas.microsoft.com/office/drawing/2014/main" id="{0A4F6CC3-CA12-3048-0A9C-89814B9E0516}"/>
              </a:ext>
            </a:extLst>
          </p:cNvPr>
          <p:cNvSpPr>
            <a:spLocks noGrp="1"/>
          </p:cNvSpPr>
          <p:nvPr>
            <p:ph sz="quarter" idx="4"/>
          </p:nvPr>
        </p:nvSpPr>
        <p:spPr>
          <a:xfrm>
            <a:off x="6172200" y="2505075"/>
            <a:ext cx="5183188" cy="368458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7" name="Platshållare för datum 6">
            <a:extLst>
              <a:ext uri="{FF2B5EF4-FFF2-40B4-BE49-F238E27FC236}">
                <a16:creationId xmlns:a16="http://schemas.microsoft.com/office/drawing/2014/main" id="{4749B35B-5749-2FE9-46CD-15E33DCDB163}"/>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8" name="Platshållare för sidfot 7">
            <a:extLst>
              <a:ext uri="{FF2B5EF4-FFF2-40B4-BE49-F238E27FC236}">
                <a16:creationId xmlns:a16="http://schemas.microsoft.com/office/drawing/2014/main" id="{6745E318-5DF8-0371-F7D6-B86E456FAAD1}"/>
              </a:ext>
            </a:extLst>
          </p:cNvPr>
          <p:cNvSpPr>
            <a:spLocks noGrp="1"/>
          </p:cNvSpPr>
          <p:nvPr>
            <p:ph type="ftr" sz="quarter" idx="11"/>
          </p:nvPr>
        </p:nvSpPr>
        <p:spPr/>
        <p:txBody>
          <a:bodyPr/>
          <a:lstStyle/>
          <a:p>
            <a:endParaRPr lang="sv-SE"/>
          </a:p>
        </p:txBody>
      </p:sp>
      <p:sp>
        <p:nvSpPr>
          <p:cNvPr id="9" name="Platshållare för bildnummer 8">
            <a:extLst>
              <a:ext uri="{FF2B5EF4-FFF2-40B4-BE49-F238E27FC236}">
                <a16:creationId xmlns:a16="http://schemas.microsoft.com/office/drawing/2014/main" id="{640F0786-F9A7-FB09-1239-0B47EF63F4CB}"/>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3391527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Endast rubrik">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0F53DF0B-6754-265C-D108-0F68369C8306}"/>
              </a:ext>
            </a:extLst>
          </p:cNvPr>
          <p:cNvSpPr>
            <a:spLocks noGrp="1"/>
          </p:cNvSpPr>
          <p:nvPr>
            <p:ph type="title"/>
          </p:nvPr>
        </p:nvSpPr>
        <p:spPr/>
        <p:txBody>
          <a:bodyPr/>
          <a:lstStyle/>
          <a:p>
            <a:r>
              <a:rPr lang="sv-SE"/>
              <a:t>Klicka här för att ändra mall för rubrikformat</a:t>
            </a:r>
          </a:p>
        </p:txBody>
      </p:sp>
      <p:sp>
        <p:nvSpPr>
          <p:cNvPr id="3" name="Platshållare för datum 2">
            <a:extLst>
              <a:ext uri="{FF2B5EF4-FFF2-40B4-BE49-F238E27FC236}">
                <a16:creationId xmlns:a16="http://schemas.microsoft.com/office/drawing/2014/main" id="{903A5533-7F8D-0FA7-95CC-A9BA3904D092}"/>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4" name="Platshållare för sidfot 3">
            <a:extLst>
              <a:ext uri="{FF2B5EF4-FFF2-40B4-BE49-F238E27FC236}">
                <a16:creationId xmlns:a16="http://schemas.microsoft.com/office/drawing/2014/main" id="{FAD2228A-ADDA-8633-55B7-A3AB04348048}"/>
              </a:ext>
            </a:extLst>
          </p:cNvPr>
          <p:cNvSpPr>
            <a:spLocks noGrp="1"/>
          </p:cNvSpPr>
          <p:nvPr>
            <p:ph type="ftr" sz="quarter" idx="11"/>
          </p:nvPr>
        </p:nvSpPr>
        <p:spPr/>
        <p:txBody>
          <a:bodyPr/>
          <a:lstStyle/>
          <a:p>
            <a:endParaRPr lang="sv-SE"/>
          </a:p>
        </p:txBody>
      </p:sp>
      <p:sp>
        <p:nvSpPr>
          <p:cNvPr id="5" name="Platshållare för bildnummer 4">
            <a:extLst>
              <a:ext uri="{FF2B5EF4-FFF2-40B4-BE49-F238E27FC236}">
                <a16:creationId xmlns:a16="http://schemas.microsoft.com/office/drawing/2014/main" id="{5D137D39-7A52-B435-8A75-70A23D238D83}"/>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693229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tshållare för datum 1">
            <a:extLst>
              <a:ext uri="{FF2B5EF4-FFF2-40B4-BE49-F238E27FC236}">
                <a16:creationId xmlns:a16="http://schemas.microsoft.com/office/drawing/2014/main" id="{5920B450-884E-88E8-9E53-01D6CEDDF116}"/>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3" name="Platshållare för sidfot 2">
            <a:extLst>
              <a:ext uri="{FF2B5EF4-FFF2-40B4-BE49-F238E27FC236}">
                <a16:creationId xmlns:a16="http://schemas.microsoft.com/office/drawing/2014/main" id="{5914623F-25E1-AD64-DEAA-DF5A1BE9A39B}"/>
              </a:ext>
            </a:extLst>
          </p:cNvPr>
          <p:cNvSpPr>
            <a:spLocks noGrp="1"/>
          </p:cNvSpPr>
          <p:nvPr>
            <p:ph type="ftr" sz="quarter" idx="11"/>
          </p:nvPr>
        </p:nvSpPr>
        <p:spPr/>
        <p:txBody>
          <a:bodyPr/>
          <a:lstStyle/>
          <a:p>
            <a:endParaRPr lang="sv-SE"/>
          </a:p>
        </p:txBody>
      </p:sp>
      <p:sp>
        <p:nvSpPr>
          <p:cNvPr id="4" name="Platshållare för bildnummer 3">
            <a:extLst>
              <a:ext uri="{FF2B5EF4-FFF2-40B4-BE49-F238E27FC236}">
                <a16:creationId xmlns:a16="http://schemas.microsoft.com/office/drawing/2014/main" id="{9EBB1B67-455E-ACAE-CB1A-3CC69F365116}"/>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4048859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ext med bild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50F978D4-0394-3D53-D0E2-EC70A4D292EA}"/>
              </a:ext>
            </a:extLst>
          </p:cNvPr>
          <p:cNvSpPr>
            <a:spLocks noGrp="1"/>
          </p:cNvSpPr>
          <p:nvPr>
            <p:ph type="title"/>
          </p:nvPr>
        </p:nvSpPr>
        <p:spPr>
          <a:xfrm>
            <a:off x="839788" y="457200"/>
            <a:ext cx="3932237" cy="1600200"/>
          </a:xfrm>
        </p:spPr>
        <p:txBody>
          <a:bodyPr anchor="b"/>
          <a:lstStyle>
            <a:lvl1pPr>
              <a:defRPr sz="3200"/>
            </a:lvl1p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2DB78227-F80D-A153-8706-E2FD59458E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text 3">
            <a:extLst>
              <a:ext uri="{FF2B5EF4-FFF2-40B4-BE49-F238E27FC236}">
                <a16:creationId xmlns:a16="http://schemas.microsoft.com/office/drawing/2014/main" id="{37AC5637-841E-AC39-5BFD-B5B4202651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v-SE"/>
              <a:t>Klicka här för att ändra format på bakgrundstexten</a:t>
            </a:r>
          </a:p>
        </p:txBody>
      </p:sp>
      <p:sp>
        <p:nvSpPr>
          <p:cNvPr id="5" name="Platshållare för datum 4">
            <a:extLst>
              <a:ext uri="{FF2B5EF4-FFF2-40B4-BE49-F238E27FC236}">
                <a16:creationId xmlns:a16="http://schemas.microsoft.com/office/drawing/2014/main" id="{87B076F3-67E6-3B7D-70EC-E5AB36EBA919}"/>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6" name="Platshållare för sidfot 5">
            <a:extLst>
              <a:ext uri="{FF2B5EF4-FFF2-40B4-BE49-F238E27FC236}">
                <a16:creationId xmlns:a16="http://schemas.microsoft.com/office/drawing/2014/main" id="{363E54A3-9E7D-FBBC-5782-049F456F96A5}"/>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CCF9EFC6-41CC-C192-E774-B2DE6957C5EB}"/>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1169160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ed bild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47FEF598-E11D-BC61-6BE9-622FC43DC856}"/>
              </a:ext>
            </a:extLst>
          </p:cNvPr>
          <p:cNvSpPr>
            <a:spLocks noGrp="1"/>
          </p:cNvSpPr>
          <p:nvPr>
            <p:ph type="title"/>
          </p:nvPr>
        </p:nvSpPr>
        <p:spPr>
          <a:xfrm>
            <a:off x="839788" y="457200"/>
            <a:ext cx="3932237" cy="1600200"/>
          </a:xfrm>
        </p:spPr>
        <p:txBody>
          <a:bodyPr anchor="b"/>
          <a:lstStyle>
            <a:lvl1pPr>
              <a:defRPr sz="3200"/>
            </a:lvl1pPr>
          </a:lstStyle>
          <a:p>
            <a:r>
              <a:rPr lang="sv-SE"/>
              <a:t>Klicka här för att ändra mall för rubrikformat</a:t>
            </a:r>
          </a:p>
        </p:txBody>
      </p:sp>
      <p:sp>
        <p:nvSpPr>
          <p:cNvPr id="3" name="Platshållare för bild 2">
            <a:extLst>
              <a:ext uri="{FF2B5EF4-FFF2-40B4-BE49-F238E27FC236}">
                <a16:creationId xmlns:a16="http://schemas.microsoft.com/office/drawing/2014/main" id="{E4B89F64-0CE2-5889-9017-27C72D02B0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v-SE"/>
          </a:p>
        </p:txBody>
      </p:sp>
      <p:sp>
        <p:nvSpPr>
          <p:cNvPr id="4" name="Platshållare för text 3">
            <a:extLst>
              <a:ext uri="{FF2B5EF4-FFF2-40B4-BE49-F238E27FC236}">
                <a16:creationId xmlns:a16="http://schemas.microsoft.com/office/drawing/2014/main" id="{7C07FAFE-A5F9-4381-CAF3-8EC2B99AC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v-SE"/>
              <a:t>Klicka här för att ändra format på bakgrundstexten</a:t>
            </a:r>
          </a:p>
        </p:txBody>
      </p:sp>
      <p:sp>
        <p:nvSpPr>
          <p:cNvPr id="5" name="Platshållare för datum 4">
            <a:extLst>
              <a:ext uri="{FF2B5EF4-FFF2-40B4-BE49-F238E27FC236}">
                <a16:creationId xmlns:a16="http://schemas.microsoft.com/office/drawing/2014/main" id="{F7060D48-3519-1436-9CE7-F330BA71E7A0}"/>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6" name="Platshållare för sidfot 5">
            <a:extLst>
              <a:ext uri="{FF2B5EF4-FFF2-40B4-BE49-F238E27FC236}">
                <a16:creationId xmlns:a16="http://schemas.microsoft.com/office/drawing/2014/main" id="{12A64D57-9C86-DCA8-9A66-264399AC5C97}"/>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B3526D02-5FD2-F2C0-14A0-45254F18C970}"/>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1822139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Rubrik och lodrät 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FFE089D-C84F-B31B-B92E-86822006EBB6}"/>
              </a:ext>
            </a:extLst>
          </p:cNvPr>
          <p:cNvSpPr>
            <a:spLocks noGrp="1"/>
          </p:cNvSpPr>
          <p:nvPr>
            <p:ph type="title"/>
          </p:nvPr>
        </p:nvSpPr>
        <p:spPr/>
        <p:txBody>
          <a:bodyPr/>
          <a:lstStyle/>
          <a:p>
            <a:r>
              <a:rPr lang="sv-SE"/>
              <a:t>Klicka här för att ändra mall för rubrikformat</a:t>
            </a:r>
          </a:p>
        </p:txBody>
      </p:sp>
      <p:sp>
        <p:nvSpPr>
          <p:cNvPr id="3" name="Platshållare för lodrät text 2">
            <a:extLst>
              <a:ext uri="{FF2B5EF4-FFF2-40B4-BE49-F238E27FC236}">
                <a16:creationId xmlns:a16="http://schemas.microsoft.com/office/drawing/2014/main" id="{7642CD19-6E54-22E9-2293-1F35E9D6E018}"/>
              </a:ext>
            </a:extLst>
          </p:cNvPr>
          <p:cNvSpPr>
            <a:spLocks noGrp="1"/>
          </p:cNvSpPr>
          <p:nvPr>
            <p:ph type="body" orient="vert" idx="1"/>
          </p:nvPr>
        </p:nvSpPr>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5F1D1954-599B-C654-45AF-ED3B2DD00995}"/>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5" name="Platshållare för sidfot 4">
            <a:extLst>
              <a:ext uri="{FF2B5EF4-FFF2-40B4-BE49-F238E27FC236}">
                <a16:creationId xmlns:a16="http://schemas.microsoft.com/office/drawing/2014/main" id="{E8B360F8-2302-D122-EF20-6C0C7305303D}"/>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CFE3DF8A-0778-AA1D-981C-A2E160A381BB}"/>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2859121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Lodrät rubrik och text">
    <p:spTree>
      <p:nvGrpSpPr>
        <p:cNvPr id="1" name=""/>
        <p:cNvGrpSpPr/>
        <p:nvPr/>
      </p:nvGrpSpPr>
      <p:grpSpPr>
        <a:xfrm>
          <a:off x="0" y="0"/>
          <a:ext cx="0" cy="0"/>
          <a:chOff x="0" y="0"/>
          <a:chExt cx="0" cy="0"/>
        </a:xfrm>
      </p:grpSpPr>
      <p:sp>
        <p:nvSpPr>
          <p:cNvPr id="2" name="Lodrät rubrik 1">
            <a:extLst>
              <a:ext uri="{FF2B5EF4-FFF2-40B4-BE49-F238E27FC236}">
                <a16:creationId xmlns:a16="http://schemas.microsoft.com/office/drawing/2014/main" id="{043DC44E-7AA8-8D00-C230-040B57A4800B}"/>
              </a:ext>
            </a:extLst>
          </p:cNvPr>
          <p:cNvSpPr>
            <a:spLocks noGrp="1"/>
          </p:cNvSpPr>
          <p:nvPr>
            <p:ph type="title" orient="vert"/>
          </p:nvPr>
        </p:nvSpPr>
        <p:spPr>
          <a:xfrm>
            <a:off x="8724900" y="365125"/>
            <a:ext cx="2628900" cy="5811838"/>
          </a:xfrm>
        </p:spPr>
        <p:txBody>
          <a:bodyPr vert="eaVert"/>
          <a:lstStyle/>
          <a:p>
            <a:r>
              <a:rPr lang="sv-SE"/>
              <a:t>Klicka här för att ändra mall för rubrikformat</a:t>
            </a:r>
          </a:p>
        </p:txBody>
      </p:sp>
      <p:sp>
        <p:nvSpPr>
          <p:cNvPr id="3" name="Platshållare för lodrät text 2">
            <a:extLst>
              <a:ext uri="{FF2B5EF4-FFF2-40B4-BE49-F238E27FC236}">
                <a16:creationId xmlns:a16="http://schemas.microsoft.com/office/drawing/2014/main" id="{1A43212E-A698-C610-256C-5CE907A94E06}"/>
              </a:ext>
            </a:extLst>
          </p:cNvPr>
          <p:cNvSpPr>
            <a:spLocks noGrp="1"/>
          </p:cNvSpPr>
          <p:nvPr>
            <p:ph type="body" orient="vert" idx="1"/>
          </p:nvPr>
        </p:nvSpPr>
        <p:spPr>
          <a:xfrm>
            <a:off x="838200" y="365125"/>
            <a:ext cx="7734300" cy="5811838"/>
          </a:xfrm>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F0B04DF2-AD63-76B6-09B2-EF671028A009}"/>
              </a:ext>
            </a:extLst>
          </p:cNvPr>
          <p:cNvSpPr>
            <a:spLocks noGrp="1"/>
          </p:cNvSpPr>
          <p:nvPr>
            <p:ph type="dt" sz="half" idx="10"/>
          </p:nvPr>
        </p:nvSpPr>
        <p:spPr/>
        <p:txBody>
          <a:bodyPr/>
          <a:lstStyle/>
          <a:p>
            <a:fld id="{EF08C6A3-7164-48C8-9D98-DCEC85838C08}" type="datetimeFigureOut">
              <a:rPr lang="sv-SE" smtClean="0"/>
              <a:t>2024-09-30</a:t>
            </a:fld>
            <a:endParaRPr lang="sv-SE"/>
          </a:p>
        </p:txBody>
      </p:sp>
      <p:sp>
        <p:nvSpPr>
          <p:cNvPr id="5" name="Platshållare för sidfot 4">
            <a:extLst>
              <a:ext uri="{FF2B5EF4-FFF2-40B4-BE49-F238E27FC236}">
                <a16:creationId xmlns:a16="http://schemas.microsoft.com/office/drawing/2014/main" id="{95D26F45-CB82-9BB2-7857-540AE7D4EB36}"/>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3DAAE262-199C-4A06-D927-80BA089184A8}"/>
              </a:ext>
            </a:extLst>
          </p:cNvPr>
          <p:cNvSpPr>
            <a:spLocks noGrp="1"/>
          </p:cNvSpPr>
          <p:nvPr>
            <p:ph type="sldNum" sz="quarter" idx="12"/>
          </p:nvPr>
        </p:nvSpPr>
        <p:spPr/>
        <p:txBody>
          <a:bodyPr/>
          <a:lstStyle/>
          <a:p>
            <a:fld id="{AA015DEB-2F8E-46BE-A3F3-87B55E58AB9F}" type="slidenum">
              <a:rPr lang="sv-SE" smtClean="0"/>
              <a:t>‹#›</a:t>
            </a:fld>
            <a:endParaRPr lang="sv-SE"/>
          </a:p>
        </p:txBody>
      </p:sp>
    </p:spTree>
    <p:extLst>
      <p:ext uri="{BB962C8B-B14F-4D97-AF65-F5344CB8AC3E}">
        <p14:creationId xmlns:p14="http://schemas.microsoft.com/office/powerpoint/2010/main" val="985523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elsida-vit logo för mörka bil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Bildobjekt 7" descr="Logo Stockholms Stad"/>
          <p:cNvPicPr>
            <a:picLocks noGrp="1" noRot="1" noMove="1" noResize="1" noEditPoints="1" noAdjustHandles="1" noChangeArrowheads="1" noChangeShapeType="1" noCrop="1"/>
          </p:cNvPicPr>
          <p:nvPr userDrawn="1"/>
        </p:nvPicPr>
        <p:blipFill>
          <a:blip r:embed="rId3" cstate="print">
            <a:extLst>
              <a:ext uri="{28A0092B-C50C-407E-A947-70E740481C1C}">
                <a14:useLocalDpi xmlns:a14="http://schemas.microsoft.com/office/drawing/2010/main" val="0"/>
              </a:ext>
            </a:extLst>
          </a:blip>
          <a:stretch>
            <a:fillRect/>
          </a:stretch>
        </p:blipFill>
        <p:spPr>
          <a:xfrm>
            <a:off x="10214399" y="467862"/>
            <a:ext cx="1368000" cy="468000"/>
          </a:xfrm>
          <a:prstGeom prst="rect">
            <a:avLst/>
          </a:prstGeom>
        </p:spPr>
      </p:pic>
      <p:sp>
        <p:nvSpPr>
          <p:cNvPr id="2" name="Rubrik 1"/>
          <p:cNvSpPr>
            <a:spLocks noGrp="1"/>
          </p:cNvSpPr>
          <p:nvPr>
            <p:ph type="ctrTitle"/>
          </p:nvPr>
        </p:nvSpPr>
        <p:spPr>
          <a:xfrm>
            <a:off x="609600" y="457200"/>
            <a:ext cx="7320000" cy="968400"/>
          </a:xfrm>
        </p:spPr>
        <p:txBody>
          <a:bodyPr/>
          <a:lstStyle>
            <a:lvl1pPr>
              <a:defRPr>
                <a:solidFill>
                  <a:schemeClr val="bg1"/>
                </a:solidFill>
              </a:defRPr>
            </a:lvl1pPr>
          </a:lstStyle>
          <a:p>
            <a:r>
              <a:rPr lang="sv-SE"/>
              <a:t>Klicka här för att ändra format</a:t>
            </a:r>
            <a:endParaRPr lang="sv-SE" dirty="0"/>
          </a:p>
        </p:txBody>
      </p:sp>
      <p:sp>
        <p:nvSpPr>
          <p:cNvPr id="3" name="Underrubrik 2"/>
          <p:cNvSpPr>
            <a:spLocks noGrp="1"/>
          </p:cNvSpPr>
          <p:nvPr>
            <p:ph type="subTitle" idx="1" hasCustomPrompt="1"/>
          </p:nvPr>
        </p:nvSpPr>
        <p:spPr>
          <a:xfrm>
            <a:off x="609600" y="1440000"/>
            <a:ext cx="7296811" cy="1752600"/>
          </a:xfrm>
        </p:spPr>
        <p:txBody>
          <a:bodyPr/>
          <a:lstStyle>
            <a:lvl1pPr marL="0" indent="0" algn="l">
              <a:buNone/>
              <a:defRPr baseline="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sv-SE" dirty="0"/>
              <a:t>Skriv </a:t>
            </a:r>
            <a:r>
              <a:rPr lang="sv-SE" dirty="0" err="1"/>
              <a:t>ev</a:t>
            </a:r>
            <a:r>
              <a:rPr lang="sv-SE" dirty="0"/>
              <a:t> underrubrik här</a:t>
            </a:r>
          </a:p>
        </p:txBody>
      </p:sp>
      <p:sp>
        <p:nvSpPr>
          <p:cNvPr id="9" name="textruta 8"/>
          <p:cNvSpPr txBox="1"/>
          <p:nvPr userDrawn="1"/>
        </p:nvSpPr>
        <p:spPr>
          <a:xfrm>
            <a:off x="12288688" y="39970"/>
            <a:ext cx="1584176" cy="5909310"/>
          </a:xfrm>
          <a:prstGeom prst="rect">
            <a:avLst/>
          </a:prstGeom>
          <a:noFill/>
        </p:spPr>
        <p:txBody>
          <a:bodyPr wrap="square" rtlCol="0">
            <a:spAutoFit/>
          </a:bodyPr>
          <a:lstStyle/>
          <a:p>
            <a:r>
              <a:rPr lang="sv-SE" sz="1400" dirty="0">
                <a:solidFill>
                  <a:schemeClr val="tx2"/>
                </a:solidFill>
              </a:rPr>
              <a:t>För att byta bakgrundsbild klicka på STHLM bilder på fliken Start. </a:t>
            </a:r>
          </a:p>
          <a:p>
            <a:endParaRPr lang="sv-SE" sz="1400" dirty="0">
              <a:solidFill>
                <a:schemeClr val="tx2"/>
              </a:solidFill>
            </a:endParaRPr>
          </a:p>
          <a:p>
            <a:r>
              <a:rPr lang="sv-SE" sz="1400" dirty="0">
                <a:solidFill>
                  <a:schemeClr val="tx2"/>
                </a:solidFill>
              </a:rPr>
              <a:t>Har du en egen bild högerklickar du på bakgrundsbilden och väljer Formatera bakgrund och sen Infoga från: Fil. </a:t>
            </a:r>
          </a:p>
          <a:p>
            <a:r>
              <a:rPr lang="sv-SE" sz="1400" dirty="0">
                <a:solidFill>
                  <a:schemeClr val="tx2"/>
                </a:solidFill>
              </a:rPr>
              <a:t> </a:t>
            </a:r>
          </a:p>
          <a:p>
            <a:r>
              <a:rPr lang="sv-SE" sz="1400" dirty="0">
                <a:solidFill>
                  <a:schemeClr val="tx2"/>
                </a:solidFill>
              </a:rPr>
              <a:t>Tänk på att logotypen alltid ska vara tydlig. Vit logotyp mot mörk bakgrund och svart logotyp mot ljus.</a:t>
            </a:r>
          </a:p>
          <a:p>
            <a:r>
              <a:rPr lang="sv-SE" sz="1400" dirty="0">
                <a:solidFill>
                  <a:schemeClr val="tx2"/>
                </a:solidFill>
              </a:rPr>
              <a:t>Byt mellan de olika under Layout. </a:t>
            </a:r>
          </a:p>
        </p:txBody>
      </p:sp>
    </p:spTree>
    <p:extLst>
      <p:ext uri="{BB962C8B-B14F-4D97-AF65-F5344CB8AC3E}">
        <p14:creationId xmlns:p14="http://schemas.microsoft.com/office/powerpoint/2010/main" val="5263653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Kapitelsida - Blå">
    <p:bg>
      <p:bgPr>
        <a:solidFill>
          <a:schemeClr val="accent5"/>
        </a:solidFill>
        <a:effectLst/>
      </p:bgPr>
    </p:bg>
    <p:spTree>
      <p:nvGrpSpPr>
        <p:cNvPr id="1" name=""/>
        <p:cNvGrpSpPr/>
        <p:nvPr/>
      </p:nvGrpSpPr>
      <p:grpSpPr>
        <a:xfrm>
          <a:off x="0" y="0"/>
          <a:ext cx="0" cy="0"/>
          <a:chOff x="0" y="0"/>
          <a:chExt cx="0" cy="0"/>
        </a:xfrm>
      </p:grpSpPr>
      <p:sp>
        <p:nvSpPr>
          <p:cNvPr id="2" name="Rubrik 1"/>
          <p:cNvSpPr>
            <a:spLocks noGrp="1"/>
          </p:cNvSpPr>
          <p:nvPr>
            <p:ph type="title"/>
          </p:nvPr>
        </p:nvSpPr>
        <p:spPr>
          <a:xfrm>
            <a:off x="609600" y="457200"/>
            <a:ext cx="7310400" cy="936000"/>
          </a:xfrm>
        </p:spPr>
        <p:txBody>
          <a:bodyPr anchor="t"/>
          <a:lstStyle>
            <a:lvl1pPr algn="l">
              <a:defRPr sz="2800" b="1" cap="none" baseline="0">
                <a:solidFill>
                  <a:schemeClr val="bg1"/>
                </a:solidFill>
              </a:defRPr>
            </a:lvl1pPr>
          </a:lstStyle>
          <a:p>
            <a:r>
              <a:rPr lang="sv-SE"/>
              <a:t>Klicka här för att ändra format</a:t>
            </a:r>
            <a:endParaRPr lang="sv-SE" dirty="0"/>
          </a:p>
        </p:txBody>
      </p:sp>
      <p:sp>
        <p:nvSpPr>
          <p:cNvPr id="5" name="Platshållare för text 4"/>
          <p:cNvSpPr>
            <a:spLocks noGrp="1"/>
          </p:cNvSpPr>
          <p:nvPr>
            <p:ph type="body" sz="quarter" idx="10"/>
          </p:nvPr>
        </p:nvSpPr>
        <p:spPr>
          <a:xfrm>
            <a:off x="624417" y="1439864"/>
            <a:ext cx="7310400" cy="1197049"/>
          </a:xfrm>
        </p:spPr>
        <p:txBody>
          <a:bodyPr/>
          <a:lstStyle>
            <a:lvl1pPr marL="0" indent="0">
              <a:buFontTx/>
              <a:buNone/>
              <a:defRPr>
                <a:solidFill>
                  <a:schemeClr val="bg1"/>
                </a:solidFill>
              </a:defRPr>
            </a:lvl1pPr>
          </a:lstStyle>
          <a:p>
            <a:pPr lvl="0"/>
            <a:r>
              <a:rPr lang="sv-SE"/>
              <a:t>Redigera format för bakgrundstext</a:t>
            </a:r>
          </a:p>
        </p:txBody>
      </p:sp>
      <p:pic>
        <p:nvPicPr>
          <p:cNvPr id="6" name="Bildobjekt 5"/>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a:off x="623392" y="6125548"/>
            <a:ext cx="1368000" cy="468000"/>
          </a:xfrm>
          <a:prstGeom prst="rect">
            <a:avLst/>
          </a:prstGeom>
        </p:spPr>
      </p:pic>
    </p:spTree>
    <p:extLst>
      <p:ext uri="{BB962C8B-B14F-4D97-AF65-F5344CB8AC3E}">
        <p14:creationId xmlns:p14="http://schemas.microsoft.com/office/powerpoint/2010/main" val="3201152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Rubrikbild">
    <p:spTree>
      <p:nvGrpSpPr>
        <p:cNvPr id="1" name=""/>
        <p:cNvGrpSpPr/>
        <p:nvPr/>
      </p:nvGrpSpPr>
      <p:grpSpPr>
        <a:xfrm>
          <a:off x="0" y="0"/>
          <a:ext cx="0" cy="0"/>
          <a:chOff x="0" y="0"/>
          <a:chExt cx="0" cy="0"/>
        </a:xfrm>
      </p:grpSpPr>
      <p:pic>
        <p:nvPicPr>
          <p:cNvPr id="7" name="Bildobjekt 1">
            <a:extLst>
              <a:ext uri="{FF2B5EF4-FFF2-40B4-BE49-F238E27FC236}">
                <a16:creationId xmlns:a16="http://schemas.microsoft.com/office/drawing/2014/main" id="{5DC4C6F0-D240-9B3A-CFE1-283585EF95C8}"/>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1"/>
            <a:ext cx="12192000" cy="6858001"/>
          </a:xfrm>
          <a:prstGeom prst="rect">
            <a:avLst/>
          </a:prstGeom>
          <a:solidFill>
            <a:schemeClr val="accent1"/>
          </a:solidFill>
        </p:spPr>
      </p:pic>
      <p:sp>
        <p:nvSpPr>
          <p:cNvPr id="2" name="Rubrik 1">
            <a:extLst>
              <a:ext uri="{FF2B5EF4-FFF2-40B4-BE49-F238E27FC236}">
                <a16:creationId xmlns:a16="http://schemas.microsoft.com/office/drawing/2014/main" id="{E9178D6E-2078-08E5-BAE6-8DC08A62D72D}"/>
              </a:ext>
            </a:extLst>
          </p:cNvPr>
          <p:cNvSpPr>
            <a:spLocks noGrp="1"/>
          </p:cNvSpPr>
          <p:nvPr>
            <p:ph type="ctrTitle"/>
          </p:nvPr>
        </p:nvSpPr>
        <p:spPr>
          <a:xfrm>
            <a:off x="637200" y="1692000"/>
            <a:ext cx="9180000" cy="2520000"/>
          </a:xfrm>
        </p:spPr>
        <p:txBody>
          <a:bodyPr rIns="0" anchor="b"/>
          <a:lstStyle>
            <a:lvl1pPr algn="l">
              <a:lnSpc>
                <a:spcPct val="100000"/>
              </a:lnSpc>
              <a:defRPr sz="4800" spc="-40" baseline="0">
                <a:solidFill>
                  <a:schemeClr val="bg1"/>
                </a:solidFill>
              </a:defRPr>
            </a:lvl1pPr>
          </a:lstStyle>
          <a:p>
            <a:r>
              <a:rPr lang="sv-SE"/>
              <a:t>Klicka här för att ändra mall för rubrikformat</a:t>
            </a:r>
            <a:endParaRPr lang="sv-SE" dirty="0"/>
          </a:p>
        </p:txBody>
      </p:sp>
      <p:sp>
        <p:nvSpPr>
          <p:cNvPr id="3" name="Underrubrik 2">
            <a:extLst>
              <a:ext uri="{FF2B5EF4-FFF2-40B4-BE49-F238E27FC236}">
                <a16:creationId xmlns:a16="http://schemas.microsoft.com/office/drawing/2014/main" id="{EAEAECA3-C0A1-88F4-B211-2BA6D75FC636}"/>
              </a:ext>
            </a:extLst>
          </p:cNvPr>
          <p:cNvSpPr>
            <a:spLocks noGrp="1"/>
          </p:cNvSpPr>
          <p:nvPr>
            <p:ph type="subTitle" idx="1"/>
          </p:nvPr>
        </p:nvSpPr>
        <p:spPr>
          <a:xfrm>
            <a:off x="637199" y="4320000"/>
            <a:ext cx="9180000" cy="1404000"/>
          </a:xfrm>
        </p:spPr>
        <p:txBody>
          <a:bodyPr lIns="0" tIns="72000" rIns="0"/>
          <a:lstStyle>
            <a:lvl1pPr marL="0" indent="0" algn="l">
              <a:buNone/>
              <a:defRPr sz="2400" b="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v-SE"/>
              <a:t>Klicka här för att ändra mall för underrubrikformat</a:t>
            </a:r>
            <a:endParaRPr lang="sv-SE" dirty="0"/>
          </a:p>
        </p:txBody>
      </p:sp>
      <p:pic>
        <p:nvPicPr>
          <p:cNvPr id="8" name="Bild 5" descr="Socialstyrelsen logotyp">
            <a:extLst>
              <a:ext uri="{FF2B5EF4-FFF2-40B4-BE49-F238E27FC236}">
                <a16:creationId xmlns:a16="http://schemas.microsoft.com/office/drawing/2014/main" id="{D3F05040-C74E-1D05-78D9-4CDBCBA6176B}"/>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8490" y="620713"/>
            <a:ext cx="2438400" cy="524075"/>
          </a:xfrm>
          <a:prstGeom prst="rect">
            <a:avLst/>
          </a:prstGeom>
        </p:spPr>
      </p:pic>
      <p:sp>
        <p:nvSpPr>
          <p:cNvPr id="5" name="Platshållare för text 4">
            <a:extLst>
              <a:ext uri="{FF2B5EF4-FFF2-40B4-BE49-F238E27FC236}">
                <a16:creationId xmlns:a16="http://schemas.microsoft.com/office/drawing/2014/main" id="{7CEF9954-370C-4CBC-ACFA-B1E148113F14}"/>
              </a:ext>
            </a:extLst>
          </p:cNvPr>
          <p:cNvSpPr>
            <a:spLocks noGrp="1"/>
          </p:cNvSpPr>
          <p:nvPr>
            <p:ph type="body" sz="quarter" idx="10" hasCustomPrompt="1"/>
          </p:nvPr>
        </p:nvSpPr>
        <p:spPr>
          <a:xfrm>
            <a:off x="637199" y="5892800"/>
            <a:ext cx="5220000" cy="360000"/>
          </a:xfrm>
        </p:spPr>
        <p:txBody>
          <a:bodyPr lIns="0" rIns="0" bIns="0" anchor="b" anchorCtr="0"/>
          <a:lstStyle>
            <a:lvl1pPr marL="0" indent="0">
              <a:buNone/>
              <a:defRPr sz="1600">
                <a:solidFill>
                  <a:schemeClr val="bg1"/>
                </a:solidFill>
              </a:defRPr>
            </a:lvl1pPr>
          </a:lstStyle>
          <a:p>
            <a:pPr lvl="0"/>
            <a:r>
              <a:rPr lang="sv-SE" dirty="0"/>
              <a:t>Skapare, datum eller annan information</a:t>
            </a:r>
          </a:p>
        </p:txBody>
      </p:sp>
    </p:spTree>
    <p:extLst>
      <p:ext uri="{BB962C8B-B14F-4D97-AF65-F5344CB8AC3E}">
        <p14:creationId xmlns:p14="http://schemas.microsoft.com/office/powerpoint/2010/main" val="1908943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63D55D55-708A-8FA4-917F-FB99CACD4754}"/>
              </a:ext>
            </a:extLst>
          </p:cNvPr>
          <p:cNvSpPr>
            <a:spLocks noGrp="1"/>
          </p:cNvSpPr>
          <p:nvPr>
            <p:ph type="title"/>
          </p:nvPr>
        </p:nvSpPr>
        <p:spPr>
          <a:xfrm>
            <a:off x="636889" y="540000"/>
            <a:ext cx="9720000" cy="1080000"/>
          </a:xfrm>
        </p:spPr>
        <p:txBody>
          <a:bodyPr rIns="0"/>
          <a:lstStyle/>
          <a:p>
            <a:r>
              <a:rPr lang="sv-SE"/>
              <a:t>Klicka här för att ändra mall för rubrikformat</a:t>
            </a:r>
            <a:endParaRPr lang="sv-SE" dirty="0"/>
          </a:p>
        </p:txBody>
      </p:sp>
      <p:sp>
        <p:nvSpPr>
          <p:cNvPr id="6" name="Platshållare för text 5">
            <a:extLst>
              <a:ext uri="{FF2B5EF4-FFF2-40B4-BE49-F238E27FC236}">
                <a16:creationId xmlns:a16="http://schemas.microsoft.com/office/drawing/2014/main" id="{F2BE7BE2-043A-8F86-E133-CBC0667ED849}"/>
              </a:ext>
            </a:extLst>
          </p:cNvPr>
          <p:cNvSpPr>
            <a:spLocks noGrp="1"/>
          </p:cNvSpPr>
          <p:nvPr>
            <p:ph type="body" sz="quarter" idx="13" hasCustomPrompt="1"/>
          </p:nvPr>
        </p:nvSpPr>
        <p:spPr>
          <a:xfrm>
            <a:off x="636044" y="1634399"/>
            <a:ext cx="6840000" cy="4583838"/>
          </a:xfrm>
        </p:spPr>
        <p:txBody>
          <a:bodyPr lIns="0" rIns="0"/>
          <a:lstStyle>
            <a:lvl1pPr marL="0" indent="0">
              <a:spcBef>
                <a:spcPts val="1800"/>
              </a:spcBef>
              <a:buNone/>
              <a:defRPr/>
            </a:lvl1pPr>
            <a:lvl2pPr marL="457200" indent="0">
              <a:buNone/>
              <a:defRPr/>
            </a:lvl2pPr>
            <a:lvl3pPr marL="914400" indent="0">
              <a:buNone/>
              <a:defRPr/>
            </a:lvl3pPr>
            <a:lvl4pPr marL="1371600" indent="0">
              <a:buNone/>
              <a:defRPr/>
            </a:lvl4pPr>
            <a:lvl5pPr marL="1828800" indent="0">
              <a:buNone/>
              <a:defRPr/>
            </a:lvl5pPr>
          </a:lstStyle>
          <a:p>
            <a:pPr lvl="0"/>
            <a:r>
              <a:rPr lang="sv-SE" dirty="0"/>
              <a:t>Klicka här för att ändra format på bakgrundstexten</a:t>
            </a:r>
          </a:p>
        </p:txBody>
      </p:sp>
      <p:sp>
        <p:nvSpPr>
          <p:cNvPr id="4" name="Platshållare för sidfot 3">
            <a:extLst>
              <a:ext uri="{FF2B5EF4-FFF2-40B4-BE49-F238E27FC236}">
                <a16:creationId xmlns:a16="http://schemas.microsoft.com/office/drawing/2014/main" id="{089ED9DC-A147-02C8-8A8D-ABCBA04E37C5}"/>
              </a:ext>
            </a:extLst>
          </p:cNvPr>
          <p:cNvSpPr>
            <a:spLocks noGrp="1"/>
          </p:cNvSpPr>
          <p:nvPr>
            <p:ph type="ftr" sz="quarter" idx="11"/>
          </p:nvPr>
        </p:nvSpPr>
        <p:spPr/>
        <p:txBody>
          <a:bodyPr/>
          <a:lstStyle/>
          <a:p>
            <a:endParaRPr lang="sv-SE" dirty="0"/>
          </a:p>
        </p:txBody>
      </p:sp>
      <p:sp>
        <p:nvSpPr>
          <p:cNvPr id="5" name="Platshållare för bildnummer 4">
            <a:extLst>
              <a:ext uri="{FF2B5EF4-FFF2-40B4-BE49-F238E27FC236}">
                <a16:creationId xmlns:a16="http://schemas.microsoft.com/office/drawing/2014/main" id="{B88F5249-30B6-4068-3317-72A80A689D5E}"/>
              </a:ext>
            </a:extLst>
          </p:cNvPr>
          <p:cNvSpPr>
            <a:spLocks noGrp="1"/>
          </p:cNvSpPr>
          <p:nvPr>
            <p:ph type="sldNum" sz="quarter" idx="12"/>
          </p:nvPr>
        </p:nvSpPr>
        <p:spPr/>
        <p:txBody>
          <a:bodyPr/>
          <a:lstStyle/>
          <a:p>
            <a:fld id="{72E6AD8C-8D45-475A-88F1-A1ABBFDF6A1B}" type="slidenum">
              <a:rPr lang="sv-SE" smtClean="0"/>
              <a:t>‹#›</a:t>
            </a:fld>
            <a:endParaRPr lang="sv-SE" dirty="0"/>
          </a:p>
        </p:txBody>
      </p:sp>
    </p:spTree>
    <p:extLst>
      <p:ext uri="{BB962C8B-B14F-4D97-AF65-F5344CB8AC3E}">
        <p14:creationId xmlns:p14="http://schemas.microsoft.com/office/powerpoint/2010/main" val="361246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Rubrik och punktlista – meningar">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endParaRPr lang="sv-SE" dirty="0"/>
          </a:p>
        </p:txBody>
      </p:sp>
      <p:sp>
        <p:nvSpPr>
          <p:cNvPr id="4" name="Platshållare för datum 3"/>
          <p:cNvSpPr>
            <a:spLocks noGrp="1"/>
          </p:cNvSpPr>
          <p:nvPr>
            <p:ph type="dt" sz="half" idx="10"/>
          </p:nvPr>
        </p:nvSpPr>
        <p:spPr/>
        <p:txBody>
          <a:bodyPr/>
          <a:lstStyle/>
          <a:p>
            <a:endParaRPr lang="sv-SE" dirty="0"/>
          </a:p>
        </p:txBody>
      </p:sp>
      <p:sp>
        <p:nvSpPr>
          <p:cNvPr id="5" name="Platshållare för sidfot 4"/>
          <p:cNvSpPr>
            <a:spLocks noGrp="1"/>
          </p:cNvSpPr>
          <p:nvPr>
            <p:ph type="ftr" sz="quarter" idx="11"/>
          </p:nvPr>
        </p:nvSpPr>
        <p:spPr/>
        <p:txBody>
          <a:bodyPr/>
          <a:lstStyle/>
          <a:p>
            <a:r>
              <a:rPr lang="sv-SE" dirty="0"/>
              <a:t>Sveriges kunskapsmyndighet för vård och omsorg </a:t>
            </a:r>
          </a:p>
        </p:txBody>
      </p:sp>
      <p:sp>
        <p:nvSpPr>
          <p:cNvPr id="6" name="Platshållare för bildnummer 5"/>
          <p:cNvSpPr>
            <a:spLocks noGrp="1"/>
          </p:cNvSpPr>
          <p:nvPr>
            <p:ph type="sldNum" sz="quarter" idx="12"/>
          </p:nvPr>
        </p:nvSpPr>
        <p:spPr/>
        <p:txBody>
          <a:bodyPr/>
          <a:lstStyle/>
          <a:p>
            <a:fld id="{F3A1DABF-CD59-47A1-8187-10F3203EF599}" type="slidenum">
              <a:rPr lang="sv-SE" smtClean="0"/>
              <a:t>‹#›</a:t>
            </a:fld>
            <a:endParaRPr lang="sv-SE" dirty="0"/>
          </a:p>
        </p:txBody>
      </p:sp>
      <p:sp>
        <p:nvSpPr>
          <p:cNvPr id="8" name="Platshållare för innehåll 7"/>
          <p:cNvSpPr>
            <a:spLocks noGrp="1"/>
          </p:cNvSpPr>
          <p:nvPr>
            <p:ph sz="quarter" idx="13"/>
          </p:nvPr>
        </p:nvSpPr>
        <p:spPr>
          <a:xfrm>
            <a:off x="1068917" y="2059200"/>
            <a:ext cx="9279467" cy="3708400"/>
          </a:xfrm>
        </p:spPr>
        <p:txBody>
          <a:bodyPr/>
          <a:lstStyle>
            <a:lvl1pPr>
              <a:spcBef>
                <a:spcPts val="0"/>
              </a:spcBef>
              <a:defRPr sz="2600" b="0"/>
            </a:lvl1pPr>
            <a:lvl2pPr>
              <a:defRPr sz="2000"/>
            </a:lvl2p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sv-SE" dirty="0"/>
          </a:p>
        </p:txBody>
      </p:sp>
    </p:spTree>
    <p:extLst>
      <p:ext uri="{BB962C8B-B14F-4D97-AF65-F5344CB8AC3E}">
        <p14:creationId xmlns:p14="http://schemas.microsoft.com/office/powerpoint/2010/main" val="357038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Punktlista">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63D55D55-708A-8FA4-917F-FB99CACD4754}"/>
              </a:ext>
            </a:extLst>
          </p:cNvPr>
          <p:cNvSpPr>
            <a:spLocks noGrp="1"/>
          </p:cNvSpPr>
          <p:nvPr>
            <p:ph type="title"/>
          </p:nvPr>
        </p:nvSpPr>
        <p:spPr/>
        <p:txBody>
          <a:bodyPr/>
          <a:lstStyle/>
          <a:p>
            <a:r>
              <a:rPr lang="sv-SE"/>
              <a:t>Klicka här för att ändra mall för rubrikformat</a:t>
            </a:r>
            <a:endParaRPr lang="sv-SE" dirty="0"/>
          </a:p>
        </p:txBody>
      </p:sp>
      <p:sp>
        <p:nvSpPr>
          <p:cNvPr id="6" name="Platshållare för text 5">
            <a:extLst>
              <a:ext uri="{FF2B5EF4-FFF2-40B4-BE49-F238E27FC236}">
                <a16:creationId xmlns:a16="http://schemas.microsoft.com/office/drawing/2014/main" id="{02D0CF93-B1DD-D6D4-275B-D9885AE1D479}"/>
              </a:ext>
            </a:extLst>
          </p:cNvPr>
          <p:cNvSpPr>
            <a:spLocks noGrp="1"/>
          </p:cNvSpPr>
          <p:nvPr>
            <p:ph type="body" sz="quarter" idx="13" hasCustomPrompt="1"/>
          </p:nvPr>
        </p:nvSpPr>
        <p:spPr>
          <a:xfrm>
            <a:off x="636045" y="1634400"/>
            <a:ext cx="6840000" cy="4583838"/>
          </a:xfrm>
        </p:spPr>
        <p:txBody>
          <a:bodyPr lIns="0" rIns="0"/>
          <a:lstStyle>
            <a:lvl2pPr>
              <a:defRPr sz="2000"/>
            </a:lvl2pPr>
            <a:lvl3pPr>
              <a:defRPr sz="1800"/>
            </a:lvl3pPr>
          </a:lstStyle>
          <a:p>
            <a:pPr lvl="0"/>
            <a:r>
              <a:rPr lang="sv-SE" dirty="0"/>
              <a:t>Klicka här för att ändra format på bakgrundstexten</a:t>
            </a:r>
          </a:p>
          <a:p>
            <a:pPr lvl="1"/>
            <a:r>
              <a:rPr lang="sv-SE" dirty="0"/>
              <a:t>Nivå två</a:t>
            </a:r>
          </a:p>
          <a:p>
            <a:pPr lvl="2"/>
            <a:r>
              <a:rPr lang="sv-SE" dirty="0"/>
              <a:t>Nivå tre</a:t>
            </a:r>
          </a:p>
          <a:p>
            <a:pPr lvl="3"/>
            <a:r>
              <a:rPr lang="sv-SE" dirty="0"/>
              <a:t>Nivå fyra</a:t>
            </a:r>
          </a:p>
          <a:p>
            <a:pPr lvl="4"/>
            <a:r>
              <a:rPr lang="sv-SE" dirty="0"/>
              <a:t>Nivå fem</a:t>
            </a:r>
          </a:p>
        </p:txBody>
      </p:sp>
      <p:sp>
        <p:nvSpPr>
          <p:cNvPr id="4" name="Platshållare för sidfot 3">
            <a:extLst>
              <a:ext uri="{FF2B5EF4-FFF2-40B4-BE49-F238E27FC236}">
                <a16:creationId xmlns:a16="http://schemas.microsoft.com/office/drawing/2014/main" id="{089ED9DC-A147-02C8-8A8D-ABCBA04E37C5}"/>
              </a:ext>
            </a:extLst>
          </p:cNvPr>
          <p:cNvSpPr>
            <a:spLocks noGrp="1"/>
          </p:cNvSpPr>
          <p:nvPr>
            <p:ph type="ftr" sz="quarter" idx="11"/>
          </p:nvPr>
        </p:nvSpPr>
        <p:spPr/>
        <p:txBody>
          <a:bodyPr/>
          <a:lstStyle/>
          <a:p>
            <a:endParaRPr lang="sv-SE" dirty="0"/>
          </a:p>
        </p:txBody>
      </p:sp>
      <p:sp>
        <p:nvSpPr>
          <p:cNvPr id="5" name="Platshållare för bildnummer 4">
            <a:extLst>
              <a:ext uri="{FF2B5EF4-FFF2-40B4-BE49-F238E27FC236}">
                <a16:creationId xmlns:a16="http://schemas.microsoft.com/office/drawing/2014/main" id="{B88F5249-30B6-4068-3317-72A80A689D5E}"/>
              </a:ext>
            </a:extLst>
          </p:cNvPr>
          <p:cNvSpPr>
            <a:spLocks noGrp="1"/>
          </p:cNvSpPr>
          <p:nvPr>
            <p:ph type="sldNum" sz="quarter" idx="12"/>
          </p:nvPr>
        </p:nvSpPr>
        <p:spPr/>
        <p:txBody>
          <a:bodyPr/>
          <a:lstStyle/>
          <a:p>
            <a:fld id="{72E6AD8C-8D45-475A-88F1-A1ABBFDF6A1B}" type="slidenum">
              <a:rPr lang="sv-SE" smtClean="0"/>
              <a:t>‹#›</a:t>
            </a:fld>
            <a:endParaRPr lang="sv-SE" dirty="0"/>
          </a:p>
        </p:txBody>
      </p:sp>
    </p:spTree>
    <p:extLst>
      <p:ext uri="{BB962C8B-B14F-4D97-AF65-F5344CB8AC3E}">
        <p14:creationId xmlns:p14="http://schemas.microsoft.com/office/powerpoint/2010/main" val="14160421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Rubrik, text och stor bild höger - 1">
    <p:spTree>
      <p:nvGrpSpPr>
        <p:cNvPr id="1" name=""/>
        <p:cNvGrpSpPr/>
        <p:nvPr/>
      </p:nvGrpSpPr>
      <p:grpSpPr>
        <a:xfrm>
          <a:off x="0" y="0"/>
          <a:ext cx="0" cy="0"/>
          <a:chOff x="0" y="0"/>
          <a:chExt cx="0" cy="0"/>
        </a:xfrm>
      </p:grpSpPr>
      <p:sp>
        <p:nvSpPr>
          <p:cNvPr id="2" name="Rubrik 1"/>
          <p:cNvSpPr>
            <a:spLocks noGrp="1"/>
          </p:cNvSpPr>
          <p:nvPr>
            <p:ph type="title"/>
          </p:nvPr>
        </p:nvSpPr>
        <p:spPr>
          <a:xfrm>
            <a:off x="1071793" y="687600"/>
            <a:ext cx="9104716" cy="1296144"/>
          </a:xfrm>
        </p:spPr>
        <p:txBody>
          <a:bodyPr/>
          <a:lstStyle/>
          <a:p>
            <a:r>
              <a:rPr lang="sv-SE"/>
              <a:t>Klicka här för att ändra format</a:t>
            </a:r>
            <a:endParaRPr lang="sv-SE" dirty="0"/>
          </a:p>
        </p:txBody>
      </p:sp>
      <p:sp>
        <p:nvSpPr>
          <p:cNvPr id="4" name="Platshållare för datum 3"/>
          <p:cNvSpPr>
            <a:spLocks noGrp="1"/>
          </p:cNvSpPr>
          <p:nvPr>
            <p:ph type="dt" sz="half" idx="10"/>
          </p:nvPr>
        </p:nvSpPr>
        <p:spPr/>
        <p:txBody>
          <a:bodyPr/>
          <a:lstStyle/>
          <a:p>
            <a:endParaRPr lang="sv-SE" dirty="0"/>
          </a:p>
        </p:txBody>
      </p:sp>
      <p:sp>
        <p:nvSpPr>
          <p:cNvPr id="5" name="Platshållare för sidfot 4"/>
          <p:cNvSpPr>
            <a:spLocks noGrp="1"/>
          </p:cNvSpPr>
          <p:nvPr>
            <p:ph type="ftr" sz="quarter" idx="11"/>
          </p:nvPr>
        </p:nvSpPr>
        <p:spPr/>
        <p:txBody>
          <a:bodyPr/>
          <a:lstStyle/>
          <a:p>
            <a:r>
              <a:rPr lang="sv-SE" dirty="0"/>
              <a:t>Sveriges kunskapsmyndighet för vård och omsorg </a:t>
            </a:r>
          </a:p>
        </p:txBody>
      </p:sp>
      <p:sp>
        <p:nvSpPr>
          <p:cNvPr id="6" name="Platshållare för bildnummer 5"/>
          <p:cNvSpPr>
            <a:spLocks noGrp="1"/>
          </p:cNvSpPr>
          <p:nvPr>
            <p:ph type="sldNum" sz="quarter" idx="12"/>
          </p:nvPr>
        </p:nvSpPr>
        <p:spPr/>
        <p:txBody>
          <a:bodyPr/>
          <a:lstStyle/>
          <a:p>
            <a:fld id="{F3A1DABF-CD59-47A1-8187-10F3203EF599}" type="slidenum">
              <a:rPr lang="sv-SE" smtClean="0"/>
              <a:t>‹#›</a:t>
            </a:fld>
            <a:endParaRPr lang="sv-SE" dirty="0"/>
          </a:p>
        </p:txBody>
      </p:sp>
      <p:sp>
        <p:nvSpPr>
          <p:cNvPr id="9" name="Platshållare för bild 8"/>
          <p:cNvSpPr>
            <a:spLocks noGrp="1"/>
          </p:cNvSpPr>
          <p:nvPr>
            <p:ph type="pic" sz="quarter" idx="14"/>
          </p:nvPr>
        </p:nvSpPr>
        <p:spPr>
          <a:xfrm>
            <a:off x="5767346" y="2127600"/>
            <a:ext cx="6424655" cy="3439984"/>
          </a:xfrm>
        </p:spPr>
        <p:txBody>
          <a:bodyPr/>
          <a:lstStyle>
            <a:lvl1pPr marL="0" indent="0">
              <a:buNone/>
              <a:defRPr b="0"/>
            </a:lvl1pPr>
          </a:lstStyle>
          <a:p>
            <a:r>
              <a:rPr lang="sv-SE" dirty="0"/>
              <a:t>Klicka på ikonen för att lägga till en bild</a:t>
            </a:r>
          </a:p>
        </p:txBody>
      </p:sp>
      <p:sp>
        <p:nvSpPr>
          <p:cNvPr id="12" name="Platshållare för text 11"/>
          <p:cNvSpPr>
            <a:spLocks noGrp="1"/>
          </p:cNvSpPr>
          <p:nvPr>
            <p:ph type="body" sz="quarter" idx="15"/>
          </p:nvPr>
        </p:nvSpPr>
        <p:spPr>
          <a:xfrm>
            <a:off x="840319" y="5221275"/>
            <a:ext cx="4562981" cy="367200"/>
          </a:xfrm>
        </p:spPr>
        <p:txBody>
          <a:bodyPr anchor="b" anchorCtr="0"/>
          <a:lstStyle>
            <a:lvl1pPr marL="0" indent="0" algn="r">
              <a:spcBef>
                <a:spcPts val="0"/>
              </a:spcBef>
              <a:spcAft>
                <a:spcPts val="0"/>
              </a:spcAft>
              <a:buNone/>
              <a:defRPr sz="900" b="0" i="1"/>
            </a:lvl1pPr>
            <a:lvl2pPr marL="285750" indent="0">
              <a:buNone/>
              <a:defRPr sz="900"/>
            </a:lvl2pPr>
            <a:lvl3pPr marL="539750" indent="0">
              <a:buNone/>
              <a:defRPr sz="900"/>
            </a:lvl3pPr>
            <a:lvl4pPr marL="723900" indent="0">
              <a:buNone/>
              <a:defRPr sz="900"/>
            </a:lvl4pPr>
            <a:lvl5pPr marL="927100" indent="0">
              <a:buNone/>
              <a:defRPr sz="900"/>
            </a:lvl5pPr>
          </a:lstStyle>
          <a:p>
            <a:pPr lvl="0"/>
            <a:r>
              <a:rPr lang="sv-SE"/>
              <a:t>Redigera format för bakgrundstext</a:t>
            </a:r>
          </a:p>
        </p:txBody>
      </p:sp>
      <p:sp>
        <p:nvSpPr>
          <p:cNvPr id="7" name="Platshållare för text 6"/>
          <p:cNvSpPr>
            <a:spLocks noGrp="1"/>
          </p:cNvSpPr>
          <p:nvPr>
            <p:ph type="body" sz="quarter" idx="16"/>
          </p:nvPr>
        </p:nvSpPr>
        <p:spPr>
          <a:xfrm>
            <a:off x="1068918" y="2130425"/>
            <a:ext cx="4336969" cy="3054050"/>
          </a:xfrm>
        </p:spPr>
        <p:txBody>
          <a:bodyPr/>
          <a:lstStyle>
            <a:lvl1pPr marL="0" indent="0">
              <a:buNone/>
              <a:defRPr sz="2600" b="1"/>
            </a:lvl1pPr>
            <a:lvl2pPr marL="285750" indent="0">
              <a:buNone/>
              <a:defRPr/>
            </a:lvl2pPr>
            <a:lvl3pPr marL="539750" indent="0">
              <a:buNone/>
              <a:defRPr/>
            </a:lvl3pPr>
            <a:lvl4pPr marL="723900" indent="0">
              <a:buNone/>
              <a:defRPr/>
            </a:lvl4pPr>
            <a:lvl5pPr marL="927100" indent="0">
              <a:buNone/>
              <a:defRPr/>
            </a:lvl5pPr>
          </a:lstStyle>
          <a:p>
            <a:pPr lvl="0"/>
            <a:r>
              <a:rPr lang="sv-SE"/>
              <a:t>Redigera format för bakgrundstext</a:t>
            </a:r>
          </a:p>
        </p:txBody>
      </p:sp>
    </p:spTree>
    <p:extLst>
      <p:ext uri="{BB962C8B-B14F-4D97-AF65-F5344CB8AC3E}">
        <p14:creationId xmlns:p14="http://schemas.microsoft.com/office/powerpoint/2010/main" val="5192165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Punktlista">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63D55D55-708A-8FA4-917F-FB99CACD4754}"/>
              </a:ext>
            </a:extLst>
          </p:cNvPr>
          <p:cNvSpPr>
            <a:spLocks noGrp="1"/>
          </p:cNvSpPr>
          <p:nvPr>
            <p:ph type="title"/>
          </p:nvPr>
        </p:nvSpPr>
        <p:spPr/>
        <p:txBody>
          <a:bodyPr/>
          <a:lstStyle/>
          <a:p>
            <a:r>
              <a:rPr lang="sv-SE"/>
              <a:t>Klicka här för att ändra mall för rubrikformat</a:t>
            </a:r>
            <a:endParaRPr lang="sv-SE" dirty="0"/>
          </a:p>
        </p:txBody>
      </p:sp>
      <p:sp>
        <p:nvSpPr>
          <p:cNvPr id="6" name="Platshållare för text 5">
            <a:extLst>
              <a:ext uri="{FF2B5EF4-FFF2-40B4-BE49-F238E27FC236}">
                <a16:creationId xmlns:a16="http://schemas.microsoft.com/office/drawing/2014/main" id="{02D0CF93-B1DD-D6D4-275B-D9885AE1D479}"/>
              </a:ext>
            </a:extLst>
          </p:cNvPr>
          <p:cNvSpPr>
            <a:spLocks noGrp="1"/>
          </p:cNvSpPr>
          <p:nvPr>
            <p:ph type="body" sz="quarter" idx="13" hasCustomPrompt="1"/>
          </p:nvPr>
        </p:nvSpPr>
        <p:spPr>
          <a:xfrm>
            <a:off x="636045" y="1634400"/>
            <a:ext cx="6840000" cy="4583838"/>
          </a:xfrm>
        </p:spPr>
        <p:txBody>
          <a:bodyPr lIns="0" rIns="0"/>
          <a:lstStyle>
            <a:lvl2pPr>
              <a:defRPr sz="2000"/>
            </a:lvl2pPr>
            <a:lvl3pPr>
              <a:defRPr sz="1800"/>
            </a:lvl3pPr>
          </a:lstStyle>
          <a:p>
            <a:pPr lvl="0"/>
            <a:r>
              <a:rPr lang="sv-SE" dirty="0"/>
              <a:t>Klicka här för att ändra format på bakgrundstexten</a:t>
            </a:r>
          </a:p>
          <a:p>
            <a:pPr lvl="1"/>
            <a:r>
              <a:rPr lang="sv-SE" dirty="0"/>
              <a:t>Nivå två</a:t>
            </a:r>
          </a:p>
          <a:p>
            <a:pPr lvl="2"/>
            <a:r>
              <a:rPr lang="sv-SE" dirty="0"/>
              <a:t>Nivå tre</a:t>
            </a:r>
          </a:p>
          <a:p>
            <a:pPr lvl="3"/>
            <a:r>
              <a:rPr lang="sv-SE" dirty="0"/>
              <a:t>Nivå fyra</a:t>
            </a:r>
          </a:p>
          <a:p>
            <a:pPr lvl="4"/>
            <a:r>
              <a:rPr lang="sv-SE" dirty="0"/>
              <a:t>Nivå fem</a:t>
            </a:r>
          </a:p>
        </p:txBody>
      </p:sp>
      <p:sp>
        <p:nvSpPr>
          <p:cNvPr id="4" name="Platshållare för sidfot 3">
            <a:extLst>
              <a:ext uri="{FF2B5EF4-FFF2-40B4-BE49-F238E27FC236}">
                <a16:creationId xmlns:a16="http://schemas.microsoft.com/office/drawing/2014/main" id="{089ED9DC-A147-02C8-8A8D-ABCBA04E37C5}"/>
              </a:ext>
            </a:extLst>
          </p:cNvPr>
          <p:cNvSpPr>
            <a:spLocks noGrp="1"/>
          </p:cNvSpPr>
          <p:nvPr>
            <p:ph type="ftr" sz="quarter" idx="11"/>
          </p:nvPr>
        </p:nvSpPr>
        <p:spPr/>
        <p:txBody>
          <a:bodyPr/>
          <a:lstStyle/>
          <a:p>
            <a:endParaRPr lang="sv-SE" dirty="0"/>
          </a:p>
        </p:txBody>
      </p:sp>
      <p:sp>
        <p:nvSpPr>
          <p:cNvPr id="5" name="Platshållare för bildnummer 4">
            <a:extLst>
              <a:ext uri="{FF2B5EF4-FFF2-40B4-BE49-F238E27FC236}">
                <a16:creationId xmlns:a16="http://schemas.microsoft.com/office/drawing/2014/main" id="{B88F5249-30B6-4068-3317-72A80A689D5E}"/>
              </a:ext>
            </a:extLst>
          </p:cNvPr>
          <p:cNvSpPr>
            <a:spLocks noGrp="1"/>
          </p:cNvSpPr>
          <p:nvPr>
            <p:ph type="sldNum" sz="quarter" idx="12"/>
          </p:nvPr>
        </p:nvSpPr>
        <p:spPr/>
        <p:txBody>
          <a:bodyPr/>
          <a:lstStyle/>
          <a:p>
            <a:fld id="{72E6AD8C-8D45-475A-88F1-A1ABBFDF6A1B}" type="slidenum">
              <a:rPr lang="sv-SE" smtClean="0"/>
              <a:t>‹#›</a:t>
            </a:fld>
            <a:endParaRPr lang="sv-SE"/>
          </a:p>
        </p:txBody>
      </p:sp>
    </p:spTree>
    <p:extLst>
      <p:ext uri="{BB962C8B-B14F-4D97-AF65-F5344CB8AC3E}">
        <p14:creationId xmlns:p14="http://schemas.microsoft.com/office/powerpoint/2010/main" val="28693896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Rubrik och 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A37F79-443B-45AE-BEEB-261CE791C422}"/>
              </a:ext>
            </a:extLst>
          </p:cNvPr>
          <p:cNvSpPr>
            <a:spLocks noGrp="1"/>
          </p:cNvSpPr>
          <p:nvPr>
            <p:ph type="title"/>
          </p:nvPr>
        </p:nvSpPr>
        <p:spPr/>
        <p:txBody>
          <a:bodyPr/>
          <a:lstStyle/>
          <a:p>
            <a:r>
              <a:rPr lang="sv-SE"/>
              <a:t>Klicka här för att ändra mall för rubrikformat</a:t>
            </a:r>
          </a:p>
        </p:txBody>
      </p:sp>
      <p:sp>
        <p:nvSpPr>
          <p:cNvPr id="7" name="Platshållare för text 2">
            <a:extLst>
              <a:ext uri="{FF2B5EF4-FFF2-40B4-BE49-F238E27FC236}">
                <a16:creationId xmlns:a16="http://schemas.microsoft.com/office/drawing/2014/main" id="{B96EB96E-F922-6BF7-2303-CFCC18F2513C}"/>
              </a:ext>
            </a:extLst>
          </p:cNvPr>
          <p:cNvSpPr>
            <a:spLocks noGrp="1"/>
          </p:cNvSpPr>
          <p:nvPr>
            <p:ph type="body" sz="quarter" idx="14" hasCustomPrompt="1"/>
          </p:nvPr>
        </p:nvSpPr>
        <p:spPr>
          <a:xfrm>
            <a:off x="636045" y="1634400"/>
            <a:ext cx="6829166" cy="4516858"/>
          </a:xfrm>
          <a:prstGeom prst="rect">
            <a:avLst/>
          </a:prstGeom>
        </p:spPr>
        <p:txBody>
          <a:bodyPr lIns="0" anchor="t">
            <a:normAutofit/>
          </a:bodyPr>
          <a:lstStyle>
            <a:lvl1pPr marL="0" indent="0">
              <a:lnSpc>
                <a:spcPct val="110000"/>
              </a:lnSpc>
              <a:spcBef>
                <a:spcPts val="1800"/>
              </a:spcBef>
              <a:spcAft>
                <a:spcPts val="0"/>
              </a:spcAft>
              <a:buSzPct val="130000"/>
              <a:buFontTx/>
              <a:buNone/>
              <a:defRPr sz="2000">
                <a:latin typeface="+mn-lt"/>
                <a:ea typeface="Noto Sans" panose="020B0502040504020204" pitchFamily="34" charset="0"/>
                <a:cs typeface="Noto Sans" panose="020B0502040504020204" pitchFamily="34" charset="0"/>
              </a:defRPr>
            </a:lvl1pPr>
            <a:lvl2pPr marL="457200" indent="0">
              <a:buNone/>
              <a:defRPr>
                <a:latin typeface="Noto Sans" panose="020B0502040504020204" pitchFamily="34" charset="0"/>
                <a:ea typeface="Noto Sans" panose="020B0502040504020204" pitchFamily="34" charset="0"/>
                <a:cs typeface="Noto Sans" panose="020B0502040504020204" pitchFamily="34" charset="0"/>
              </a:defRPr>
            </a:lvl2pPr>
            <a:lvl3pPr marL="914400" indent="0">
              <a:buNone/>
              <a:defRPr>
                <a:latin typeface="Noto Sans" panose="020B0502040504020204" pitchFamily="34" charset="0"/>
                <a:ea typeface="Noto Sans" panose="020B0502040504020204" pitchFamily="34" charset="0"/>
                <a:cs typeface="Noto Sans" panose="020B0502040504020204" pitchFamily="34" charset="0"/>
              </a:defRPr>
            </a:lvl3pPr>
            <a:lvl4pPr marL="1371600" indent="0">
              <a:buNone/>
              <a:defRPr>
                <a:latin typeface="Noto Sans" panose="020B0502040504020204" pitchFamily="34" charset="0"/>
                <a:ea typeface="Noto Sans" panose="020B0502040504020204" pitchFamily="34" charset="0"/>
                <a:cs typeface="Noto Sans" panose="020B0502040504020204" pitchFamily="34" charset="0"/>
              </a:defRPr>
            </a:lvl4pPr>
            <a:lvl5pPr marL="1828800" indent="0">
              <a:buNone/>
              <a:defRPr>
                <a:latin typeface="Noto Sans" panose="020B0502040504020204" pitchFamily="34" charset="0"/>
                <a:ea typeface="Noto Sans" panose="020B0502040504020204" pitchFamily="34" charset="0"/>
                <a:cs typeface="Noto Sans" panose="020B0502040504020204" pitchFamily="34" charset="0"/>
              </a:defRPr>
            </a:lvl5pPr>
          </a:lstStyle>
          <a:p>
            <a:pPr lvl="0"/>
            <a:r>
              <a:rPr lang="sv-SE" dirty="0"/>
              <a:t>Klicka här för att ändra format på bakgrundstexten</a:t>
            </a:r>
          </a:p>
        </p:txBody>
      </p:sp>
      <p:sp>
        <p:nvSpPr>
          <p:cNvPr id="5" name="Platshållare för sidfot 3">
            <a:extLst>
              <a:ext uri="{FF2B5EF4-FFF2-40B4-BE49-F238E27FC236}">
                <a16:creationId xmlns:a16="http://schemas.microsoft.com/office/drawing/2014/main" id="{D3BAB382-76CC-47B0-B4B5-E9F1930024E8}"/>
              </a:ext>
            </a:extLst>
          </p:cNvPr>
          <p:cNvSpPr>
            <a:spLocks noGrp="1"/>
          </p:cNvSpPr>
          <p:nvPr>
            <p:ph type="ftr" sz="quarter" idx="15"/>
          </p:nvPr>
        </p:nvSpPr>
        <p:spPr/>
        <p:txBody>
          <a:bodyPr/>
          <a:lstStyle/>
          <a:p>
            <a:endParaRPr lang="sv-SE" dirty="0"/>
          </a:p>
        </p:txBody>
      </p:sp>
      <p:sp>
        <p:nvSpPr>
          <p:cNvPr id="6" name="Platshållare för bildnummer 4">
            <a:extLst>
              <a:ext uri="{FF2B5EF4-FFF2-40B4-BE49-F238E27FC236}">
                <a16:creationId xmlns:a16="http://schemas.microsoft.com/office/drawing/2014/main" id="{719F0539-DAC4-4126-BB78-1F341DC0CA6D}"/>
              </a:ext>
            </a:extLst>
          </p:cNvPr>
          <p:cNvSpPr>
            <a:spLocks noGrp="1"/>
          </p:cNvSpPr>
          <p:nvPr>
            <p:ph type="sldNum" sz="quarter" idx="16"/>
          </p:nvPr>
        </p:nvSpPr>
        <p:spPr/>
        <p:txBody>
          <a:bodyPr/>
          <a:lstStyle/>
          <a:p>
            <a:fld id="{4EF126C7-24CB-41BE-8327-5CF4F4F9B55B}" type="slidenum">
              <a:rPr lang="sv-SE" smtClean="0"/>
              <a:pPr/>
              <a:t>‹#›</a:t>
            </a:fld>
            <a:endParaRPr lang="sv-SE" dirty="0"/>
          </a:p>
        </p:txBody>
      </p:sp>
    </p:spTree>
    <p:extLst>
      <p:ext uri="{BB962C8B-B14F-4D97-AF65-F5344CB8AC3E}">
        <p14:creationId xmlns:p14="http://schemas.microsoft.com/office/powerpoint/2010/main" val="37822095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Rubrik, punktlista och infälld bild">
    <p:spTree>
      <p:nvGrpSpPr>
        <p:cNvPr id="1" name=""/>
        <p:cNvGrpSpPr/>
        <p:nvPr/>
      </p:nvGrpSpPr>
      <p:grpSpPr>
        <a:xfrm>
          <a:off x="0" y="0"/>
          <a:ext cx="0" cy="0"/>
          <a:chOff x="0" y="0"/>
          <a:chExt cx="0" cy="0"/>
        </a:xfrm>
      </p:grpSpPr>
      <p:sp>
        <p:nvSpPr>
          <p:cNvPr id="12" name="Rubrik 1">
            <a:extLst>
              <a:ext uri="{FF2B5EF4-FFF2-40B4-BE49-F238E27FC236}">
                <a16:creationId xmlns:a16="http://schemas.microsoft.com/office/drawing/2014/main" id="{858D0BC7-6CD0-4AE3-946E-9E6B3661622F}"/>
              </a:ext>
            </a:extLst>
          </p:cNvPr>
          <p:cNvSpPr>
            <a:spLocks noGrp="1"/>
          </p:cNvSpPr>
          <p:nvPr>
            <p:ph type="title"/>
          </p:nvPr>
        </p:nvSpPr>
        <p:spPr>
          <a:xfrm>
            <a:off x="636889" y="540000"/>
            <a:ext cx="5459111" cy="1080000"/>
          </a:xfrm>
        </p:spPr>
        <p:txBody>
          <a:bodyPr/>
          <a:lstStyle/>
          <a:p>
            <a:r>
              <a:rPr lang="sv-SE"/>
              <a:t>Klicka här för att ändra mall för rubrikformat</a:t>
            </a:r>
          </a:p>
        </p:txBody>
      </p:sp>
      <p:sp>
        <p:nvSpPr>
          <p:cNvPr id="4" name="Platshållare för text 2">
            <a:extLst>
              <a:ext uri="{FF2B5EF4-FFF2-40B4-BE49-F238E27FC236}">
                <a16:creationId xmlns:a16="http://schemas.microsoft.com/office/drawing/2014/main" id="{64E5CFD4-87C2-B75F-B564-DF97777D54C0}"/>
              </a:ext>
            </a:extLst>
          </p:cNvPr>
          <p:cNvSpPr>
            <a:spLocks noGrp="1"/>
          </p:cNvSpPr>
          <p:nvPr>
            <p:ph type="body" sz="quarter" idx="12" hasCustomPrompt="1"/>
          </p:nvPr>
        </p:nvSpPr>
        <p:spPr>
          <a:xfrm>
            <a:off x="637200" y="1634400"/>
            <a:ext cx="5194051" cy="4583838"/>
          </a:xfrm>
          <a:prstGeom prst="rect">
            <a:avLst/>
          </a:prstGeom>
        </p:spPr>
        <p:txBody>
          <a:bodyPr lIns="0"/>
          <a:lstStyle>
            <a:lvl1pPr>
              <a:spcBef>
                <a:spcPts val="1800"/>
              </a:spcBef>
              <a:defRPr sz="2000"/>
            </a:lvl1pPr>
            <a:lvl2pPr>
              <a:defRPr sz="1800">
                <a:latin typeface="+mn-lt"/>
              </a:defRPr>
            </a:lvl2pPr>
            <a:lvl3pPr>
              <a:defRPr sz="1600">
                <a:latin typeface="+mn-lt"/>
              </a:defRPr>
            </a:lvl3pPr>
          </a:lstStyle>
          <a:p>
            <a:pPr lvl="0"/>
            <a:r>
              <a:rPr lang="sv-SE" dirty="0"/>
              <a:t>Klicka här för att ändra format på bakgrundstexten</a:t>
            </a:r>
          </a:p>
          <a:p>
            <a:pPr lvl="1"/>
            <a:r>
              <a:rPr lang="sv-SE" dirty="0"/>
              <a:t>Nivå två</a:t>
            </a:r>
          </a:p>
          <a:p>
            <a:pPr lvl="2"/>
            <a:r>
              <a:rPr lang="sv-SE" dirty="0"/>
              <a:t>Nivå tre</a:t>
            </a:r>
          </a:p>
        </p:txBody>
      </p:sp>
      <p:sp>
        <p:nvSpPr>
          <p:cNvPr id="6" name="Platshållare för bild 3">
            <a:extLst>
              <a:ext uri="{FF2B5EF4-FFF2-40B4-BE49-F238E27FC236}">
                <a16:creationId xmlns:a16="http://schemas.microsoft.com/office/drawing/2014/main" id="{FEEBDD56-AACA-C812-7E95-EB2BEAFF7B3D}"/>
              </a:ext>
            </a:extLst>
          </p:cNvPr>
          <p:cNvSpPr>
            <a:spLocks noGrp="1"/>
          </p:cNvSpPr>
          <p:nvPr>
            <p:ph type="pic" idx="11" hasCustomPrompt="1"/>
          </p:nvPr>
        </p:nvSpPr>
        <p:spPr>
          <a:xfrm>
            <a:off x="6393181" y="620713"/>
            <a:ext cx="5174931" cy="5597525"/>
          </a:xfrm>
          <a:prstGeom prst="rect">
            <a:avLst/>
          </a:prstGeom>
        </p:spPr>
        <p:txBody>
          <a:bodyPr lIns="216000" tIns="216000" rIns="108000">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sv-SE" dirty="0"/>
              <a:t>Markera bildplatshållaren (klicka inte på ikonen). Infoga en bild. Kom ihåg att skriva in en alternativtext eller markera som dekorativ.</a:t>
            </a:r>
          </a:p>
        </p:txBody>
      </p:sp>
      <p:sp>
        <p:nvSpPr>
          <p:cNvPr id="10" name="Platshållare för sidfot 4">
            <a:extLst>
              <a:ext uri="{FF2B5EF4-FFF2-40B4-BE49-F238E27FC236}">
                <a16:creationId xmlns:a16="http://schemas.microsoft.com/office/drawing/2014/main" id="{C07FB06F-FE7D-4A6F-8F38-03ACAB9EC2A0}"/>
              </a:ext>
            </a:extLst>
          </p:cNvPr>
          <p:cNvSpPr>
            <a:spLocks noGrp="1"/>
          </p:cNvSpPr>
          <p:nvPr>
            <p:ph type="ftr" sz="quarter" idx="13"/>
          </p:nvPr>
        </p:nvSpPr>
        <p:spPr/>
        <p:txBody>
          <a:bodyPr/>
          <a:lstStyle/>
          <a:p>
            <a:endParaRPr lang="sv-SE" dirty="0"/>
          </a:p>
        </p:txBody>
      </p:sp>
      <p:sp>
        <p:nvSpPr>
          <p:cNvPr id="11" name="Platshållare för bildnummer 5">
            <a:extLst>
              <a:ext uri="{FF2B5EF4-FFF2-40B4-BE49-F238E27FC236}">
                <a16:creationId xmlns:a16="http://schemas.microsoft.com/office/drawing/2014/main" id="{DE6A03B2-C1F9-4CCD-9567-13726E14CE49}"/>
              </a:ext>
            </a:extLst>
          </p:cNvPr>
          <p:cNvSpPr>
            <a:spLocks noGrp="1"/>
          </p:cNvSpPr>
          <p:nvPr>
            <p:ph type="sldNum" sz="quarter" idx="14"/>
          </p:nvPr>
        </p:nvSpPr>
        <p:spPr/>
        <p:txBody>
          <a:bodyPr/>
          <a:lstStyle/>
          <a:p>
            <a:fld id="{4EF126C7-24CB-41BE-8327-5CF4F4F9B55B}" type="slidenum">
              <a:rPr lang="sv-SE" smtClean="0"/>
              <a:pPr/>
              <a:t>‹#›</a:t>
            </a:fld>
            <a:endParaRPr lang="sv-SE" dirty="0"/>
          </a:p>
        </p:txBody>
      </p:sp>
    </p:spTree>
    <p:extLst>
      <p:ext uri="{BB962C8B-B14F-4D97-AF65-F5344CB8AC3E}">
        <p14:creationId xmlns:p14="http://schemas.microsoft.com/office/powerpoint/2010/main" val="18729250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Rubrik, text och bild 1">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1FEB008D-0CC1-4719-8437-99618B6B65EE}"/>
              </a:ext>
            </a:extLst>
          </p:cNvPr>
          <p:cNvSpPr>
            <a:spLocks noGrp="1"/>
          </p:cNvSpPr>
          <p:nvPr>
            <p:ph type="title"/>
          </p:nvPr>
        </p:nvSpPr>
        <p:spPr>
          <a:xfrm>
            <a:off x="636889" y="540000"/>
            <a:ext cx="6792611" cy="1080000"/>
          </a:xfrm>
        </p:spPr>
        <p:txBody>
          <a:bodyPr/>
          <a:lstStyle/>
          <a:p>
            <a:r>
              <a:rPr lang="sv-SE"/>
              <a:t>Klicka här för att ändra mall för rubrikformat</a:t>
            </a:r>
          </a:p>
        </p:txBody>
      </p:sp>
      <p:sp>
        <p:nvSpPr>
          <p:cNvPr id="8" name="Platshållare för text 2">
            <a:extLst>
              <a:ext uri="{FF2B5EF4-FFF2-40B4-BE49-F238E27FC236}">
                <a16:creationId xmlns:a16="http://schemas.microsoft.com/office/drawing/2014/main" id="{E2E14E40-923A-1266-AEE9-9ADB80254241}"/>
              </a:ext>
            </a:extLst>
          </p:cNvPr>
          <p:cNvSpPr>
            <a:spLocks noGrp="1"/>
          </p:cNvSpPr>
          <p:nvPr>
            <p:ph type="body" sz="quarter" idx="16" hasCustomPrompt="1"/>
          </p:nvPr>
        </p:nvSpPr>
        <p:spPr>
          <a:xfrm>
            <a:off x="637200" y="1634400"/>
            <a:ext cx="6809740" cy="4583838"/>
          </a:xfrm>
          <a:prstGeom prst="rect">
            <a:avLst/>
          </a:prstGeom>
        </p:spPr>
        <p:txBody>
          <a:bodyPr lIns="0" anchor="t">
            <a:normAutofit/>
          </a:bodyPr>
          <a:lstStyle>
            <a:lvl1pPr marL="0" indent="0">
              <a:lnSpc>
                <a:spcPct val="110000"/>
              </a:lnSpc>
              <a:spcBef>
                <a:spcPts val="1800"/>
              </a:spcBef>
              <a:spcAft>
                <a:spcPts val="0"/>
              </a:spcAft>
              <a:buNone/>
              <a:defRPr sz="2000">
                <a:latin typeface="+mn-lt"/>
                <a:ea typeface="Noto Sans" panose="020B0502040504020204" pitchFamily="34" charset="0"/>
                <a:cs typeface="Noto Sans" panose="020B0502040504020204" pitchFamily="34" charset="0"/>
              </a:defRPr>
            </a:lvl1pPr>
            <a:lvl2pPr marL="457200" indent="0">
              <a:buNone/>
              <a:defRPr>
                <a:latin typeface="Noto Sans" panose="020B0502040504020204" pitchFamily="34" charset="0"/>
                <a:ea typeface="Noto Sans" panose="020B0502040504020204" pitchFamily="34" charset="0"/>
                <a:cs typeface="Noto Sans" panose="020B0502040504020204" pitchFamily="34" charset="0"/>
              </a:defRPr>
            </a:lvl2pPr>
            <a:lvl3pPr marL="914400" indent="0">
              <a:buNone/>
              <a:defRPr>
                <a:latin typeface="Noto Sans" panose="020B0502040504020204" pitchFamily="34" charset="0"/>
                <a:ea typeface="Noto Sans" panose="020B0502040504020204" pitchFamily="34" charset="0"/>
                <a:cs typeface="Noto Sans" panose="020B0502040504020204" pitchFamily="34" charset="0"/>
              </a:defRPr>
            </a:lvl3pPr>
            <a:lvl4pPr marL="1371600" indent="0">
              <a:buNone/>
              <a:defRPr>
                <a:latin typeface="Noto Sans" panose="020B0502040504020204" pitchFamily="34" charset="0"/>
                <a:ea typeface="Noto Sans" panose="020B0502040504020204" pitchFamily="34" charset="0"/>
                <a:cs typeface="Noto Sans" panose="020B0502040504020204" pitchFamily="34" charset="0"/>
              </a:defRPr>
            </a:lvl4pPr>
            <a:lvl5pPr marL="1828800" indent="0">
              <a:buNone/>
              <a:defRPr>
                <a:latin typeface="Noto Sans" panose="020B0502040504020204" pitchFamily="34" charset="0"/>
                <a:ea typeface="Noto Sans" panose="020B0502040504020204" pitchFamily="34" charset="0"/>
                <a:cs typeface="Noto Sans" panose="020B0502040504020204" pitchFamily="34" charset="0"/>
              </a:defRPr>
            </a:lvl5pPr>
          </a:lstStyle>
          <a:p>
            <a:pPr lvl="0"/>
            <a:r>
              <a:rPr lang="sv-SE" dirty="0"/>
              <a:t>Klicka här för att ändra format på bakgrundstexten</a:t>
            </a:r>
          </a:p>
        </p:txBody>
      </p:sp>
      <p:sp>
        <p:nvSpPr>
          <p:cNvPr id="6" name="Platshållare för bild 3">
            <a:extLst>
              <a:ext uri="{FF2B5EF4-FFF2-40B4-BE49-F238E27FC236}">
                <a16:creationId xmlns:a16="http://schemas.microsoft.com/office/drawing/2014/main" id="{FEEBDD56-AACA-C812-7E95-EB2BEAFF7B3D}"/>
              </a:ext>
            </a:extLst>
          </p:cNvPr>
          <p:cNvSpPr>
            <a:spLocks noGrp="1"/>
          </p:cNvSpPr>
          <p:nvPr>
            <p:ph type="pic" idx="11" hasCustomPrompt="1"/>
          </p:nvPr>
        </p:nvSpPr>
        <p:spPr>
          <a:xfrm>
            <a:off x="8077201" y="0"/>
            <a:ext cx="4114800" cy="6857999"/>
          </a:xfrm>
          <a:prstGeom prst="rect">
            <a:avLst/>
          </a:prstGeom>
        </p:spPr>
        <p:txBody>
          <a:bodyPr lIns="216000" tIns="576000" rIns="180000">
            <a:normAutofit/>
          </a:bodyPr>
          <a:lstStyle>
            <a:lvl1pPr marL="0" marR="0" indent="0" algn="l" defTabSz="914400" rtl="0" eaLnBrk="1" fontAlgn="auto" latinLnBrk="0" hangingPunct="1">
              <a:lnSpc>
                <a:spcPct val="100000"/>
              </a:lnSpc>
              <a:spcBef>
                <a:spcPts val="1000"/>
              </a:spcBef>
              <a:spcAft>
                <a:spcPts val="0"/>
              </a:spcAft>
              <a:buClrTx/>
              <a:buSzTx/>
              <a:buFontTx/>
              <a:buNone/>
              <a:tabLst/>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sv-SE" dirty="0"/>
              <a:t>Markera bildplatshållaren (klicka inte på ikonen). Infoga en bild. Kom ihåg att skriva in en alternativtext eller markera som dekorativ.</a:t>
            </a:r>
          </a:p>
        </p:txBody>
      </p:sp>
      <p:sp>
        <p:nvSpPr>
          <p:cNvPr id="5" name="Platshållare för sidfot 4">
            <a:extLst>
              <a:ext uri="{FF2B5EF4-FFF2-40B4-BE49-F238E27FC236}">
                <a16:creationId xmlns:a16="http://schemas.microsoft.com/office/drawing/2014/main" id="{EFF7CB77-F4BF-4F39-9A04-589D0309588A}"/>
              </a:ext>
            </a:extLst>
          </p:cNvPr>
          <p:cNvSpPr>
            <a:spLocks noGrp="1"/>
          </p:cNvSpPr>
          <p:nvPr>
            <p:ph type="ftr" sz="quarter" idx="17"/>
          </p:nvPr>
        </p:nvSpPr>
        <p:spPr/>
        <p:txBody>
          <a:bodyPr/>
          <a:lstStyle/>
          <a:p>
            <a:endParaRPr lang="sv-SE" dirty="0"/>
          </a:p>
        </p:txBody>
      </p:sp>
      <p:sp>
        <p:nvSpPr>
          <p:cNvPr id="7" name="Platshållare för bildnummer 5">
            <a:extLst>
              <a:ext uri="{FF2B5EF4-FFF2-40B4-BE49-F238E27FC236}">
                <a16:creationId xmlns:a16="http://schemas.microsoft.com/office/drawing/2014/main" id="{51B3DFEC-57A4-43E2-AD92-5FFC5D929F57}"/>
              </a:ext>
            </a:extLst>
          </p:cNvPr>
          <p:cNvSpPr>
            <a:spLocks noGrp="1"/>
          </p:cNvSpPr>
          <p:nvPr>
            <p:ph type="sldNum" sz="quarter" idx="18"/>
          </p:nvPr>
        </p:nvSpPr>
        <p:spPr/>
        <p:txBody>
          <a:bodyPr/>
          <a:lstStyle/>
          <a:p>
            <a:fld id="{4EF126C7-24CB-41BE-8327-5CF4F4F9B55B}" type="slidenum">
              <a:rPr lang="sv-SE" smtClean="0"/>
              <a:pPr/>
              <a:t>‹#›</a:t>
            </a:fld>
            <a:endParaRPr lang="sv-SE" dirty="0"/>
          </a:p>
        </p:txBody>
      </p:sp>
    </p:spTree>
    <p:extLst>
      <p:ext uri="{BB962C8B-B14F-4D97-AF65-F5344CB8AC3E}">
        <p14:creationId xmlns:p14="http://schemas.microsoft.com/office/powerpoint/2010/main" val="36419152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Rubrik och punktlista – enstaka ord">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format</a:t>
            </a:r>
            <a:endParaRPr lang="sv-SE" dirty="0"/>
          </a:p>
        </p:txBody>
      </p:sp>
      <p:sp>
        <p:nvSpPr>
          <p:cNvPr id="4" name="Platshållare för datum 3"/>
          <p:cNvSpPr>
            <a:spLocks noGrp="1"/>
          </p:cNvSpPr>
          <p:nvPr>
            <p:ph type="dt" sz="half" idx="10"/>
          </p:nvPr>
        </p:nvSpPr>
        <p:spPr/>
        <p:txBody>
          <a:bodyPr/>
          <a:lstStyle/>
          <a:p>
            <a:endParaRPr lang="sv-SE" dirty="0"/>
          </a:p>
        </p:txBody>
      </p:sp>
      <p:sp>
        <p:nvSpPr>
          <p:cNvPr id="5" name="Platshållare för sidfot 4"/>
          <p:cNvSpPr>
            <a:spLocks noGrp="1"/>
          </p:cNvSpPr>
          <p:nvPr>
            <p:ph type="ftr" sz="quarter" idx="11"/>
          </p:nvPr>
        </p:nvSpPr>
        <p:spPr/>
        <p:txBody>
          <a:bodyPr/>
          <a:lstStyle/>
          <a:p>
            <a:r>
              <a:rPr lang="sv-SE" dirty="0"/>
              <a:t>Sveriges kunskapsmyndighet för vård och omsorg </a:t>
            </a:r>
          </a:p>
        </p:txBody>
      </p:sp>
      <p:sp>
        <p:nvSpPr>
          <p:cNvPr id="6" name="Platshållare för bildnummer 5"/>
          <p:cNvSpPr>
            <a:spLocks noGrp="1"/>
          </p:cNvSpPr>
          <p:nvPr>
            <p:ph type="sldNum" sz="quarter" idx="12"/>
          </p:nvPr>
        </p:nvSpPr>
        <p:spPr/>
        <p:txBody>
          <a:bodyPr/>
          <a:lstStyle/>
          <a:p>
            <a:fld id="{F3A1DABF-CD59-47A1-8187-10F3203EF599}" type="slidenum">
              <a:rPr lang="sv-SE" smtClean="0"/>
              <a:t>‹#›</a:t>
            </a:fld>
            <a:endParaRPr lang="sv-SE" dirty="0"/>
          </a:p>
        </p:txBody>
      </p:sp>
      <p:sp>
        <p:nvSpPr>
          <p:cNvPr id="8" name="Platshållare för innehåll 7"/>
          <p:cNvSpPr>
            <a:spLocks noGrp="1"/>
          </p:cNvSpPr>
          <p:nvPr>
            <p:ph sz="quarter" idx="13"/>
          </p:nvPr>
        </p:nvSpPr>
        <p:spPr>
          <a:xfrm>
            <a:off x="1068917" y="2059200"/>
            <a:ext cx="9279467" cy="3708400"/>
          </a:xfrm>
        </p:spPr>
        <p:txBody>
          <a:bodyPr/>
          <a:lstStyle>
            <a:lvl1pPr>
              <a:spcBef>
                <a:spcPts val="0"/>
              </a:spcBef>
              <a:defRPr sz="2600" b="1"/>
            </a:lvl1pPr>
            <a:lvl2pPr>
              <a:defRPr sz="2000"/>
            </a:lvl2pPr>
            <a:lvl3pPr>
              <a:defRPr sz="1600"/>
            </a:lvl3pPr>
            <a:lvl4pPr>
              <a:defRPr sz="1400"/>
            </a:lvl4pPr>
            <a:lvl5pPr>
              <a:defRPr sz="1200"/>
            </a:lvl5p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sv-SE" dirty="0"/>
          </a:p>
        </p:txBody>
      </p:sp>
    </p:spTree>
    <p:extLst>
      <p:ext uri="{BB962C8B-B14F-4D97-AF65-F5344CB8AC3E}">
        <p14:creationId xmlns:p14="http://schemas.microsoft.com/office/powerpoint/2010/main" val="27188016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Slutsida 2">
    <p:spTree>
      <p:nvGrpSpPr>
        <p:cNvPr id="1" name=""/>
        <p:cNvGrpSpPr/>
        <p:nvPr/>
      </p:nvGrpSpPr>
      <p:grpSpPr>
        <a:xfrm>
          <a:off x="0" y="0"/>
          <a:ext cx="0" cy="0"/>
          <a:chOff x="0" y="0"/>
          <a:chExt cx="0" cy="0"/>
        </a:xfrm>
      </p:grpSpPr>
      <p:pic>
        <p:nvPicPr>
          <p:cNvPr id="7" name="Bildobjekt 1">
            <a:extLst>
              <a:ext uri="{FF2B5EF4-FFF2-40B4-BE49-F238E27FC236}">
                <a16:creationId xmlns:a16="http://schemas.microsoft.com/office/drawing/2014/main" id="{5DC4C6F0-D240-9B3A-CFE1-283585EF95C8}"/>
              </a:ext>
              <a:ext uri="{C183D7F6-B498-43B3-948B-1728B52AA6E4}">
                <adec:decorative xmlns:adec="http://schemas.microsoft.com/office/drawing/2017/decorative" val="1"/>
              </a:ext>
            </a:extLst>
          </p:cNvPr>
          <p:cNvPicPr>
            <a:picLocks noChangeAspect="1"/>
          </p:cNvPicPr>
          <p:nvPr userDrawn="1"/>
        </p:nvPicPr>
        <p:blipFill>
          <a:blip r:embed="rId2"/>
          <a:stretch>
            <a:fillRect/>
          </a:stretch>
        </p:blipFill>
        <p:spPr>
          <a:xfrm>
            <a:off x="0" y="-1"/>
            <a:ext cx="12192000" cy="6858001"/>
          </a:xfrm>
          <a:prstGeom prst="rect">
            <a:avLst/>
          </a:prstGeom>
          <a:solidFill>
            <a:schemeClr val="accent1"/>
          </a:solidFill>
        </p:spPr>
      </p:pic>
      <p:sp>
        <p:nvSpPr>
          <p:cNvPr id="3" name="Underrubrik 2">
            <a:extLst>
              <a:ext uri="{FF2B5EF4-FFF2-40B4-BE49-F238E27FC236}">
                <a16:creationId xmlns:a16="http://schemas.microsoft.com/office/drawing/2014/main" id="{EAEAECA3-C0A1-88F4-B211-2BA6D75FC636}"/>
              </a:ext>
            </a:extLst>
          </p:cNvPr>
          <p:cNvSpPr>
            <a:spLocks noGrp="1"/>
          </p:cNvSpPr>
          <p:nvPr>
            <p:ph type="subTitle" idx="1"/>
          </p:nvPr>
        </p:nvSpPr>
        <p:spPr>
          <a:xfrm>
            <a:off x="1621088" y="5506636"/>
            <a:ext cx="9143999" cy="711602"/>
          </a:xfrm>
        </p:spPr>
        <p:txBody>
          <a:bodyPr lIns="0" tIns="72000" rIns="0"/>
          <a:lstStyle>
            <a:lvl1pPr marL="0" indent="0" algn="ctr">
              <a:buNone/>
              <a:defRPr sz="2200" b="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v-SE"/>
              <a:t>Klicka här för att ändra mall för underrubrikformat</a:t>
            </a:r>
            <a:endParaRPr lang="sv-SE" dirty="0"/>
          </a:p>
        </p:txBody>
      </p:sp>
      <p:pic>
        <p:nvPicPr>
          <p:cNvPr id="8" name="Bild 5" descr="Socialstyrelsen logotyp">
            <a:extLst>
              <a:ext uri="{FF2B5EF4-FFF2-40B4-BE49-F238E27FC236}">
                <a16:creationId xmlns:a16="http://schemas.microsoft.com/office/drawing/2014/main" id="{D3F05040-C74E-1D05-78D9-4CDBCBA6176B}"/>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640431" y="2678227"/>
            <a:ext cx="4911139" cy="1055530"/>
          </a:xfrm>
          <a:prstGeom prst="rect">
            <a:avLst/>
          </a:prstGeom>
        </p:spPr>
      </p:pic>
    </p:spTree>
    <p:extLst>
      <p:ext uri="{BB962C8B-B14F-4D97-AF65-F5344CB8AC3E}">
        <p14:creationId xmlns:p14="http://schemas.microsoft.com/office/powerpoint/2010/main" val="41292456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Titel">
    <p:spTree>
      <p:nvGrpSpPr>
        <p:cNvPr id="1" name=""/>
        <p:cNvGrpSpPr/>
        <p:nvPr/>
      </p:nvGrpSpPr>
      <p:grpSpPr>
        <a:xfrm>
          <a:off x="0" y="0"/>
          <a:ext cx="0" cy="0"/>
          <a:chOff x="0" y="0"/>
          <a:chExt cx="0" cy="0"/>
        </a:xfrm>
      </p:grpSpPr>
      <p:sp>
        <p:nvSpPr>
          <p:cNvPr id="11" name="Brödtext nivå ett…"/>
          <p:cNvSpPr txBox="1">
            <a:spLocks noGrp="1"/>
          </p:cNvSpPr>
          <p:nvPr>
            <p:ph type="body" sz="quarter" idx="1" hasCustomPrompt="1"/>
          </p:nvPr>
        </p:nvSpPr>
        <p:spPr>
          <a:xfrm>
            <a:off x="600670" y="5929931"/>
            <a:ext cx="10985503" cy="318491"/>
          </a:xfrm>
          <a:prstGeom prst="rect">
            <a:avLst/>
          </a:prstGeom>
        </p:spPr>
        <p:txBody>
          <a:bodyPr lIns="45718" tIns="45718" rIns="45718" bIns="45718" numCol="1" spcCol="38100"/>
          <a:lstStyle>
            <a:lvl1pPr marL="0" indent="0" defTabSz="412750">
              <a:lnSpc>
                <a:spcPct val="100000"/>
              </a:lnSpc>
              <a:spcBef>
                <a:spcPts val="0"/>
              </a:spcBef>
              <a:buSzTx/>
              <a:buNone/>
              <a:defRPr sz="1800" b="1"/>
            </a:lvl1pPr>
            <a:lvl2pPr marL="533400" indent="-228600" defTabSz="412750">
              <a:lnSpc>
                <a:spcPct val="100000"/>
              </a:lnSpc>
              <a:spcBef>
                <a:spcPts val="0"/>
              </a:spcBef>
              <a:defRPr sz="1800" b="1"/>
            </a:lvl2pPr>
            <a:lvl3pPr marL="838200" indent="-228600" defTabSz="412750">
              <a:lnSpc>
                <a:spcPct val="100000"/>
              </a:lnSpc>
              <a:spcBef>
                <a:spcPts val="0"/>
              </a:spcBef>
              <a:defRPr sz="1800" b="1"/>
            </a:lvl3pPr>
            <a:lvl4pPr marL="1143000" indent="-228600" defTabSz="412750">
              <a:lnSpc>
                <a:spcPct val="100000"/>
              </a:lnSpc>
              <a:spcBef>
                <a:spcPts val="0"/>
              </a:spcBef>
              <a:defRPr sz="1800" b="1"/>
            </a:lvl4pPr>
            <a:lvl5pPr marL="1447800" indent="-228600" defTabSz="412750">
              <a:lnSpc>
                <a:spcPct val="100000"/>
              </a:lnSpc>
              <a:spcBef>
                <a:spcPts val="0"/>
              </a:spcBef>
              <a:defRPr sz="1800" b="1"/>
            </a:lvl5pPr>
          </a:lstStyle>
          <a:p>
            <a:r>
              <a:t>Skapare och datum</a:t>
            </a:r>
          </a:p>
          <a:p>
            <a:pPr lvl="1"/>
            <a:endParaRPr/>
          </a:p>
          <a:p>
            <a:pPr lvl="2"/>
            <a:endParaRPr/>
          </a:p>
          <a:p>
            <a:pPr lvl="3"/>
            <a:endParaRPr/>
          </a:p>
          <a:p>
            <a:pPr lvl="4"/>
            <a:endParaRPr/>
          </a:p>
        </p:txBody>
      </p:sp>
      <p:sp>
        <p:nvSpPr>
          <p:cNvPr id="12" name="Presentationstitel"/>
          <p:cNvSpPr txBox="1">
            <a:spLocks noGrp="1"/>
          </p:cNvSpPr>
          <p:nvPr>
            <p:ph type="title" hasCustomPrompt="1"/>
          </p:nvPr>
        </p:nvSpPr>
        <p:spPr>
          <a:xfrm>
            <a:off x="603248" y="1287496"/>
            <a:ext cx="10985503" cy="2324102"/>
          </a:xfrm>
          <a:prstGeom prst="rect">
            <a:avLst/>
          </a:prstGeom>
        </p:spPr>
        <p:txBody>
          <a:bodyPr anchor="b"/>
          <a:lstStyle>
            <a:lvl1pPr>
              <a:defRPr sz="5800" spc="-116"/>
            </a:lvl1pPr>
          </a:lstStyle>
          <a:p>
            <a:r>
              <a:t>Presentations­titel</a:t>
            </a:r>
          </a:p>
        </p:txBody>
      </p:sp>
      <p:sp>
        <p:nvSpPr>
          <p:cNvPr id="13" name="Brödtext nivå ett…"/>
          <p:cNvSpPr txBox="1">
            <a:spLocks noGrp="1"/>
          </p:cNvSpPr>
          <p:nvPr>
            <p:ph type="body" sz="quarter" idx="21" hasCustomPrompt="1"/>
          </p:nvPr>
        </p:nvSpPr>
        <p:spPr>
          <a:xfrm>
            <a:off x="600671" y="3611595"/>
            <a:ext cx="10985501" cy="952502"/>
          </a:xfrm>
          <a:prstGeom prst="rect">
            <a:avLst/>
          </a:prstGeom>
        </p:spPr>
        <p:txBody>
          <a:bodyPr numCol="1" spcCol="38100"/>
          <a:lstStyle>
            <a:lvl1pPr marL="0" indent="0" defTabSz="412750">
              <a:lnSpc>
                <a:spcPct val="100000"/>
              </a:lnSpc>
              <a:spcBef>
                <a:spcPts val="0"/>
              </a:spcBef>
              <a:buSzTx/>
              <a:buNone/>
              <a:defRPr sz="2750" b="1"/>
            </a:lvl1pPr>
          </a:lstStyle>
          <a:p>
            <a:r>
              <a:t>Presentations­undertitel</a:t>
            </a:r>
          </a:p>
        </p:txBody>
      </p:sp>
      <p:sp>
        <p:nvSpPr>
          <p:cNvPr id="14" name="Diabildsnumm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613695025"/>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Innehåll utan rubrik">
    <p:spTree>
      <p:nvGrpSpPr>
        <p:cNvPr id="1" name=""/>
        <p:cNvGrpSpPr/>
        <p:nvPr/>
      </p:nvGrpSpPr>
      <p:grpSpPr>
        <a:xfrm>
          <a:off x="0" y="0"/>
          <a:ext cx="0" cy="0"/>
          <a:chOff x="0" y="0"/>
          <a:chExt cx="0" cy="0"/>
        </a:xfrm>
      </p:grpSpPr>
      <p:sp>
        <p:nvSpPr>
          <p:cNvPr id="3" name="Platshållare för innehåll 2"/>
          <p:cNvSpPr>
            <a:spLocks noGrp="1"/>
          </p:cNvSpPr>
          <p:nvPr>
            <p:ph idx="1"/>
          </p:nvPr>
        </p:nvSpPr>
        <p:spPr>
          <a:xfrm>
            <a:off x="874713" y="549275"/>
            <a:ext cx="10442575" cy="5074629"/>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p:cNvSpPr>
            <a:spLocks noGrp="1"/>
          </p:cNvSpPr>
          <p:nvPr>
            <p:ph type="dt" sz="half" idx="10"/>
          </p:nvPr>
        </p:nvSpPr>
        <p:spPr/>
        <p:txBody>
          <a:bodyPr/>
          <a:lstStyle/>
          <a:p>
            <a:r>
              <a:rPr lang="sv-SE"/>
              <a:t>2022-07-13</a:t>
            </a:r>
          </a:p>
        </p:txBody>
      </p:sp>
      <p:sp>
        <p:nvSpPr>
          <p:cNvPr id="5" name="Platshållare för sidfot 4"/>
          <p:cNvSpPr>
            <a:spLocks noGrp="1"/>
          </p:cNvSpPr>
          <p:nvPr>
            <p:ph type="ftr" sz="quarter" idx="11"/>
          </p:nvPr>
        </p:nvSpPr>
        <p:spPr/>
        <p:txBody>
          <a:bodyPr/>
          <a:lstStyle/>
          <a:p>
            <a:r>
              <a:rPr lang="sv-SE"/>
              <a:t>Tjänstedesign i Karlskrona kommun</a:t>
            </a:r>
          </a:p>
        </p:txBody>
      </p:sp>
      <p:sp>
        <p:nvSpPr>
          <p:cNvPr id="6" name="Platshållare för bildnummer 5"/>
          <p:cNvSpPr>
            <a:spLocks noGrp="1"/>
          </p:cNvSpPr>
          <p:nvPr>
            <p:ph type="sldNum" sz="quarter" idx="12"/>
          </p:nvPr>
        </p:nvSpPr>
        <p:spPr/>
        <p:txBody>
          <a:bodyPr/>
          <a:lstStyle/>
          <a:p>
            <a:fld id="{6D2D5425-E526-42F0-B2EA-08BDC2F5FD53}" type="slidenum">
              <a:rPr lang="sv-SE" smtClean="0"/>
              <a:t>‹#›</a:t>
            </a:fld>
            <a:endParaRPr lang="sv-SE"/>
          </a:p>
        </p:txBody>
      </p:sp>
    </p:spTree>
    <p:extLst>
      <p:ext uri="{BB962C8B-B14F-4D97-AF65-F5344CB8AC3E}">
        <p14:creationId xmlns:p14="http://schemas.microsoft.com/office/powerpoint/2010/main" val="957013490"/>
      </p:ext>
    </p:extLst>
  </p:cSld>
  <p:clrMapOvr>
    <a:masterClrMapping/>
  </p:clrMapOvr>
  <p:hf hdr="0" dt="0"/>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Bild och innehåll">
    <p:spTree>
      <p:nvGrpSpPr>
        <p:cNvPr id="1" name=""/>
        <p:cNvGrpSpPr/>
        <p:nvPr/>
      </p:nvGrpSpPr>
      <p:grpSpPr>
        <a:xfrm>
          <a:off x="0" y="0"/>
          <a:ext cx="0" cy="0"/>
          <a:chOff x="0" y="0"/>
          <a:chExt cx="0" cy="0"/>
        </a:xfrm>
      </p:grpSpPr>
      <p:sp>
        <p:nvSpPr>
          <p:cNvPr id="10" name="Platshållare för bild 9"/>
          <p:cNvSpPr>
            <a:spLocks noGrp="1"/>
          </p:cNvSpPr>
          <p:nvPr>
            <p:ph type="pic" sz="quarter" idx="13"/>
          </p:nvPr>
        </p:nvSpPr>
        <p:spPr>
          <a:xfrm>
            <a:off x="2088" y="0"/>
            <a:ext cx="6094412" cy="6858000"/>
          </a:xfrm>
          <a:prstGeom prst="rect">
            <a:avLst/>
          </a:prstGeom>
          <a:solidFill>
            <a:schemeClr val="bg1">
              <a:lumMod val="75000"/>
            </a:schemeClr>
          </a:solidFill>
        </p:spPr>
        <p:txBody>
          <a:bodyPr wrap="square" anchor="ctr">
            <a:noAutofit/>
          </a:bodyPr>
          <a:lstStyle>
            <a:lvl1pPr marL="0" indent="0" algn="ctr">
              <a:buNone/>
              <a:defRPr sz="1400"/>
            </a:lvl1pPr>
          </a:lstStyle>
          <a:p>
            <a:r>
              <a:rPr lang="sv-SE"/>
              <a:t>Klicka på ikonen för att lägga till en bild</a:t>
            </a:r>
          </a:p>
        </p:txBody>
      </p:sp>
      <p:sp>
        <p:nvSpPr>
          <p:cNvPr id="2" name="Rubrik 1"/>
          <p:cNvSpPr>
            <a:spLocks noGrp="1"/>
          </p:cNvSpPr>
          <p:nvPr>
            <p:ph type="title"/>
          </p:nvPr>
        </p:nvSpPr>
        <p:spPr>
          <a:xfrm>
            <a:off x="6581849" y="549275"/>
            <a:ext cx="4735438" cy="1141413"/>
          </a:xfrm>
        </p:spPr>
        <p:txBody>
          <a:bodyPr/>
          <a:lstStyle/>
          <a:p>
            <a:r>
              <a:rPr lang="sv-SE"/>
              <a:t>Klicka här för att ändra mall för rubrikformat</a:t>
            </a:r>
          </a:p>
        </p:txBody>
      </p:sp>
      <p:sp>
        <p:nvSpPr>
          <p:cNvPr id="3" name="Platshållare för innehåll 2"/>
          <p:cNvSpPr>
            <a:spLocks noGrp="1"/>
          </p:cNvSpPr>
          <p:nvPr>
            <p:ph idx="1"/>
          </p:nvPr>
        </p:nvSpPr>
        <p:spPr>
          <a:xfrm>
            <a:off x="6581847" y="1881188"/>
            <a:ext cx="4735439" cy="3742716"/>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p:cNvSpPr>
            <a:spLocks noGrp="1"/>
          </p:cNvSpPr>
          <p:nvPr>
            <p:ph type="dt" sz="half" idx="10"/>
          </p:nvPr>
        </p:nvSpPr>
        <p:spPr/>
        <p:txBody>
          <a:bodyPr/>
          <a:lstStyle>
            <a:lvl1pPr>
              <a:defRPr>
                <a:solidFill>
                  <a:schemeClr val="bg1"/>
                </a:solidFill>
              </a:defRPr>
            </a:lvl1pPr>
          </a:lstStyle>
          <a:p>
            <a:r>
              <a:rPr lang="sv-SE"/>
              <a:t>2022-07-13</a:t>
            </a:r>
          </a:p>
        </p:txBody>
      </p:sp>
      <p:sp>
        <p:nvSpPr>
          <p:cNvPr id="5" name="Platshållare för sidfot 4"/>
          <p:cNvSpPr>
            <a:spLocks noGrp="1"/>
          </p:cNvSpPr>
          <p:nvPr>
            <p:ph type="ftr" sz="quarter" idx="11"/>
          </p:nvPr>
        </p:nvSpPr>
        <p:spPr/>
        <p:txBody>
          <a:bodyPr/>
          <a:lstStyle>
            <a:lvl1pPr>
              <a:defRPr>
                <a:solidFill>
                  <a:schemeClr val="bg1"/>
                </a:solidFill>
              </a:defRPr>
            </a:lvl1pPr>
          </a:lstStyle>
          <a:p>
            <a:r>
              <a:rPr lang="sv-SE"/>
              <a:t>Tjänstedesign i Karlskrona kommun</a:t>
            </a:r>
          </a:p>
        </p:txBody>
      </p:sp>
      <p:sp>
        <p:nvSpPr>
          <p:cNvPr id="6" name="Platshållare för bildnummer 5"/>
          <p:cNvSpPr>
            <a:spLocks noGrp="1"/>
          </p:cNvSpPr>
          <p:nvPr>
            <p:ph type="sldNum" sz="quarter" idx="12"/>
          </p:nvPr>
        </p:nvSpPr>
        <p:spPr/>
        <p:txBody>
          <a:bodyPr/>
          <a:lstStyle/>
          <a:p>
            <a:fld id="{6D2D5425-E526-42F0-B2EA-08BDC2F5FD53}" type="slidenum">
              <a:rPr lang="sv-SE" smtClean="0"/>
              <a:t>‹#›</a:t>
            </a:fld>
            <a:endParaRPr lang="sv-SE"/>
          </a:p>
        </p:txBody>
      </p:sp>
    </p:spTree>
    <p:extLst>
      <p:ext uri="{BB962C8B-B14F-4D97-AF65-F5344CB8AC3E}">
        <p14:creationId xmlns:p14="http://schemas.microsoft.com/office/powerpoint/2010/main" val="2102212874"/>
      </p:ext>
    </p:extLst>
  </p:cSld>
  <p:clrMapOvr>
    <a:masterClrMapping/>
  </p:clrMapOvr>
  <p:hf hdr="0" dt="0"/>
  <p:extLst>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Avdelare/ Kapitelsida (bild)">
    <p:bg>
      <p:bgPr>
        <a:solidFill>
          <a:schemeClr val="bg2"/>
        </a:solidFill>
        <a:effectLst/>
      </p:bgPr>
    </p:bg>
    <p:spTree>
      <p:nvGrpSpPr>
        <p:cNvPr id="1" name=""/>
        <p:cNvGrpSpPr/>
        <p:nvPr/>
      </p:nvGrpSpPr>
      <p:grpSpPr>
        <a:xfrm>
          <a:off x="0" y="0"/>
          <a:ext cx="0" cy="0"/>
          <a:chOff x="0" y="0"/>
          <a:chExt cx="0" cy="0"/>
        </a:xfrm>
      </p:grpSpPr>
      <p:sp>
        <p:nvSpPr>
          <p:cNvPr id="6" name="Platshållare för bild 5"/>
          <p:cNvSpPr>
            <a:spLocks noGrp="1"/>
          </p:cNvSpPr>
          <p:nvPr>
            <p:ph type="pic" sz="quarter" idx="12" hasCustomPrompt="1"/>
          </p:nvPr>
        </p:nvSpPr>
        <p:spPr>
          <a:xfrm>
            <a:off x="0" y="0"/>
            <a:ext cx="12192000" cy="6858000"/>
          </a:xfrm>
          <a:custGeom>
            <a:avLst/>
            <a:gdLst>
              <a:gd name="connsiteX0" fmla="*/ 9620979 w 12192000"/>
              <a:gd name="connsiteY0" fmla="*/ 6377619 h 6858000"/>
              <a:gd name="connsiteX1" fmla="*/ 9620979 w 12192000"/>
              <a:gd name="connsiteY1" fmla="*/ 6378047 h 6858000"/>
              <a:gd name="connsiteX2" fmla="*/ 9623391 w 12192000"/>
              <a:gd name="connsiteY2" fmla="*/ 6381613 h 6858000"/>
              <a:gd name="connsiteX3" fmla="*/ 9674485 w 12192000"/>
              <a:gd name="connsiteY3" fmla="*/ 6401260 h 6858000"/>
              <a:gd name="connsiteX4" fmla="*/ 9682144 w 12192000"/>
              <a:gd name="connsiteY4" fmla="*/ 6400226 h 6858000"/>
              <a:gd name="connsiteX5" fmla="*/ 9669414 w 12192000"/>
              <a:gd name="connsiteY5" fmla="*/ 6394307 h 6858000"/>
              <a:gd name="connsiteX6" fmla="*/ 9624951 w 12192000"/>
              <a:gd name="connsiteY6" fmla="*/ 6379117 h 6858000"/>
              <a:gd name="connsiteX7" fmla="*/ 9621653 w 12192000"/>
              <a:gd name="connsiteY7" fmla="*/ 6377619 h 6858000"/>
              <a:gd name="connsiteX8" fmla="*/ 9620979 w 12192000"/>
              <a:gd name="connsiteY8" fmla="*/ 6377619 h 6858000"/>
              <a:gd name="connsiteX9" fmla="*/ 9559531 w 12192000"/>
              <a:gd name="connsiteY9" fmla="*/ 6329839 h 6858000"/>
              <a:gd name="connsiteX10" fmla="*/ 9558822 w 12192000"/>
              <a:gd name="connsiteY10" fmla="*/ 6330445 h 6858000"/>
              <a:gd name="connsiteX11" fmla="*/ 9557830 w 12192000"/>
              <a:gd name="connsiteY11" fmla="*/ 6333084 h 6858000"/>
              <a:gd name="connsiteX12" fmla="*/ 9554745 w 12192000"/>
              <a:gd name="connsiteY12" fmla="*/ 6357188 h 6858000"/>
              <a:gd name="connsiteX13" fmla="*/ 9555525 w 12192000"/>
              <a:gd name="connsiteY13" fmla="*/ 6369704 h 6858000"/>
              <a:gd name="connsiteX14" fmla="*/ 9565808 w 12192000"/>
              <a:gd name="connsiteY14" fmla="*/ 6405967 h 6858000"/>
              <a:gd name="connsiteX15" fmla="*/ 9565949 w 12192000"/>
              <a:gd name="connsiteY15" fmla="*/ 6405931 h 6858000"/>
              <a:gd name="connsiteX16" fmla="*/ 9573041 w 12192000"/>
              <a:gd name="connsiteY16" fmla="*/ 6393701 h 6858000"/>
              <a:gd name="connsiteX17" fmla="*/ 9563751 w 12192000"/>
              <a:gd name="connsiteY17" fmla="*/ 6371130 h 6858000"/>
              <a:gd name="connsiteX18" fmla="*/ 9559815 w 12192000"/>
              <a:gd name="connsiteY18" fmla="*/ 6347739 h 6858000"/>
              <a:gd name="connsiteX19" fmla="*/ 9560240 w 12192000"/>
              <a:gd name="connsiteY19" fmla="*/ 6347489 h 6858000"/>
              <a:gd name="connsiteX20" fmla="*/ 9566268 w 12192000"/>
              <a:gd name="connsiteY20" fmla="*/ 6368491 h 6858000"/>
              <a:gd name="connsiteX21" fmla="*/ 9583288 w 12192000"/>
              <a:gd name="connsiteY21" fmla="*/ 6398728 h 6858000"/>
              <a:gd name="connsiteX22" fmla="*/ 9654735 w 12192000"/>
              <a:gd name="connsiteY22" fmla="*/ 6437951 h 6858000"/>
              <a:gd name="connsiteX23" fmla="*/ 9685796 w 12192000"/>
              <a:gd name="connsiteY23" fmla="*/ 6459024 h 6858000"/>
              <a:gd name="connsiteX24" fmla="*/ 9716857 w 12192000"/>
              <a:gd name="connsiteY24" fmla="*/ 6437951 h 6858000"/>
              <a:gd name="connsiteX25" fmla="*/ 9788269 w 12192000"/>
              <a:gd name="connsiteY25" fmla="*/ 6398728 h 6858000"/>
              <a:gd name="connsiteX26" fmla="*/ 9805288 w 12192000"/>
              <a:gd name="connsiteY26" fmla="*/ 6368491 h 6858000"/>
              <a:gd name="connsiteX27" fmla="*/ 9811280 w 12192000"/>
              <a:gd name="connsiteY27" fmla="*/ 6347489 h 6858000"/>
              <a:gd name="connsiteX28" fmla="*/ 9811741 w 12192000"/>
              <a:gd name="connsiteY28" fmla="*/ 6347739 h 6858000"/>
              <a:gd name="connsiteX29" fmla="*/ 9806671 w 12192000"/>
              <a:gd name="connsiteY29" fmla="*/ 6371522 h 6858000"/>
              <a:gd name="connsiteX30" fmla="*/ 9798622 w 12192000"/>
              <a:gd name="connsiteY30" fmla="*/ 6393487 h 6858000"/>
              <a:gd name="connsiteX31" fmla="*/ 9805997 w 12192000"/>
              <a:gd name="connsiteY31" fmla="*/ 6405931 h 6858000"/>
              <a:gd name="connsiteX32" fmla="*/ 9806564 w 12192000"/>
              <a:gd name="connsiteY32" fmla="*/ 6404861 h 6858000"/>
              <a:gd name="connsiteX33" fmla="*/ 9809543 w 12192000"/>
              <a:gd name="connsiteY33" fmla="*/ 6398229 h 6858000"/>
              <a:gd name="connsiteX34" fmla="*/ 9816280 w 12192000"/>
              <a:gd name="connsiteY34" fmla="*/ 6369704 h 6858000"/>
              <a:gd name="connsiteX35" fmla="*/ 9817060 w 12192000"/>
              <a:gd name="connsiteY35" fmla="*/ 6357188 h 6858000"/>
              <a:gd name="connsiteX36" fmla="*/ 9814010 w 12192000"/>
              <a:gd name="connsiteY36" fmla="*/ 6333084 h 6858000"/>
              <a:gd name="connsiteX37" fmla="*/ 9812982 w 12192000"/>
              <a:gd name="connsiteY37" fmla="*/ 6330445 h 6858000"/>
              <a:gd name="connsiteX38" fmla="*/ 9812273 w 12192000"/>
              <a:gd name="connsiteY38" fmla="*/ 6329839 h 6858000"/>
              <a:gd name="connsiteX39" fmla="*/ 9811635 w 12192000"/>
              <a:gd name="connsiteY39" fmla="*/ 6330231 h 6858000"/>
              <a:gd name="connsiteX40" fmla="*/ 9810607 w 12192000"/>
              <a:gd name="connsiteY40" fmla="*/ 6331836 h 6858000"/>
              <a:gd name="connsiteX41" fmla="*/ 9794934 w 12192000"/>
              <a:gd name="connsiteY41" fmla="*/ 6358721 h 6858000"/>
              <a:gd name="connsiteX42" fmla="*/ 9771284 w 12192000"/>
              <a:gd name="connsiteY42" fmla="*/ 6378974 h 6858000"/>
              <a:gd name="connsiteX43" fmla="*/ 9789297 w 12192000"/>
              <a:gd name="connsiteY43" fmla="*/ 6385321 h 6858000"/>
              <a:gd name="connsiteX44" fmla="*/ 9768306 w 12192000"/>
              <a:gd name="connsiteY44" fmla="*/ 6402294 h 6858000"/>
              <a:gd name="connsiteX45" fmla="*/ 9737919 w 12192000"/>
              <a:gd name="connsiteY45" fmla="*/ 6410638 h 6858000"/>
              <a:gd name="connsiteX46" fmla="*/ 9719090 w 12192000"/>
              <a:gd name="connsiteY46" fmla="*/ 6408320 h 6858000"/>
              <a:gd name="connsiteX47" fmla="*/ 9711148 w 12192000"/>
              <a:gd name="connsiteY47" fmla="*/ 6403827 h 6858000"/>
              <a:gd name="connsiteX48" fmla="*/ 9687072 w 12192000"/>
              <a:gd name="connsiteY48" fmla="*/ 6402365 h 6858000"/>
              <a:gd name="connsiteX49" fmla="*/ 9660302 w 12192000"/>
              <a:gd name="connsiteY49" fmla="*/ 6403792 h 6858000"/>
              <a:gd name="connsiteX50" fmla="*/ 9652501 w 12192000"/>
              <a:gd name="connsiteY50" fmla="*/ 6408320 h 6858000"/>
              <a:gd name="connsiteX51" fmla="*/ 9633673 w 12192000"/>
              <a:gd name="connsiteY51" fmla="*/ 6410638 h 6858000"/>
              <a:gd name="connsiteX52" fmla="*/ 9603286 w 12192000"/>
              <a:gd name="connsiteY52" fmla="*/ 6402294 h 6858000"/>
              <a:gd name="connsiteX53" fmla="*/ 9582260 w 12192000"/>
              <a:gd name="connsiteY53" fmla="*/ 6385321 h 6858000"/>
              <a:gd name="connsiteX54" fmla="*/ 9600520 w 12192000"/>
              <a:gd name="connsiteY54" fmla="*/ 6378974 h 6858000"/>
              <a:gd name="connsiteX55" fmla="*/ 9576870 w 12192000"/>
              <a:gd name="connsiteY55" fmla="*/ 6358721 h 6858000"/>
              <a:gd name="connsiteX56" fmla="*/ 9561233 w 12192000"/>
              <a:gd name="connsiteY56" fmla="*/ 6331836 h 6858000"/>
              <a:gd name="connsiteX57" fmla="*/ 9560134 w 12192000"/>
              <a:gd name="connsiteY57" fmla="*/ 6330231 h 6858000"/>
              <a:gd name="connsiteX58" fmla="*/ 9559531 w 12192000"/>
              <a:gd name="connsiteY58" fmla="*/ 6329839 h 6858000"/>
              <a:gd name="connsiteX59" fmla="*/ 9760044 w 12192000"/>
              <a:gd name="connsiteY59" fmla="*/ 6298247 h 6858000"/>
              <a:gd name="connsiteX60" fmla="*/ 9760044 w 12192000"/>
              <a:gd name="connsiteY60" fmla="*/ 6298710 h 6858000"/>
              <a:gd name="connsiteX61" fmla="*/ 9761746 w 12192000"/>
              <a:gd name="connsiteY61" fmla="*/ 6299994 h 6858000"/>
              <a:gd name="connsiteX62" fmla="*/ 9762420 w 12192000"/>
              <a:gd name="connsiteY62" fmla="*/ 6302775 h 6858000"/>
              <a:gd name="connsiteX63" fmla="*/ 9762420 w 12192000"/>
              <a:gd name="connsiteY63" fmla="*/ 6344315 h 6858000"/>
              <a:gd name="connsiteX64" fmla="*/ 9761108 w 12192000"/>
              <a:gd name="connsiteY64" fmla="*/ 6351447 h 6858000"/>
              <a:gd name="connsiteX65" fmla="*/ 9758200 w 12192000"/>
              <a:gd name="connsiteY65" fmla="*/ 6353693 h 6858000"/>
              <a:gd name="connsiteX66" fmla="*/ 9758200 w 12192000"/>
              <a:gd name="connsiteY66" fmla="*/ 6354371 h 6858000"/>
              <a:gd name="connsiteX67" fmla="*/ 9777844 w 12192000"/>
              <a:gd name="connsiteY67" fmla="*/ 6354371 h 6858000"/>
              <a:gd name="connsiteX68" fmla="*/ 9777844 w 12192000"/>
              <a:gd name="connsiteY68" fmla="*/ 6353693 h 6858000"/>
              <a:gd name="connsiteX69" fmla="*/ 9774972 w 12192000"/>
              <a:gd name="connsiteY69" fmla="*/ 6351447 h 6858000"/>
              <a:gd name="connsiteX70" fmla="*/ 9773660 w 12192000"/>
              <a:gd name="connsiteY70" fmla="*/ 6344315 h 6858000"/>
              <a:gd name="connsiteX71" fmla="*/ 9773660 w 12192000"/>
              <a:gd name="connsiteY71" fmla="*/ 6302775 h 6858000"/>
              <a:gd name="connsiteX72" fmla="*/ 9774333 w 12192000"/>
              <a:gd name="connsiteY72" fmla="*/ 6299994 h 6858000"/>
              <a:gd name="connsiteX73" fmla="*/ 9774440 w 12192000"/>
              <a:gd name="connsiteY73" fmla="*/ 6299994 h 6858000"/>
              <a:gd name="connsiteX74" fmla="*/ 9776142 w 12192000"/>
              <a:gd name="connsiteY74" fmla="*/ 6298710 h 6858000"/>
              <a:gd name="connsiteX75" fmla="*/ 9776142 w 12192000"/>
              <a:gd name="connsiteY75" fmla="*/ 6298247 h 6858000"/>
              <a:gd name="connsiteX76" fmla="*/ 9620660 w 12192000"/>
              <a:gd name="connsiteY76" fmla="*/ 6297926 h 6858000"/>
              <a:gd name="connsiteX77" fmla="*/ 9620660 w 12192000"/>
              <a:gd name="connsiteY77" fmla="*/ 6298924 h 6858000"/>
              <a:gd name="connsiteX78" fmla="*/ 9621157 w 12192000"/>
              <a:gd name="connsiteY78" fmla="*/ 6300279 h 6858000"/>
              <a:gd name="connsiteX79" fmla="*/ 9620341 w 12192000"/>
              <a:gd name="connsiteY79" fmla="*/ 6302383 h 6858000"/>
              <a:gd name="connsiteX80" fmla="*/ 9610449 w 12192000"/>
              <a:gd name="connsiteY80" fmla="*/ 6316040 h 6858000"/>
              <a:gd name="connsiteX81" fmla="*/ 9609775 w 12192000"/>
              <a:gd name="connsiteY81" fmla="*/ 6316360 h 6858000"/>
              <a:gd name="connsiteX82" fmla="*/ 9609208 w 12192000"/>
              <a:gd name="connsiteY82" fmla="*/ 6315968 h 6858000"/>
              <a:gd name="connsiteX83" fmla="*/ 9601903 w 12192000"/>
              <a:gd name="connsiteY83" fmla="*/ 6302098 h 6858000"/>
              <a:gd name="connsiteX84" fmla="*/ 9601478 w 12192000"/>
              <a:gd name="connsiteY84" fmla="*/ 6300386 h 6858000"/>
              <a:gd name="connsiteX85" fmla="*/ 9602151 w 12192000"/>
              <a:gd name="connsiteY85" fmla="*/ 6298853 h 6858000"/>
              <a:gd name="connsiteX86" fmla="*/ 9602151 w 12192000"/>
              <a:gd name="connsiteY86" fmla="*/ 6297962 h 6858000"/>
              <a:gd name="connsiteX87" fmla="*/ 9583146 w 12192000"/>
              <a:gd name="connsiteY87" fmla="*/ 6297962 h 6858000"/>
              <a:gd name="connsiteX88" fmla="*/ 9583146 w 12192000"/>
              <a:gd name="connsiteY88" fmla="*/ 6298532 h 6858000"/>
              <a:gd name="connsiteX89" fmla="*/ 9587011 w 12192000"/>
              <a:gd name="connsiteY89" fmla="*/ 6301242 h 6858000"/>
              <a:gd name="connsiteX90" fmla="*/ 9601017 w 12192000"/>
              <a:gd name="connsiteY90" fmla="*/ 6327664 h 6858000"/>
              <a:gd name="connsiteX91" fmla="*/ 9601017 w 12192000"/>
              <a:gd name="connsiteY91" fmla="*/ 6328448 h 6858000"/>
              <a:gd name="connsiteX92" fmla="*/ 9584458 w 12192000"/>
              <a:gd name="connsiteY92" fmla="*/ 6350484 h 6858000"/>
              <a:gd name="connsiteX93" fmla="*/ 9583359 w 12192000"/>
              <a:gd name="connsiteY93" fmla="*/ 6351875 h 6858000"/>
              <a:gd name="connsiteX94" fmla="*/ 9580558 w 12192000"/>
              <a:gd name="connsiteY94" fmla="*/ 6353515 h 6858000"/>
              <a:gd name="connsiteX95" fmla="*/ 9580558 w 12192000"/>
              <a:gd name="connsiteY95" fmla="*/ 6354157 h 6858000"/>
              <a:gd name="connsiteX96" fmla="*/ 9594741 w 12192000"/>
              <a:gd name="connsiteY96" fmla="*/ 6354157 h 6858000"/>
              <a:gd name="connsiteX97" fmla="*/ 9594492 w 12192000"/>
              <a:gd name="connsiteY97" fmla="*/ 6353480 h 6858000"/>
              <a:gd name="connsiteX98" fmla="*/ 9593925 w 12192000"/>
              <a:gd name="connsiteY98" fmla="*/ 6352873 h 6858000"/>
              <a:gd name="connsiteX99" fmla="*/ 9593606 w 12192000"/>
              <a:gd name="connsiteY99" fmla="*/ 6351304 h 6858000"/>
              <a:gd name="connsiteX100" fmla="*/ 9594741 w 12192000"/>
              <a:gd name="connsiteY100" fmla="*/ 6347739 h 6858000"/>
              <a:gd name="connsiteX101" fmla="*/ 9603605 w 12192000"/>
              <a:gd name="connsiteY101" fmla="*/ 6335508 h 6858000"/>
              <a:gd name="connsiteX102" fmla="*/ 9604314 w 12192000"/>
              <a:gd name="connsiteY102" fmla="*/ 6335187 h 6858000"/>
              <a:gd name="connsiteX103" fmla="*/ 9604917 w 12192000"/>
              <a:gd name="connsiteY103" fmla="*/ 6335616 h 6858000"/>
              <a:gd name="connsiteX104" fmla="*/ 9612009 w 12192000"/>
              <a:gd name="connsiteY104" fmla="*/ 6350306 h 6858000"/>
              <a:gd name="connsiteX105" fmla="*/ 9612293 w 12192000"/>
              <a:gd name="connsiteY105" fmla="*/ 6351519 h 6858000"/>
              <a:gd name="connsiteX106" fmla="*/ 9611654 w 12192000"/>
              <a:gd name="connsiteY106" fmla="*/ 6353016 h 6858000"/>
              <a:gd name="connsiteX107" fmla="*/ 9610945 w 12192000"/>
              <a:gd name="connsiteY107" fmla="*/ 6353444 h 6858000"/>
              <a:gd name="connsiteX108" fmla="*/ 9610945 w 12192000"/>
              <a:gd name="connsiteY108" fmla="*/ 6354157 h 6858000"/>
              <a:gd name="connsiteX109" fmla="*/ 9632219 w 12192000"/>
              <a:gd name="connsiteY109" fmla="*/ 6354157 h 6858000"/>
              <a:gd name="connsiteX110" fmla="*/ 9632219 w 12192000"/>
              <a:gd name="connsiteY110" fmla="*/ 6353480 h 6858000"/>
              <a:gd name="connsiteX111" fmla="*/ 9630198 w 12192000"/>
              <a:gd name="connsiteY111" fmla="*/ 6352624 h 6858000"/>
              <a:gd name="connsiteX112" fmla="*/ 9627397 w 12192000"/>
              <a:gd name="connsiteY112" fmla="*/ 6349878 h 6858000"/>
              <a:gd name="connsiteX113" fmla="*/ 9613392 w 12192000"/>
              <a:gd name="connsiteY113" fmla="*/ 6323920 h 6858000"/>
              <a:gd name="connsiteX114" fmla="*/ 9613392 w 12192000"/>
              <a:gd name="connsiteY114" fmla="*/ 6323135 h 6858000"/>
              <a:gd name="connsiteX115" fmla="*/ 9627007 w 12192000"/>
              <a:gd name="connsiteY115" fmla="*/ 6303881 h 6858000"/>
              <a:gd name="connsiteX116" fmla="*/ 9630021 w 12192000"/>
              <a:gd name="connsiteY116" fmla="*/ 6299709 h 6858000"/>
              <a:gd name="connsiteX117" fmla="*/ 9631120 w 12192000"/>
              <a:gd name="connsiteY117" fmla="*/ 6298746 h 6858000"/>
              <a:gd name="connsiteX118" fmla="*/ 9631688 w 12192000"/>
              <a:gd name="connsiteY118" fmla="*/ 6298568 h 6858000"/>
              <a:gd name="connsiteX119" fmla="*/ 9631688 w 12192000"/>
              <a:gd name="connsiteY119" fmla="*/ 6297926 h 6858000"/>
              <a:gd name="connsiteX120" fmla="*/ 10190109 w 12192000"/>
              <a:gd name="connsiteY120" fmla="*/ 6283485 h 6858000"/>
              <a:gd name="connsiteX121" fmla="*/ 10243969 w 12192000"/>
              <a:gd name="connsiteY121" fmla="*/ 6356154 h 6858000"/>
              <a:gd name="connsiteX122" fmla="*/ 10190287 w 12192000"/>
              <a:gd name="connsiteY122" fmla="*/ 6429893 h 6858000"/>
              <a:gd name="connsiteX123" fmla="*/ 10190358 w 12192000"/>
              <a:gd name="connsiteY123" fmla="*/ 6429857 h 6858000"/>
              <a:gd name="connsiteX124" fmla="*/ 10135965 w 12192000"/>
              <a:gd name="connsiteY124" fmla="*/ 6356154 h 6858000"/>
              <a:gd name="connsiteX125" fmla="*/ 10190109 w 12192000"/>
              <a:gd name="connsiteY125" fmla="*/ 6283485 h 6858000"/>
              <a:gd name="connsiteX126" fmla="*/ 9686753 w 12192000"/>
              <a:gd name="connsiteY126" fmla="*/ 6274998 h 6858000"/>
              <a:gd name="connsiteX127" fmla="*/ 9673882 w 12192000"/>
              <a:gd name="connsiteY127" fmla="*/ 6285874 h 6858000"/>
              <a:gd name="connsiteX128" fmla="*/ 9673882 w 12192000"/>
              <a:gd name="connsiteY128" fmla="*/ 6373768 h 6858000"/>
              <a:gd name="connsiteX129" fmla="*/ 9686647 w 12192000"/>
              <a:gd name="connsiteY129" fmla="*/ 6385143 h 6858000"/>
              <a:gd name="connsiteX130" fmla="*/ 9697284 w 12192000"/>
              <a:gd name="connsiteY130" fmla="*/ 6375337 h 6858000"/>
              <a:gd name="connsiteX131" fmla="*/ 9697284 w 12192000"/>
              <a:gd name="connsiteY131" fmla="*/ 6283699 h 6858000"/>
              <a:gd name="connsiteX132" fmla="*/ 9697674 w 12192000"/>
              <a:gd name="connsiteY132" fmla="*/ 6283699 h 6858000"/>
              <a:gd name="connsiteX133" fmla="*/ 9686753 w 12192000"/>
              <a:gd name="connsiteY133" fmla="*/ 6274998 h 6858000"/>
              <a:gd name="connsiteX134" fmla="*/ 10947873 w 12192000"/>
              <a:gd name="connsiteY134" fmla="*/ 6271682 h 6858000"/>
              <a:gd name="connsiteX135" fmla="*/ 10947873 w 12192000"/>
              <a:gd name="connsiteY135" fmla="*/ 6283271 h 6858000"/>
              <a:gd name="connsiteX136" fmla="*/ 10971346 w 12192000"/>
              <a:gd name="connsiteY136" fmla="*/ 6317929 h 6858000"/>
              <a:gd name="connsiteX137" fmla="*/ 10971346 w 12192000"/>
              <a:gd name="connsiteY137" fmla="*/ 6404718 h 6858000"/>
              <a:gd name="connsiteX138" fmla="*/ 10947625 w 12192000"/>
              <a:gd name="connsiteY138" fmla="*/ 6430142 h 6858000"/>
              <a:gd name="connsiteX139" fmla="*/ 10947625 w 12192000"/>
              <a:gd name="connsiteY139" fmla="*/ 6441695 h 6858000"/>
              <a:gd name="connsiteX140" fmla="*/ 11010420 w 12192000"/>
              <a:gd name="connsiteY140" fmla="*/ 6441695 h 6858000"/>
              <a:gd name="connsiteX141" fmla="*/ 11010420 w 12192000"/>
              <a:gd name="connsiteY141" fmla="*/ 6430142 h 6858000"/>
              <a:gd name="connsiteX142" fmla="*/ 10985139 w 12192000"/>
              <a:gd name="connsiteY142" fmla="*/ 6404718 h 6858000"/>
              <a:gd name="connsiteX143" fmla="*/ 10985139 w 12192000"/>
              <a:gd name="connsiteY143" fmla="*/ 6310976 h 6858000"/>
              <a:gd name="connsiteX144" fmla="*/ 11095589 w 12192000"/>
              <a:gd name="connsiteY144" fmla="*/ 6443299 h 6858000"/>
              <a:gd name="connsiteX145" fmla="*/ 11107078 w 12192000"/>
              <a:gd name="connsiteY145" fmla="*/ 6443299 h 6858000"/>
              <a:gd name="connsiteX146" fmla="*/ 11107078 w 12192000"/>
              <a:gd name="connsiteY146" fmla="*/ 6308409 h 6858000"/>
              <a:gd name="connsiteX147" fmla="*/ 11132111 w 12192000"/>
              <a:gd name="connsiteY147" fmla="*/ 6283271 h 6858000"/>
              <a:gd name="connsiteX148" fmla="*/ 11132111 w 12192000"/>
              <a:gd name="connsiteY148" fmla="*/ 6271682 h 6858000"/>
              <a:gd name="connsiteX149" fmla="*/ 11069031 w 12192000"/>
              <a:gd name="connsiteY149" fmla="*/ 6271682 h 6858000"/>
              <a:gd name="connsiteX150" fmla="*/ 11069031 w 12192000"/>
              <a:gd name="connsiteY150" fmla="*/ 6283271 h 6858000"/>
              <a:gd name="connsiteX151" fmla="*/ 11093285 w 12192000"/>
              <a:gd name="connsiteY151" fmla="*/ 6308409 h 6858000"/>
              <a:gd name="connsiteX152" fmla="*/ 11093285 w 12192000"/>
              <a:gd name="connsiteY152" fmla="*/ 6385963 h 6858000"/>
              <a:gd name="connsiteX153" fmla="*/ 10997017 w 12192000"/>
              <a:gd name="connsiteY153" fmla="*/ 6271682 h 6858000"/>
              <a:gd name="connsiteX154" fmla="*/ 10522063 w 12192000"/>
              <a:gd name="connsiteY154" fmla="*/ 6271682 h 6858000"/>
              <a:gd name="connsiteX155" fmla="*/ 10522063 w 12192000"/>
              <a:gd name="connsiteY155" fmla="*/ 6283271 h 6858000"/>
              <a:gd name="connsiteX156" fmla="*/ 10546316 w 12192000"/>
              <a:gd name="connsiteY156" fmla="*/ 6308409 h 6858000"/>
              <a:gd name="connsiteX157" fmla="*/ 10546316 w 12192000"/>
              <a:gd name="connsiteY157" fmla="*/ 6404683 h 6858000"/>
              <a:gd name="connsiteX158" fmla="*/ 10522063 w 12192000"/>
              <a:gd name="connsiteY158" fmla="*/ 6430106 h 6858000"/>
              <a:gd name="connsiteX159" fmla="*/ 10522063 w 12192000"/>
              <a:gd name="connsiteY159" fmla="*/ 6441659 h 6858000"/>
              <a:gd name="connsiteX160" fmla="*/ 10584610 w 12192000"/>
              <a:gd name="connsiteY160" fmla="*/ 6441659 h 6858000"/>
              <a:gd name="connsiteX161" fmla="*/ 10584610 w 12192000"/>
              <a:gd name="connsiteY161" fmla="*/ 6430106 h 6858000"/>
              <a:gd name="connsiteX162" fmla="*/ 10560109 w 12192000"/>
              <a:gd name="connsiteY162" fmla="*/ 6404683 h 6858000"/>
              <a:gd name="connsiteX163" fmla="*/ 10560109 w 12192000"/>
              <a:gd name="connsiteY163" fmla="*/ 6303559 h 6858000"/>
              <a:gd name="connsiteX164" fmla="*/ 10624712 w 12192000"/>
              <a:gd name="connsiteY164" fmla="*/ 6441695 h 6858000"/>
              <a:gd name="connsiteX165" fmla="*/ 10632300 w 12192000"/>
              <a:gd name="connsiteY165" fmla="*/ 6441695 h 6858000"/>
              <a:gd name="connsiteX166" fmla="*/ 10696124 w 12192000"/>
              <a:gd name="connsiteY166" fmla="*/ 6303559 h 6858000"/>
              <a:gd name="connsiteX167" fmla="*/ 10696124 w 12192000"/>
              <a:gd name="connsiteY167" fmla="*/ 6410102 h 6858000"/>
              <a:gd name="connsiteX168" fmla="*/ 10671871 w 12192000"/>
              <a:gd name="connsiteY168" fmla="*/ 6430142 h 6858000"/>
              <a:gd name="connsiteX169" fmla="*/ 10671871 w 12192000"/>
              <a:gd name="connsiteY169" fmla="*/ 6441695 h 6858000"/>
              <a:gd name="connsiteX170" fmla="*/ 10756650 w 12192000"/>
              <a:gd name="connsiteY170" fmla="*/ 6441695 h 6858000"/>
              <a:gd name="connsiteX171" fmla="*/ 10756650 w 12192000"/>
              <a:gd name="connsiteY171" fmla="*/ 6430142 h 6858000"/>
              <a:gd name="connsiteX172" fmla="*/ 10731830 w 12192000"/>
              <a:gd name="connsiteY172" fmla="*/ 6410102 h 6858000"/>
              <a:gd name="connsiteX173" fmla="*/ 10731830 w 12192000"/>
              <a:gd name="connsiteY173" fmla="*/ 6303132 h 6858000"/>
              <a:gd name="connsiteX174" fmla="*/ 10756437 w 12192000"/>
              <a:gd name="connsiteY174" fmla="*/ 6283128 h 6858000"/>
              <a:gd name="connsiteX175" fmla="*/ 10780797 w 12192000"/>
              <a:gd name="connsiteY175" fmla="*/ 6303132 h 6858000"/>
              <a:gd name="connsiteX176" fmla="*/ 10781045 w 12192000"/>
              <a:gd name="connsiteY176" fmla="*/ 6374018 h 6858000"/>
              <a:gd name="connsiteX177" fmla="*/ 10787959 w 12192000"/>
              <a:gd name="connsiteY177" fmla="*/ 6413062 h 6858000"/>
              <a:gd name="connsiteX178" fmla="*/ 10850754 w 12192000"/>
              <a:gd name="connsiteY178" fmla="*/ 6444619 h 6858000"/>
              <a:gd name="connsiteX179" fmla="*/ 10910004 w 12192000"/>
              <a:gd name="connsiteY179" fmla="*/ 6414595 h 6858000"/>
              <a:gd name="connsiteX180" fmla="*/ 10917415 w 12192000"/>
              <a:gd name="connsiteY180" fmla="*/ 6370916 h 6858000"/>
              <a:gd name="connsiteX181" fmla="*/ 10917415 w 12192000"/>
              <a:gd name="connsiteY181" fmla="*/ 6308409 h 6858000"/>
              <a:gd name="connsiteX182" fmla="*/ 10940888 w 12192000"/>
              <a:gd name="connsiteY182" fmla="*/ 6283271 h 6858000"/>
              <a:gd name="connsiteX183" fmla="*/ 10940888 w 12192000"/>
              <a:gd name="connsiteY183" fmla="*/ 6271682 h 6858000"/>
              <a:gd name="connsiteX184" fmla="*/ 10878695 w 12192000"/>
              <a:gd name="connsiteY184" fmla="*/ 6271682 h 6858000"/>
              <a:gd name="connsiteX185" fmla="*/ 10878695 w 12192000"/>
              <a:gd name="connsiteY185" fmla="*/ 6283271 h 6858000"/>
              <a:gd name="connsiteX186" fmla="*/ 10903728 w 12192000"/>
              <a:gd name="connsiteY186" fmla="*/ 6308409 h 6858000"/>
              <a:gd name="connsiteX187" fmla="*/ 10903728 w 12192000"/>
              <a:gd name="connsiteY187" fmla="*/ 6369525 h 6858000"/>
              <a:gd name="connsiteX188" fmla="*/ 10898126 w 12192000"/>
              <a:gd name="connsiteY188" fmla="*/ 6406786 h 6858000"/>
              <a:gd name="connsiteX189" fmla="*/ 10858024 w 12192000"/>
              <a:gd name="connsiteY189" fmla="*/ 6429892 h 6858000"/>
              <a:gd name="connsiteX190" fmla="*/ 10821254 w 12192000"/>
              <a:gd name="connsiteY190" fmla="*/ 6407535 h 6858000"/>
              <a:gd name="connsiteX191" fmla="*/ 10816893 w 12192000"/>
              <a:gd name="connsiteY191" fmla="*/ 6374160 h 6858000"/>
              <a:gd name="connsiteX192" fmla="*/ 10816893 w 12192000"/>
              <a:gd name="connsiteY192" fmla="*/ 6303274 h 6858000"/>
              <a:gd name="connsiteX193" fmla="*/ 10841713 w 12192000"/>
              <a:gd name="connsiteY193" fmla="*/ 6283271 h 6858000"/>
              <a:gd name="connsiteX194" fmla="*/ 10841713 w 12192000"/>
              <a:gd name="connsiteY194" fmla="*/ 6271682 h 6858000"/>
              <a:gd name="connsiteX195" fmla="*/ 10696124 w 12192000"/>
              <a:gd name="connsiteY195" fmla="*/ 6271682 h 6858000"/>
              <a:gd name="connsiteX196" fmla="*/ 10639960 w 12192000"/>
              <a:gd name="connsiteY196" fmla="*/ 6391632 h 6858000"/>
              <a:gd name="connsiteX197" fmla="*/ 10583795 w 12192000"/>
              <a:gd name="connsiteY197" fmla="*/ 6271682 h 6858000"/>
              <a:gd name="connsiteX198" fmla="*/ 9908965 w 12192000"/>
              <a:gd name="connsiteY198" fmla="*/ 6271682 h 6858000"/>
              <a:gd name="connsiteX199" fmla="*/ 9908965 w 12192000"/>
              <a:gd name="connsiteY199" fmla="*/ 6283271 h 6858000"/>
              <a:gd name="connsiteX200" fmla="*/ 9933219 w 12192000"/>
              <a:gd name="connsiteY200" fmla="*/ 6303274 h 6858000"/>
              <a:gd name="connsiteX201" fmla="*/ 9933219 w 12192000"/>
              <a:gd name="connsiteY201" fmla="*/ 6410245 h 6858000"/>
              <a:gd name="connsiteX202" fmla="*/ 9908965 w 12192000"/>
              <a:gd name="connsiteY202" fmla="*/ 6430285 h 6858000"/>
              <a:gd name="connsiteX203" fmla="*/ 9908965 w 12192000"/>
              <a:gd name="connsiteY203" fmla="*/ 6441837 h 6858000"/>
              <a:gd name="connsiteX204" fmla="*/ 9993461 w 12192000"/>
              <a:gd name="connsiteY204" fmla="*/ 6441837 h 6858000"/>
              <a:gd name="connsiteX205" fmla="*/ 9993461 w 12192000"/>
              <a:gd name="connsiteY205" fmla="*/ 6430285 h 6858000"/>
              <a:gd name="connsiteX206" fmla="*/ 9968960 w 12192000"/>
              <a:gd name="connsiteY206" fmla="*/ 6410245 h 6858000"/>
              <a:gd name="connsiteX207" fmla="*/ 9968960 w 12192000"/>
              <a:gd name="connsiteY207" fmla="*/ 6373411 h 6858000"/>
              <a:gd name="connsiteX208" fmla="*/ 9990412 w 12192000"/>
              <a:gd name="connsiteY208" fmla="*/ 6354406 h 6858000"/>
              <a:gd name="connsiteX209" fmla="*/ 10026685 w 12192000"/>
              <a:gd name="connsiteY209" fmla="*/ 6406002 h 6858000"/>
              <a:gd name="connsiteX210" fmla="*/ 10036861 w 12192000"/>
              <a:gd name="connsiteY210" fmla="*/ 6424757 h 6858000"/>
              <a:gd name="connsiteX211" fmla="*/ 10020054 w 12192000"/>
              <a:gd name="connsiteY211" fmla="*/ 6430142 h 6858000"/>
              <a:gd name="connsiteX212" fmla="*/ 10012360 w 12192000"/>
              <a:gd name="connsiteY212" fmla="*/ 6430142 h 6858000"/>
              <a:gd name="connsiteX213" fmla="*/ 10012360 w 12192000"/>
              <a:gd name="connsiteY213" fmla="*/ 6441695 h 6858000"/>
              <a:gd name="connsiteX214" fmla="*/ 10106323 w 12192000"/>
              <a:gd name="connsiteY214" fmla="*/ 6441695 h 6858000"/>
              <a:gd name="connsiteX215" fmla="*/ 10106323 w 12192000"/>
              <a:gd name="connsiteY215" fmla="*/ 6430142 h 6858000"/>
              <a:gd name="connsiteX216" fmla="*/ 10066610 w 12192000"/>
              <a:gd name="connsiteY216" fmla="*/ 6402151 h 6858000"/>
              <a:gd name="connsiteX217" fmla="*/ 10016969 w 12192000"/>
              <a:gd name="connsiteY217" fmla="*/ 6330837 h 6858000"/>
              <a:gd name="connsiteX218" fmla="*/ 10034698 w 12192000"/>
              <a:gd name="connsiteY218" fmla="*/ 6315433 h 6858000"/>
              <a:gd name="connsiteX219" fmla="*/ 10092140 w 12192000"/>
              <a:gd name="connsiteY219" fmla="*/ 6283342 h 6858000"/>
              <a:gd name="connsiteX220" fmla="*/ 10092140 w 12192000"/>
              <a:gd name="connsiteY220" fmla="*/ 6271753 h 6858000"/>
              <a:gd name="connsiteX221" fmla="*/ 10014771 w 12192000"/>
              <a:gd name="connsiteY221" fmla="*/ 6271753 h 6858000"/>
              <a:gd name="connsiteX222" fmla="*/ 10014771 w 12192000"/>
              <a:gd name="connsiteY222" fmla="*/ 6283342 h 6858000"/>
              <a:gd name="connsiteX223" fmla="*/ 10031897 w 12192000"/>
              <a:gd name="connsiteY223" fmla="*/ 6292328 h 6858000"/>
              <a:gd name="connsiteX224" fmla="*/ 10021437 w 12192000"/>
              <a:gd name="connsiteY224" fmla="*/ 6308266 h 6858000"/>
              <a:gd name="connsiteX225" fmla="*/ 9968818 w 12192000"/>
              <a:gd name="connsiteY225" fmla="*/ 6354620 h 6858000"/>
              <a:gd name="connsiteX226" fmla="*/ 9968818 w 12192000"/>
              <a:gd name="connsiteY226" fmla="*/ 6303274 h 6858000"/>
              <a:gd name="connsiteX227" fmla="*/ 9993319 w 12192000"/>
              <a:gd name="connsiteY227" fmla="*/ 6283271 h 6858000"/>
              <a:gd name="connsiteX228" fmla="*/ 9993319 w 12192000"/>
              <a:gd name="connsiteY228" fmla="*/ 6271682 h 6858000"/>
              <a:gd name="connsiteX229" fmla="*/ 10455013 w 12192000"/>
              <a:gd name="connsiteY229" fmla="*/ 6271540 h 6858000"/>
              <a:gd name="connsiteX230" fmla="*/ 10398706 w 12192000"/>
              <a:gd name="connsiteY230" fmla="*/ 6391632 h 6858000"/>
              <a:gd name="connsiteX231" fmla="*/ 10342541 w 12192000"/>
              <a:gd name="connsiteY231" fmla="*/ 6271682 h 6858000"/>
              <a:gd name="connsiteX232" fmla="*/ 10280738 w 12192000"/>
              <a:gd name="connsiteY232" fmla="*/ 6271682 h 6858000"/>
              <a:gd name="connsiteX233" fmla="*/ 10280738 w 12192000"/>
              <a:gd name="connsiteY233" fmla="*/ 6283271 h 6858000"/>
              <a:gd name="connsiteX234" fmla="*/ 10305027 w 12192000"/>
              <a:gd name="connsiteY234" fmla="*/ 6308409 h 6858000"/>
              <a:gd name="connsiteX235" fmla="*/ 10305027 w 12192000"/>
              <a:gd name="connsiteY235" fmla="*/ 6404683 h 6858000"/>
              <a:gd name="connsiteX236" fmla="*/ 10280738 w 12192000"/>
              <a:gd name="connsiteY236" fmla="*/ 6430106 h 6858000"/>
              <a:gd name="connsiteX237" fmla="*/ 10280738 w 12192000"/>
              <a:gd name="connsiteY237" fmla="*/ 6441659 h 6858000"/>
              <a:gd name="connsiteX238" fmla="*/ 10343321 w 12192000"/>
              <a:gd name="connsiteY238" fmla="*/ 6441659 h 6858000"/>
              <a:gd name="connsiteX239" fmla="*/ 10343321 w 12192000"/>
              <a:gd name="connsiteY239" fmla="*/ 6430106 h 6858000"/>
              <a:gd name="connsiteX240" fmla="*/ 10318785 w 12192000"/>
              <a:gd name="connsiteY240" fmla="*/ 6404683 h 6858000"/>
              <a:gd name="connsiteX241" fmla="*/ 10318785 w 12192000"/>
              <a:gd name="connsiteY241" fmla="*/ 6303560 h 6858000"/>
              <a:gd name="connsiteX242" fmla="*/ 10383388 w 12192000"/>
              <a:gd name="connsiteY242" fmla="*/ 6441695 h 6858000"/>
              <a:gd name="connsiteX243" fmla="*/ 10391189 w 12192000"/>
              <a:gd name="connsiteY243" fmla="*/ 6441695 h 6858000"/>
              <a:gd name="connsiteX244" fmla="*/ 10455013 w 12192000"/>
              <a:gd name="connsiteY244" fmla="*/ 6303560 h 6858000"/>
              <a:gd name="connsiteX245" fmla="*/ 10455013 w 12192000"/>
              <a:gd name="connsiteY245" fmla="*/ 6410103 h 6858000"/>
              <a:gd name="connsiteX246" fmla="*/ 10430760 w 12192000"/>
              <a:gd name="connsiteY246" fmla="*/ 6430142 h 6858000"/>
              <a:gd name="connsiteX247" fmla="*/ 10430760 w 12192000"/>
              <a:gd name="connsiteY247" fmla="*/ 6441695 h 6858000"/>
              <a:gd name="connsiteX248" fmla="*/ 10515291 w 12192000"/>
              <a:gd name="connsiteY248" fmla="*/ 6441695 h 6858000"/>
              <a:gd name="connsiteX249" fmla="*/ 10515291 w 12192000"/>
              <a:gd name="connsiteY249" fmla="*/ 6430142 h 6858000"/>
              <a:gd name="connsiteX250" fmla="*/ 10490470 w 12192000"/>
              <a:gd name="connsiteY250" fmla="*/ 6410103 h 6858000"/>
              <a:gd name="connsiteX251" fmla="*/ 10490470 w 12192000"/>
              <a:gd name="connsiteY251" fmla="*/ 6303132 h 6858000"/>
              <a:gd name="connsiteX252" fmla="*/ 10515291 w 12192000"/>
              <a:gd name="connsiteY252" fmla="*/ 6283128 h 6858000"/>
              <a:gd name="connsiteX253" fmla="*/ 10515291 w 12192000"/>
              <a:gd name="connsiteY253" fmla="*/ 6271540 h 6858000"/>
              <a:gd name="connsiteX254" fmla="*/ 9671329 w 12192000"/>
              <a:gd name="connsiteY254" fmla="*/ 6269044 h 6858000"/>
              <a:gd name="connsiteX255" fmla="*/ 9657607 w 12192000"/>
              <a:gd name="connsiteY255" fmla="*/ 6277815 h 6858000"/>
              <a:gd name="connsiteX256" fmla="*/ 9633638 w 12192000"/>
              <a:gd name="connsiteY256" fmla="*/ 6332798 h 6858000"/>
              <a:gd name="connsiteX257" fmla="*/ 9660479 w 12192000"/>
              <a:gd name="connsiteY257" fmla="*/ 6386533 h 6858000"/>
              <a:gd name="connsiteX258" fmla="*/ 9679059 w 12192000"/>
              <a:gd name="connsiteY258" fmla="*/ 6396910 h 6858000"/>
              <a:gd name="connsiteX259" fmla="*/ 9701787 w 12192000"/>
              <a:gd name="connsiteY259" fmla="*/ 6401545 h 6858000"/>
              <a:gd name="connsiteX260" fmla="*/ 9701787 w 12192000"/>
              <a:gd name="connsiteY260" fmla="*/ 6401331 h 6858000"/>
              <a:gd name="connsiteX261" fmla="*/ 9750435 w 12192000"/>
              <a:gd name="connsiteY261" fmla="*/ 6381684 h 6858000"/>
              <a:gd name="connsiteX262" fmla="*/ 9752846 w 12192000"/>
              <a:gd name="connsiteY262" fmla="*/ 6378119 h 6858000"/>
              <a:gd name="connsiteX263" fmla="*/ 9752669 w 12192000"/>
              <a:gd name="connsiteY263" fmla="*/ 6377691 h 6858000"/>
              <a:gd name="connsiteX264" fmla="*/ 9752031 w 12192000"/>
              <a:gd name="connsiteY264" fmla="*/ 6377691 h 6858000"/>
              <a:gd name="connsiteX265" fmla="*/ 9748698 w 12192000"/>
              <a:gd name="connsiteY265" fmla="*/ 6379188 h 6858000"/>
              <a:gd name="connsiteX266" fmla="*/ 9705546 w 12192000"/>
              <a:gd name="connsiteY266" fmla="*/ 6394556 h 6858000"/>
              <a:gd name="connsiteX267" fmla="*/ 9683952 w 12192000"/>
              <a:gd name="connsiteY267" fmla="*/ 6388531 h 6858000"/>
              <a:gd name="connsiteX268" fmla="*/ 9667925 w 12192000"/>
              <a:gd name="connsiteY268" fmla="*/ 6373091 h 6858000"/>
              <a:gd name="connsiteX269" fmla="*/ 9668954 w 12192000"/>
              <a:gd name="connsiteY269" fmla="*/ 6286801 h 6858000"/>
              <a:gd name="connsiteX270" fmla="*/ 9684165 w 12192000"/>
              <a:gd name="connsiteY270" fmla="*/ 6273180 h 6858000"/>
              <a:gd name="connsiteX271" fmla="*/ 9671329 w 12192000"/>
              <a:gd name="connsiteY271" fmla="*/ 6269044 h 6858000"/>
              <a:gd name="connsiteX272" fmla="*/ 10189081 w 12192000"/>
              <a:gd name="connsiteY272" fmla="*/ 6268580 h 6858000"/>
              <a:gd name="connsiteX273" fmla="*/ 10095615 w 12192000"/>
              <a:gd name="connsiteY273" fmla="*/ 6356403 h 6858000"/>
              <a:gd name="connsiteX274" fmla="*/ 10190109 w 12192000"/>
              <a:gd name="connsiteY274" fmla="*/ 6444726 h 6858000"/>
              <a:gd name="connsiteX275" fmla="*/ 10284320 w 12192000"/>
              <a:gd name="connsiteY275" fmla="*/ 6356653 h 6858000"/>
              <a:gd name="connsiteX276" fmla="*/ 10189081 w 12192000"/>
              <a:gd name="connsiteY276" fmla="*/ 6268580 h 6858000"/>
              <a:gd name="connsiteX277" fmla="*/ 9701149 w 12192000"/>
              <a:gd name="connsiteY277" fmla="*/ 6261556 h 6858000"/>
              <a:gd name="connsiteX278" fmla="*/ 9691150 w 12192000"/>
              <a:gd name="connsiteY278" fmla="*/ 6262483 h 6858000"/>
              <a:gd name="connsiteX279" fmla="*/ 9702993 w 12192000"/>
              <a:gd name="connsiteY279" fmla="*/ 6266797 h 6858000"/>
              <a:gd name="connsiteX280" fmla="*/ 9705546 w 12192000"/>
              <a:gd name="connsiteY280" fmla="*/ 6266797 h 6858000"/>
              <a:gd name="connsiteX281" fmla="*/ 9752811 w 12192000"/>
              <a:gd name="connsiteY281" fmla="*/ 6289903 h 6858000"/>
              <a:gd name="connsiteX282" fmla="*/ 9754619 w 12192000"/>
              <a:gd name="connsiteY282" fmla="*/ 6290973 h 6858000"/>
              <a:gd name="connsiteX283" fmla="*/ 9754654 w 12192000"/>
              <a:gd name="connsiteY283" fmla="*/ 6290866 h 6858000"/>
              <a:gd name="connsiteX284" fmla="*/ 9754654 w 12192000"/>
              <a:gd name="connsiteY284" fmla="*/ 6290581 h 6858000"/>
              <a:gd name="connsiteX285" fmla="*/ 9754300 w 12192000"/>
              <a:gd name="connsiteY285" fmla="*/ 6289297 h 6858000"/>
              <a:gd name="connsiteX286" fmla="*/ 9745719 w 12192000"/>
              <a:gd name="connsiteY286" fmla="*/ 6271147 h 6858000"/>
              <a:gd name="connsiteX287" fmla="*/ 9744797 w 12192000"/>
              <a:gd name="connsiteY287" fmla="*/ 6269543 h 6858000"/>
              <a:gd name="connsiteX288" fmla="*/ 9744017 w 12192000"/>
              <a:gd name="connsiteY288" fmla="*/ 6268937 h 6858000"/>
              <a:gd name="connsiteX289" fmla="*/ 9743556 w 12192000"/>
              <a:gd name="connsiteY289" fmla="*/ 6269793 h 6858000"/>
              <a:gd name="connsiteX290" fmla="*/ 9742705 w 12192000"/>
              <a:gd name="connsiteY290" fmla="*/ 6271647 h 6858000"/>
              <a:gd name="connsiteX291" fmla="*/ 9740968 w 12192000"/>
              <a:gd name="connsiteY291" fmla="*/ 6272253 h 6858000"/>
              <a:gd name="connsiteX292" fmla="*/ 9739301 w 12192000"/>
              <a:gd name="connsiteY292" fmla="*/ 6271718 h 6858000"/>
              <a:gd name="connsiteX293" fmla="*/ 9737138 w 12192000"/>
              <a:gd name="connsiteY293" fmla="*/ 6270470 h 6858000"/>
              <a:gd name="connsiteX294" fmla="*/ 9701149 w 12192000"/>
              <a:gd name="connsiteY294" fmla="*/ 6261556 h 6858000"/>
              <a:gd name="connsiteX295" fmla="*/ 9672464 w 12192000"/>
              <a:gd name="connsiteY295" fmla="*/ 6261449 h 6858000"/>
              <a:gd name="connsiteX296" fmla="*/ 9646296 w 12192000"/>
              <a:gd name="connsiteY296" fmla="*/ 6265728 h 6858000"/>
              <a:gd name="connsiteX297" fmla="*/ 9634276 w 12192000"/>
              <a:gd name="connsiteY297" fmla="*/ 6271611 h 6858000"/>
              <a:gd name="connsiteX298" fmla="*/ 9632681 w 12192000"/>
              <a:gd name="connsiteY298" fmla="*/ 6272146 h 6858000"/>
              <a:gd name="connsiteX299" fmla="*/ 9630447 w 12192000"/>
              <a:gd name="connsiteY299" fmla="*/ 6270898 h 6858000"/>
              <a:gd name="connsiteX300" fmla="*/ 9629915 w 12192000"/>
              <a:gd name="connsiteY300" fmla="*/ 6269222 h 6858000"/>
              <a:gd name="connsiteX301" fmla="*/ 9629631 w 12192000"/>
              <a:gd name="connsiteY301" fmla="*/ 6268830 h 6858000"/>
              <a:gd name="connsiteX302" fmla="*/ 9628851 w 12192000"/>
              <a:gd name="connsiteY302" fmla="*/ 6269436 h 6858000"/>
              <a:gd name="connsiteX303" fmla="*/ 9627929 w 12192000"/>
              <a:gd name="connsiteY303" fmla="*/ 6271041 h 6858000"/>
              <a:gd name="connsiteX304" fmla="*/ 9619313 w 12192000"/>
              <a:gd name="connsiteY304" fmla="*/ 6289190 h 6858000"/>
              <a:gd name="connsiteX305" fmla="*/ 9618990 w 12192000"/>
              <a:gd name="connsiteY305" fmla="*/ 6290361 h 6858000"/>
              <a:gd name="connsiteX306" fmla="*/ 9618826 w 12192000"/>
              <a:gd name="connsiteY306" fmla="*/ 6290456 h 6858000"/>
              <a:gd name="connsiteX307" fmla="*/ 9618426 w 12192000"/>
              <a:gd name="connsiteY307" fmla="*/ 6290402 h 6858000"/>
              <a:gd name="connsiteX308" fmla="*/ 9618426 w 12192000"/>
              <a:gd name="connsiteY308" fmla="*/ 6290687 h 6858000"/>
              <a:gd name="connsiteX309" fmla="*/ 9618826 w 12192000"/>
              <a:gd name="connsiteY309" fmla="*/ 6290456 h 6858000"/>
              <a:gd name="connsiteX310" fmla="*/ 9618958 w 12192000"/>
              <a:gd name="connsiteY310" fmla="*/ 6290473 h 6858000"/>
              <a:gd name="connsiteX311" fmla="*/ 9618990 w 12192000"/>
              <a:gd name="connsiteY311" fmla="*/ 6290361 h 6858000"/>
              <a:gd name="connsiteX312" fmla="*/ 9620270 w 12192000"/>
              <a:gd name="connsiteY312" fmla="*/ 6289618 h 6858000"/>
              <a:gd name="connsiteX313" fmla="*/ 9667500 w 12192000"/>
              <a:gd name="connsiteY313" fmla="*/ 6266512 h 6858000"/>
              <a:gd name="connsiteX314" fmla="*/ 9704163 w 12192000"/>
              <a:gd name="connsiteY314" fmla="*/ 6286587 h 6858000"/>
              <a:gd name="connsiteX315" fmla="*/ 9705191 w 12192000"/>
              <a:gd name="connsiteY315" fmla="*/ 6372877 h 6858000"/>
              <a:gd name="connsiteX316" fmla="*/ 9689093 w 12192000"/>
              <a:gd name="connsiteY316" fmla="*/ 6388388 h 6858000"/>
              <a:gd name="connsiteX317" fmla="*/ 9694838 w 12192000"/>
              <a:gd name="connsiteY317" fmla="*/ 6390955 h 6858000"/>
              <a:gd name="connsiteX318" fmla="*/ 9703489 w 12192000"/>
              <a:gd name="connsiteY318" fmla="*/ 6392132 h 6858000"/>
              <a:gd name="connsiteX319" fmla="*/ 9712602 w 12192000"/>
              <a:gd name="connsiteY319" fmla="*/ 6386320 h 6858000"/>
              <a:gd name="connsiteX320" fmla="*/ 9740046 w 12192000"/>
              <a:gd name="connsiteY320" fmla="*/ 6332763 h 6858000"/>
              <a:gd name="connsiteX321" fmla="*/ 9716077 w 12192000"/>
              <a:gd name="connsiteY321" fmla="*/ 6277779 h 6858000"/>
              <a:gd name="connsiteX322" fmla="*/ 9672464 w 12192000"/>
              <a:gd name="connsiteY322" fmla="*/ 6261449 h 6858000"/>
              <a:gd name="connsiteX323" fmla="*/ 9686080 w 12192000"/>
              <a:gd name="connsiteY323" fmla="*/ 6240910 h 6858000"/>
              <a:gd name="connsiteX324" fmla="*/ 9681754 w 12192000"/>
              <a:gd name="connsiteY324" fmla="*/ 6245260 h 6858000"/>
              <a:gd name="connsiteX325" fmla="*/ 9686080 w 12192000"/>
              <a:gd name="connsiteY325" fmla="*/ 6249611 h 6858000"/>
              <a:gd name="connsiteX326" fmla="*/ 9690405 w 12192000"/>
              <a:gd name="connsiteY326" fmla="*/ 6245260 h 6858000"/>
              <a:gd name="connsiteX327" fmla="*/ 9686080 w 12192000"/>
              <a:gd name="connsiteY327" fmla="*/ 6240910 h 6858000"/>
              <a:gd name="connsiteX328" fmla="*/ 9685690 w 12192000"/>
              <a:gd name="connsiteY328" fmla="*/ 6238985 h 6858000"/>
              <a:gd name="connsiteX329" fmla="*/ 9691930 w 12192000"/>
              <a:gd name="connsiteY329" fmla="*/ 6245261 h 6858000"/>
              <a:gd name="connsiteX330" fmla="*/ 9685690 w 12192000"/>
              <a:gd name="connsiteY330" fmla="*/ 6251536 h 6858000"/>
              <a:gd name="connsiteX331" fmla="*/ 9679449 w 12192000"/>
              <a:gd name="connsiteY331" fmla="*/ 6245261 h 6858000"/>
              <a:gd name="connsiteX332" fmla="*/ 9685690 w 12192000"/>
              <a:gd name="connsiteY332" fmla="*/ 6238985 h 6858000"/>
              <a:gd name="connsiteX333" fmla="*/ 9748981 w 12192000"/>
              <a:gd name="connsiteY333" fmla="*/ 6235669 h 6858000"/>
              <a:gd name="connsiteX334" fmla="*/ 9749017 w 12192000"/>
              <a:gd name="connsiteY334" fmla="*/ 6254888 h 6858000"/>
              <a:gd name="connsiteX335" fmla="*/ 9758200 w 12192000"/>
              <a:gd name="connsiteY335" fmla="*/ 6253747 h 6858000"/>
              <a:gd name="connsiteX336" fmla="*/ 9760682 w 12192000"/>
              <a:gd name="connsiteY336" fmla="*/ 6253354 h 6858000"/>
              <a:gd name="connsiteX337" fmla="*/ 9762491 w 12192000"/>
              <a:gd name="connsiteY337" fmla="*/ 6252392 h 6858000"/>
              <a:gd name="connsiteX338" fmla="*/ 9763484 w 12192000"/>
              <a:gd name="connsiteY338" fmla="*/ 6251251 h 6858000"/>
              <a:gd name="connsiteX339" fmla="*/ 9763696 w 12192000"/>
              <a:gd name="connsiteY339" fmla="*/ 6245403 h 6858000"/>
              <a:gd name="connsiteX340" fmla="*/ 9763696 w 12192000"/>
              <a:gd name="connsiteY340" fmla="*/ 6239448 h 6858000"/>
              <a:gd name="connsiteX341" fmla="*/ 9762703 w 12192000"/>
              <a:gd name="connsiteY341" fmla="*/ 6237880 h 6858000"/>
              <a:gd name="connsiteX342" fmla="*/ 9748981 w 12192000"/>
              <a:gd name="connsiteY342" fmla="*/ 6235669 h 6858000"/>
              <a:gd name="connsiteX343" fmla="*/ 9625376 w 12192000"/>
              <a:gd name="connsiteY343" fmla="*/ 6235669 h 6858000"/>
              <a:gd name="connsiteX344" fmla="*/ 9611831 w 12192000"/>
              <a:gd name="connsiteY344" fmla="*/ 6237880 h 6858000"/>
              <a:gd name="connsiteX345" fmla="*/ 9610874 w 12192000"/>
              <a:gd name="connsiteY345" fmla="*/ 6239448 h 6858000"/>
              <a:gd name="connsiteX346" fmla="*/ 9610874 w 12192000"/>
              <a:gd name="connsiteY346" fmla="*/ 6245403 h 6858000"/>
              <a:gd name="connsiteX347" fmla="*/ 9611087 w 12192000"/>
              <a:gd name="connsiteY347" fmla="*/ 6251251 h 6858000"/>
              <a:gd name="connsiteX348" fmla="*/ 9611122 w 12192000"/>
              <a:gd name="connsiteY348" fmla="*/ 6251251 h 6858000"/>
              <a:gd name="connsiteX349" fmla="*/ 9613072 w 12192000"/>
              <a:gd name="connsiteY349" fmla="*/ 6253354 h 6858000"/>
              <a:gd name="connsiteX350" fmla="*/ 9615555 w 12192000"/>
              <a:gd name="connsiteY350" fmla="*/ 6253747 h 6858000"/>
              <a:gd name="connsiteX351" fmla="*/ 9619916 w 12192000"/>
              <a:gd name="connsiteY351" fmla="*/ 6254317 h 6858000"/>
              <a:gd name="connsiteX352" fmla="*/ 9625376 w 12192000"/>
              <a:gd name="connsiteY352" fmla="*/ 6254995 h 6858000"/>
              <a:gd name="connsiteX353" fmla="*/ 9644062 w 12192000"/>
              <a:gd name="connsiteY353" fmla="*/ 6235063 h 6858000"/>
              <a:gd name="connsiteX354" fmla="*/ 9635907 w 12192000"/>
              <a:gd name="connsiteY354" fmla="*/ 6235384 h 6858000"/>
              <a:gd name="connsiteX355" fmla="*/ 9635907 w 12192000"/>
              <a:gd name="connsiteY355" fmla="*/ 6255138 h 6858000"/>
              <a:gd name="connsiteX356" fmla="*/ 9644062 w 12192000"/>
              <a:gd name="connsiteY356" fmla="*/ 6255138 h 6858000"/>
              <a:gd name="connsiteX357" fmla="*/ 9729373 w 12192000"/>
              <a:gd name="connsiteY357" fmla="*/ 6235027 h 6858000"/>
              <a:gd name="connsiteX358" fmla="*/ 9729373 w 12192000"/>
              <a:gd name="connsiteY358" fmla="*/ 6255280 h 6858000"/>
              <a:gd name="connsiteX359" fmla="*/ 9737954 w 12192000"/>
              <a:gd name="connsiteY359" fmla="*/ 6255280 h 6858000"/>
              <a:gd name="connsiteX360" fmla="*/ 9737954 w 12192000"/>
              <a:gd name="connsiteY360" fmla="*/ 6235384 h 6858000"/>
              <a:gd name="connsiteX361" fmla="*/ 9627681 w 12192000"/>
              <a:gd name="connsiteY361" fmla="*/ 6232852 h 6858000"/>
              <a:gd name="connsiteX362" fmla="*/ 9627681 w 12192000"/>
              <a:gd name="connsiteY362" fmla="*/ 6233672 h 6858000"/>
              <a:gd name="connsiteX363" fmla="*/ 9627681 w 12192000"/>
              <a:gd name="connsiteY363" fmla="*/ 6256992 h 6858000"/>
              <a:gd name="connsiteX364" fmla="*/ 9627965 w 12192000"/>
              <a:gd name="connsiteY364" fmla="*/ 6257990 h 6858000"/>
              <a:gd name="connsiteX365" fmla="*/ 9634063 w 12192000"/>
              <a:gd name="connsiteY365" fmla="*/ 6257990 h 6858000"/>
              <a:gd name="connsiteX366" fmla="*/ 9634241 w 12192000"/>
              <a:gd name="connsiteY366" fmla="*/ 6257134 h 6858000"/>
              <a:gd name="connsiteX367" fmla="*/ 9634241 w 12192000"/>
              <a:gd name="connsiteY367" fmla="*/ 6233815 h 6858000"/>
              <a:gd name="connsiteX368" fmla="*/ 9633957 w 12192000"/>
              <a:gd name="connsiteY368" fmla="*/ 6232852 h 6858000"/>
              <a:gd name="connsiteX369" fmla="*/ 9646615 w 12192000"/>
              <a:gd name="connsiteY369" fmla="*/ 6232745 h 6858000"/>
              <a:gd name="connsiteX370" fmla="*/ 9646402 w 12192000"/>
              <a:gd name="connsiteY370" fmla="*/ 6233565 h 6858000"/>
              <a:gd name="connsiteX371" fmla="*/ 9646402 w 12192000"/>
              <a:gd name="connsiteY371" fmla="*/ 6256885 h 6858000"/>
              <a:gd name="connsiteX372" fmla="*/ 9646722 w 12192000"/>
              <a:gd name="connsiteY372" fmla="*/ 6257847 h 6858000"/>
              <a:gd name="connsiteX373" fmla="*/ 9652927 w 12192000"/>
              <a:gd name="connsiteY373" fmla="*/ 6257847 h 6858000"/>
              <a:gd name="connsiteX374" fmla="*/ 9652998 w 12192000"/>
              <a:gd name="connsiteY374" fmla="*/ 6257883 h 6858000"/>
              <a:gd name="connsiteX375" fmla="*/ 9653175 w 12192000"/>
              <a:gd name="connsiteY375" fmla="*/ 6257883 h 6858000"/>
              <a:gd name="connsiteX376" fmla="*/ 9653175 w 12192000"/>
              <a:gd name="connsiteY376" fmla="*/ 6257027 h 6858000"/>
              <a:gd name="connsiteX377" fmla="*/ 9653175 w 12192000"/>
              <a:gd name="connsiteY377" fmla="*/ 6233708 h 6858000"/>
              <a:gd name="connsiteX378" fmla="*/ 9652856 w 12192000"/>
              <a:gd name="connsiteY378" fmla="*/ 6232745 h 6858000"/>
              <a:gd name="connsiteX379" fmla="*/ 9740153 w 12192000"/>
              <a:gd name="connsiteY379" fmla="*/ 6232566 h 6858000"/>
              <a:gd name="connsiteX380" fmla="*/ 9739940 w 12192000"/>
              <a:gd name="connsiteY380" fmla="*/ 6233387 h 6858000"/>
              <a:gd name="connsiteX381" fmla="*/ 9739940 w 12192000"/>
              <a:gd name="connsiteY381" fmla="*/ 6256707 h 6858000"/>
              <a:gd name="connsiteX382" fmla="*/ 9740259 w 12192000"/>
              <a:gd name="connsiteY382" fmla="*/ 6257705 h 6858000"/>
              <a:gd name="connsiteX383" fmla="*/ 9746499 w 12192000"/>
              <a:gd name="connsiteY383" fmla="*/ 6257705 h 6858000"/>
              <a:gd name="connsiteX384" fmla="*/ 9746677 w 12192000"/>
              <a:gd name="connsiteY384" fmla="*/ 6256849 h 6858000"/>
              <a:gd name="connsiteX385" fmla="*/ 9746677 w 12192000"/>
              <a:gd name="connsiteY385" fmla="*/ 6233529 h 6858000"/>
              <a:gd name="connsiteX386" fmla="*/ 9746393 w 12192000"/>
              <a:gd name="connsiteY386" fmla="*/ 6232567 h 6858000"/>
              <a:gd name="connsiteX387" fmla="*/ 9720793 w 12192000"/>
              <a:gd name="connsiteY387" fmla="*/ 6232424 h 6858000"/>
              <a:gd name="connsiteX388" fmla="*/ 9720544 w 12192000"/>
              <a:gd name="connsiteY388" fmla="*/ 6233244 h 6858000"/>
              <a:gd name="connsiteX389" fmla="*/ 9720544 w 12192000"/>
              <a:gd name="connsiteY389" fmla="*/ 6256564 h 6858000"/>
              <a:gd name="connsiteX390" fmla="*/ 9720864 w 12192000"/>
              <a:gd name="connsiteY390" fmla="*/ 6257562 h 6858000"/>
              <a:gd name="connsiteX391" fmla="*/ 9727139 w 12192000"/>
              <a:gd name="connsiteY391" fmla="*/ 6257562 h 6858000"/>
              <a:gd name="connsiteX392" fmla="*/ 9727352 w 12192000"/>
              <a:gd name="connsiteY392" fmla="*/ 6256707 h 6858000"/>
              <a:gd name="connsiteX393" fmla="*/ 9727352 w 12192000"/>
              <a:gd name="connsiteY393" fmla="*/ 6233387 h 6858000"/>
              <a:gd name="connsiteX394" fmla="*/ 9727069 w 12192000"/>
              <a:gd name="connsiteY394" fmla="*/ 6232424 h 6858000"/>
              <a:gd name="connsiteX395" fmla="*/ 9682038 w 12192000"/>
              <a:gd name="connsiteY395" fmla="*/ 6209924 h 6858000"/>
              <a:gd name="connsiteX396" fmla="*/ 9675407 w 12192000"/>
              <a:gd name="connsiteY396" fmla="*/ 6213490 h 6858000"/>
              <a:gd name="connsiteX397" fmla="*/ 9673492 w 12192000"/>
              <a:gd name="connsiteY397" fmla="*/ 6218981 h 6858000"/>
              <a:gd name="connsiteX398" fmla="*/ 9673492 w 12192000"/>
              <a:gd name="connsiteY398" fmla="*/ 6234742 h 6858000"/>
              <a:gd name="connsiteX399" fmla="*/ 9655444 w 12192000"/>
              <a:gd name="connsiteY399" fmla="*/ 6234742 h 6858000"/>
              <a:gd name="connsiteX400" fmla="*/ 9654983 w 12192000"/>
              <a:gd name="connsiteY400" fmla="*/ 6255458 h 6858000"/>
              <a:gd name="connsiteX401" fmla="*/ 9673492 w 12192000"/>
              <a:gd name="connsiteY401" fmla="*/ 6255458 h 6858000"/>
              <a:gd name="connsiteX402" fmla="*/ 9673492 w 12192000"/>
              <a:gd name="connsiteY402" fmla="*/ 6258668 h 6858000"/>
              <a:gd name="connsiteX403" fmla="*/ 9686363 w 12192000"/>
              <a:gd name="connsiteY403" fmla="*/ 6260308 h 6858000"/>
              <a:gd name="connsiteX404" fmla="*/ 9697284 w 12192000"/>
              <a:gd name="connsiteY404" fmla="*/ 6258739 h 6858000"/>
              <a:gd name="connsiteX405" fmla="*/ 9697284 w 12192000"/>
              <a:gd name="connsiteY405" fmla="*/ 6255458 h 6858000"/>
              <a:gd name="connsiteX406" fmla="*/ 9718098 w 12192000"/>
              <a:gd name="connsiteY406" fmla="*/ 6255458 h 6858000"/>
              <a:gd name="connsiteX407" fmla="*/ 9718098 w 12192000"/>
              <a:gd name="connsiteY407" fmla="*/ 6234742 h 6858000"/>
              <a:gd name="connsiteX408" fmla="*/ 9698773 w 12192000"/>
              <a:gd name="connsiteY408" fmla="*/ 6234742 h 6858000"/>
              <a:gd name="connsiteX409" fmla="*/ 9698773 w 12192000"/>
              <a:gd name="connsiteY409" fmla="*/ 6218981 h 6858000"/>
              <a:gd name="connsiteX410" fmla="*/ 9696894 w 12192000"/>
              <a:gd name="connsiteY410" fmla="*/ 6213490 h 6858000"/>
              <a:gd name="connsiteX411" fmla="*/ 9690228 w 12192000"/>
              <a:gd name="connsiteY411" fmla="*/ 6209924 h 6858000"/>
              <a:gd name="connsiteX412" fmla="*/ 9688637 w 12192000"/>
              <a:gd name="connsiteY412" fmla="*/ 6184594 h 6858000"/>
              <a:gd name="connsiteX413" fmla="*/ 9670478 w 12192000"/>
              <a:gd name="connsiteY413" fmla="*/ 6190204 h 6858000"/>
              <a:gd name="connsiteX414" fmla="*/ 9667162 w 12192000"/>
              <a:gd name="connsiteY414" fmla="*/ 6225345 h 6858000"/>
              <a:gd name="connsiteX415" fmla="*/ 9670478 w 12192000"/>
              <a:gd name="connsiteY415" fmla="*/ 6228680 h 6858000"/>
              <a:gd name="connsiteX416" fmla="*/ 9670478 w 12192000"/>
              <a:gd name="connsiteY416" fmla="*/ 6215415 h 6858000"/>
              <a:gd name="connsiteX417" fmla="*/ 9680425 w 12192000"/>
              <a:gd name="connsiteY417" fmla="*/ 6193541 h 6858000"/>
              <a:gd name="connsiteX418" fmla="*/ 9702177 w 12192000"/>
              <a:gd name="connsiteY418" fmla="*/ 6203543 h 6858000"/>
              <a:gd name="connsiteX419" fmla="*/ 9703241 w 12192000"/>
              <a:gd name="connsiteY419" fmla="*/ 6209532 h 6858000"/>
              <a:gd name="connsiteX420" fmla="*/ 9702107 w 12192000"/>
              <a:gd name="connsiteY420" fmla="*/ 6215629 h 6858000"/>
              <a:gd name="connsiteX421" fmla="*/ 9702107 w 12192000"/>
              <a:gd name="connsiteY421" fmla="*/ 6228680 h 6858000"/>
              <a:gd name="connsiteX422" fmla="*/ 9705422 w 12192000"/>
              <a:gd name="connsiteY422" fmla="*/ 6193539 h 6858000"/>
              <a:gd name="connsiteX423" fmla="*/ 9688637 w 12192000"/>
              <a:gd name="connsiteY423" fmla="*/ 6184594 h 6858000"/>
              <a:gd name="connsiteX424" fmla="*/ 9671471 w 12192000"/>
              <a:gd name="connsiteY424" fmla="*/ 6173198 h 6858000"/>
              <a:gd name="connsiteX425" fmla="*/ 9673492 w 12192000"/>
              <a:gd name="connsiteY425" fmla="*/ 6175159 h 6858000"/>
              <a:gd name="connsiteX426" fmla="*/ 9673492 w 12192000"/>
              <a:gd name="connsiteY426" fmla="*/ 6175195 h 6858000"/>
              <a:gd name="connsiteX427" fmla="*/ 9671578 w 12192000"/>
              <a:gd name="connsiteY427" fmla="*/ 6177191 h 6858000"/>
              <a:gd name="connsiteX428" fmla="*/ 9671542 w 12192000"/>
              <a:gd name="connsiteY428" fmla="*/ 6177191 h 6858000"/>
              <a:gd name="connsiteX429" fmla="*/ 9669521 w 12192000"/>
              <a:gd name="connsiteY429" fmla="*/ 6175231 h 6858000"/>
              <a:gd name="connsiteX430" fmla="*/ 9671471 w 12192000"/>
              <a:gd name="connsiteY430" fmla="*/ 6173198 h 6858000"/>
              <a:gd name="connsiteX431" fmla="*/ 9728558 w 12192000"/>
              <a:gd name="connsiteY431" fmla="*/ 6173197 h 6858000"/>
              <a:gd name="connsiteX432" fmla="*/ 9730544 w 12192000"/>
              <a:gd name="connsiteY432" fmla="*/ 6175195 h 6858000"/>
              <a:gd name="connsiteX433" fmla="*/ 9728629 w 12192000"/>
              <a:gd name="connsiteY433" fmla="*/ 6177191 h 6858000"/>
              <a:gd name="connsiteX434" fmla="*/ 9728558 w 12192000"/>
              <a:gd name="connsiteY434" fmla="*/ 6177191 h 6858000"/>
              <a:gd name="connsiteX435" fmla="*/ 9726572 w 12192000"/>
              <a:gd name="connsiteY435" fmla="*/ 6175195 h 6858000"/>
              <a:gd name="connsiteX436" fmla="*/ 9728558 w 12192000"/>
              <a:gd name="connsiteY436" fmla="*/ 6173197 h 6858000"/>
              <a:gd name="connsiteX437" fmla="*/ 9699979 w 12192000"/>
              <a:gd name="connsiteY437" fmla="*/ 6173197 h 6858000"/>
              <a:gd name="connsiteX438" fmla="*/ 9701964 w 12192000"/>
              <a:gd name="connsiteY438" fmla="*/ 6175195 h 6858000"/>
              <a:gd name="connsiteX439" fmla="*/ 9699979 w 12192000"/>
              <a:gd name="connsiteY439" fmla="*/ 6177191 h 6858000"/>
              <a:gd name="connsiteX440" fmla="*/ 9697993 w 12192000"/>
              <a:gd name="connsiteY440" fmla="*/ 6175195 h 6858000"/>
              <a:gd name="connsiteX441" fmla="*/ 9699979 w 12192000"/>
              <a:gd name="connsiteY441" fmla="*/ 6173197 h 6858000"/>
              <a:gd name="connsiteX442" fmla="*/ 9642218 w 12192000"/>
              <a:gd name="connsiteY442" fmla="*/ 6173197 h 6858000"/>
              <a:gd name="connsiteX443" fmla="*/ 9644204 w 12192000"/>
              <a:gd name="connsiteY443" fmla="*/ 6175195 h 6858000"/>
              <a:gd name="connsiteX444" fmla="*/ 9642218 w 12192000"/>
              <a:gd name="connsiteY444" fmla="*/ 6177191 h 6858000"/>
              <a:gd name="connsiteX445" fmla="*/ 9640233 w 12192000"/>
              <a:gd name="connsiteY445" fmla="*/ 6175195 h 6858000"/>
              <a:gd name="connsiteX446" fmla="*/ 9642218 w 12192000"/>
              <a:gd name="connsiteY446" fmla="*/ 6173197 h 6858000"/>
              <a:gd name="connsiteX447" fmla="*/ 9707177 w 12192000"/>
              <a:gd name="connsiteY447" fmla="*/ 6169240 h 6858000"/>
              <a:gd name="connsiteX448" fmla="*/ 9721360 w 12192000"/>
              <a:gd name="connsiteY448" fmla="*/ 6169240 h 6858000"/>
              <a:gd name="connsiteX449" fmla="*/ 9722636 w 12192000"/>
              <a:gd name="connsiteY449" fmla="*/ 6170416 h 6858000"/>
              <a:gd name="connsiteX450" fmla="*/ 9722636 w 12192000"/>
              <a:gd name="connsiteY450" fmla="*/ 6174410 h 6858000"/>
              <a:gd name="connsiteX451" fmla="*/ 9721398 w 12192000"/>
              <a:gd name="connsiteY451" fmla="*/ 6175588 h 6858000"/>
              <a:gd name="connsiteX452" fmla="*/ 9721360 w 12192000"/>
              <a:gd name="connsiteY452" fmla="*/ 6175587 h 6858000"/>
              <a:gd name="connsiteX453" fmla="*/ 9707177 w 12192000"/>
              <a:gd name="connsiteY453" fmla="*/ 6175587 h 6858000"/>
              <a:gd name="connsiteX454" fmla="*/ 9705900 w 12192000"/>
              <a:gd name="connsiteY454" fmla="*/ 6174410 h 6858000"/>
              <a:gd name="connsiteX455" fmla="*/ 9705900 w 12192000"/>
              <a:gd name="connsiteY455" fmla="*/ 6170416 h 6858000"/>
              <a:gd name="connsiteX456" fmla="*/ 9707177 w 12192000"/>
              <a:gd name="connsiteY456" fmla="*/ 6169240 h 6858000"/>
              <a:gd name="connsiteX457" fmla="*/ 9649984 w 12192000"/>
              <a:gd name="connsiteY457" fmla="*/ 6169240 h 6858000"/>
              <a:gd name="connsiteX458" fmla="*/ 9664167 w 12192000"/>
              <a:gd name="connsiteY458" fmla="*/ 6169240 h 6858000"/>
              <a:gd name="connsiteX459" fmla="*/ 9665479 w 12192000"/>
              <a:gd name="connsiteY459" fmla="*/ 6170416 h 6858000"/>
              <a:gd name="connsiteX460" fmla="*/ 9665479 w 12192000"/>
              <a:gd name="connsiteY460" fmla="*/ 6174410 h 6858000"/>
              <a:gd name="connsiteX461" fmla="*/ 9664171 w 12192000"/>
              <a:gd name="connsiteY461" fmla="*/ 6175587 h 6858000"/>
              <a:gd name="connsiteX462" fmla="*/ 9664167 w 12192000"/>
              <a:gd name="connsiteY462" fmla="*/ 6175587 h 6858000"/>
              <a:gd name="connsiteX463" fmla="*/ 9649984 w 12192000"/>
              <a:gd name="connsiteY463" fmla="*/ 6175587 h 6858000"/>
              <a:gd name="connsiteX464" fmla="*/ 9648709 w 12192000"/>
              <a:gd name="connsiteY464" fmla="*/ 6174448 h 6858000"/>
              <a:gd name="connsiteX465" fmla="*/ 9648707 w 12192000"/>
              <a:gd name="connsiteY465" fmla="*/ 6174410 h 6858000"/>
              <a:gd name="connsiteX466" fmla="*/ 9648707 w 12192000"/>
              <a:gd name="connsiteY466" fmla="*/ 6170416 h 6858000"/>
              <a:gd name="connsiteX467" fmla="*/ 9649984 w 12192000"/>
              <a:gd name="connsiteY467" fmla="*/ 6169240 h 6858000"/>
              <a:gd name="connsiteX468" fmla="*/ 9739656 w 12192000"/>
              <a:gd name="connsiteY468" fmla="*/ 6169133 h 6858000"/>
              <a:gd name="connsiteX469" fmla="*/ 9739656 w 12192000"/>
              <a:gd name="connsiteY469" fmla="*/ 6175729 h 6858000"/>
              <a:gd name="connsiteX470" fmla="*/ 9739798 w 12192000"/>
              <a:gd name="connsiteY470" fmla="*/ 6175872 h 6858000"/>
              <a:gd name="connsiteX471" fmla="*/ 9733096 w 12192000"/>
              <a:gd name="connsiteY471" fmla="*/ 6172306 h 6858000"/>
              <a:gd name="connsiteX472" fmla="*/ 9739656 w 12192000"/>
              <a:gd name="connsiteY472" fmla="*/ 6169133 h 6858000"/>
              <a:gd name="connsiteX473" fmla="*/ 9631581 w 12192000"/>
              <a:gd name="connsiteY473" fmla="*/ 6169133 h 6858000"/>
              <a:gd name="connsiteX474" fmla="*/ 9638105 w 12192000"/>
              <a:gd name="connsiteY474" fmla="*/ 6172306 h 6858000"/>
              <a:gd name="connsiteX475" fmla="*/ 9631440 w 12192000"/>
              <a:gd name="connsiteY475" fmla="*/ 6175872 h 6858000"/>
              <a:gd name="connsiteX476" fmla="*/ 9631581 w 12192000"/>
              <a:gd name="connsiteY476" fmla="*/ 6175729 h 6858000"/>
              <a:gd name="connsiteX477" fmla="*/ 9631581 w 12192000"/>
              <a:gd name="connsiteY477" fmla="*/ 6169133 h 6858000"/>
              <a:gd name="connsiteX478" fmla="*/ 9685654 w 12192000"/>
              <a:gd name="connsiteY478" fmla="*/ 6168990 h 6858000"/>
              <a:gd name="connsiteX479" fmla="*/ 9694164 w 12192000"/>
              <a:gd name="connsiteY479" fmla="*/ 6172163 h 6858000"/>
              <a:gd name="connsiteX480" fmla="*/ 9685548 w 12192000"/>
              <a:gd name="connsiteY480" fmla="*/ 6175729 h 6858000"/>
              <a:gd name="connsiteX481" fmla="*/ 9676967 w 12192000"/>
              <a:gd name="connsiteY481" fmla="*/ 6172163 h 6858000"/>
              <a:gd name="connsiteX482" fmla="*/ 9685654 w 12192000"/>
              <a:gd name="connsiteY482" fmla="*/ 6168990 h 6858000"/>
              <a:gd name="connsiteX483" fmla="*/ 9671471 w 12192000"/>
              <a:gd name="connsiteY483" fmla="*/ 6167778 h 6858000"/>
              <a:gd name="connsiteX484" fmla="*/ 9673492 w 12192000"/>
              <a:gd name="connsiteY484" fmla="*/ 6169739 h 6858000"/>
              <a:gd name="connsiteX485" fmla="*/ 9673492 w 12192000"/>
              <a:gd name="connsiteY485" fmla="*/ 6169775 h 6858000"/>
              <a:gd name="connsiteX486" fmla="*/ 9671578 w 12192000"/>
              <a:gd name="connsiteY486" fmla="*/ 6171771 h 6858000"/>
              <a:gd name="connsiteX487" fmla="*/ 9671542 w 12192000"/>
              <a:gd name="connsiteY487" fmla="*/ 6171771 h 6858000"/>
              <a:gd name="connsiteX488" fmla="*/ 9669521 w 12192000"/>
              <a:gd name="connsiteY488" fmla="*/ 6169811 h 6858000"/>
              <a:gd name="connsiteX489" fmla="*/ 9671471 w 12192000"/>
              <a:gd name="connsiteY489" fmla="*/ 6167778 h 6858000"/>
              <a:gd name="connsiteX490" fmla="*/ 9728558 w 12192000"/>
              <a:gd name="connsiteY490" fmla="*/ 6167778 h 6858000"/>
              <a:gd name="connsiteX491" fmla="*/ 9730544 w 12192000"/>
              <a:gd name="connsiteY491" fmla="*/ 6169775 h 6858000"/>
              <a:gd name="connsiteX492" fmla="*/ 9728629 w 12192000"/>
              <a:gd name="connsiteY492" fmla="*/ 6171771 h 6858000"/>
              <a:gd name="connsiteX493" fmla="*/ 9728558 w 12192000"/>
              <a:gd name="connsiteY493" fmla="*/ 6171771 h 6858000"/>
              <a:gd name="connsiteX494" fmla="*/ 9726572 w 12192000"/>
              <a:gd name="connsiteY494" fmla="*/ 6169775 h 6858000"/>
              <a:gd name="connsiteX495" fmla="*/ 9728558 w 12192000"/>
              <a:gd name="connsiteY495" fmla="*/ 6167778 h 6858000"/>
              <a:gd name="connsiteX496" fmla="*/ 9699979 w 12192000"/>
              <a:gd name="connsiteY496" fmla="*/ 6167778 h 6858000"/>
              <a:gd name="connsiteX497" fmla="*/ 9701964 w 12192000"/>
              <a:gd name="connsiteY497" fmla="*/ 6169775 h 6858000"/>
              <a:gd name="connsiteX498" fmla="*/ 9699979 w 12192000"/>
              <a:gd name="connsiteY498" fmla="*/ 6171771 h 6858000"/>
              <a:gd name="connsiteX499" fmla="*/ 9697993 w 12192000"/>
              <a:gd name="connsiteY499" fmla="*/ 6169775 h 6858000"/>
              <a:gd name="connsiteX500" fmla="*/ 9699979 w 12192000"/>
              <a:gd name="connsiteY500" fmla="*/ 6167778 h 6858000"/>
              <a:gd name="connsiteX501" fmla="*/ 9642218 w 12192000"/>
              <a:gd name="connsiteY501" fmla="*/ 6167778 h 6858000"/>
              <a:gd name="connsiteX502" fmla="*/ 9644204 w 12192000"/>
              <a:gd name="connsiteY502" fmla="*/ 6169775 h 6858000"/>
              <a:gd name="connsiteX503" fmla="*/ 9642218 w 12192000"/>
              <a:gd name="connsiteY503" fmla="*/ 6171771 h 6858000"/>
              <a:gd name="connsiteX504" fmla="*/ 9640233 w 12192000"/>
              <a:gd name="connsiteY504" fmla="*/ 6169775 h 6858000"/>
              <a:gd name="connsiteX505" fmla="*/ 9642218 w 12192000"/>
              <a:gd name="connsiteY505" fmla="*/ 6167778 h 6858000"/>
              <a:gd name="connsiteX506" fmla="*/ 9685441 w 12192000"/>
              <a:gd name="connsiteY506" fmla="*/ 6157223 h 6858000"/>
              <a:gd name="connsiteX507" fmla="*/ 9685725 w 12192000"/>
              <a:gd name="connsiteY507" fmla="*/ 6157223 h 6858000"/>
              <a:gd name="connsiteX508" fmla="*/ 9700476 w 12192000"/>
              <a:gd name="connsiteY508" fmla="*/ 6163249 h 6858000"/>
              <a:gd name="connsiteX509" fmla="*/ 9711609 w 12192000"/>
              <a:gd name="connsiteY509" fmla="*/ 6160040 h 6858000"/>
              <a:gd name="connsiteX510" fmla="*/ 9716999 w 12192000"/>
              <a:gd name="connsiteY510" fmla="*/ 6157330 h 6858000"/>
              <a:gd name="connsiteX511" fmla="*/ 9721431 w 12192000"/>
              <a:gd name="connsiteY511" fmla="*/ 6161930 h 6858000"/>
              <a:gd name="connsiteX512" fmla="*/ 9730544 w 12192000"/>
              <a:gd name="connsiteY512" fmla="*/ 6162750 h 6858000"/>
              <a:gd name="connsiteX513" fmla="*/ 9742315 w 12192000"/>
              <a:gd name="connsiteY513" fmla="*/ 6158044 h 6858000"/>
              <a:gd name="connsiteX514" fmla="*/ 9740294 w 12192000"/>
              <a:gd name="connsiteY514" fmla="*/ 6161609 h 6858000"/>
              <a:gd name="connsiteX515" fmla="*/ 9740188 w 12192000"/>
              <a:gd name="connsiteY515" fmla="*/ 6161609 h 6858000"/>
              <a:gd name="connsiteX516" fmla="*/ 9737741 w 12192000"/>
              <a:gd name="connsiteY516" fmla="*/ 6165175 h 6858000"/>
              <a:gd name="connsiteX517" fmla="*/ 9633602 w 12192000"/>
              <a:gd name="connsiteY517" fmla="*/ 6165175 h 6858000"/>
              <a:gd name="connsiteX518" fmla="*/ 9631156 w 12192000"/>
              <a:gd name="connsiteY518" fmla="*/ 6161609 h 6858000"/>
              <a:gd name="connsiteX519" fmla="*/ 9629135 w 12192000"/>
              <a:gd name="connsiteY519" fmla="*/ 6158044 h 6858000"/>
              <a:gd name="connsiteX520" fmla="*/ 9640587 w 12192000"/>
              <a:gd name="connsiteY520" fmla="*/ 6162750 h 6858000"/>
              <a:gd name="connsiteX521" fmla="*/ 9649735 w 12192000"/>
              <a:gd name="connsiteY521" fmla="*/ 6161930 h 6858000"/>
              <a:gd name="connsiteX522" fmla="*/ 9654203 w 12192000"/>
              <a:gd name="connsiteY522" fmla="*/ 6157330 h 6858000"/>
              <a:gd name="connsiteX523" fmla="*/ 9659557 w 12192000"/>
              <a:gd name="connsiteY523" fmla="*/ 6160040 h 6858000"/>
              <a:gd name="connsiteX524" fmla="*/ 9670691 w 12192000"/>
              <a:gd name="connsiteY524" fmla="*/ 6163249 h 6858000"/>
              <a:gd name="connsiteX525" fmla="*/ 9685441 w 12192000"/>
              <a:gd name="connsiteY525" fmla="*/ 6157223 h 6858000"/>
              <a:gd name="connsiteX526" fmla="*/ 9707390 w 12192000"/>
              <a:gd name="connsiteY526" fmla="*/ 6156011 h 6858000"/>
              <a:gd name="connsiteX527" fmla="*/ 9707640 w 12192000"/>
              <a:gd name="connsiteY527" fmla="*/ 6156026 h 6858000"/>
              <a:gd name="connsiteX528" fmla="*/ 9707602 w 12192000"/>
              <a:gd name="connsiteY528" fmla="*/ 6156154 h 6858000"/>
              <a:gd name="connsiteX529" fmla="*/ 9639772 w 12192000"/>
              <a:gd name="connsiteY529" fmla="*/ 6154763 h 6858000"/>
              <a:gd name="connsiteX530" fmla="*/ 9642680 w 12192000"/>
              <a:gd name="connsiteY530" fmla="*/ 6156189 h 6858000"/>
              <a:gd name="connsiteX531" fmla="*/ 9641758 w 12192000"/>
              <a:gd name="connsiteY531" fmla="*/ 6157829 h 6858000"/>
              <a:gd name="connsiteX532" fmla="*/ 9644914 w 12192000"/>
              <a:gd name="connsiteY532" fmla="*/ 6158757 h 6858000"/>
              <a:gd name="connsiteX533" fmla="*/ 9649594 w 12192000"/>
              <a:gd name="connsiteY533" fmla="*/ 6159006 h 6858000"/>
              <a:gd name="connsiteX534" fmla="*/ 9641403 w 12192000"/>
              <a:gd name="connsiteY534" fmla="*/ 6160076 h 6858000"/>
              <a:gd name="connsiteX535" fmla="*/ 9636829 w 12192000"/>
              <a:gd name="connsiteY535" fmla="*/ 6158293 h 6858000"/>
              <a:gd name="connsiteX536" fmla="*/ 9638815 w 12192000"/>
              <a:gd name="connsiteY536" fmla="*/ 6157259 h 6858000"/>
              <a:gd name="connsiteX537" fmla="*/ 9637999 w 12192000"/>
              <a:gd name="connsiteY537" fmla="*/ 6155583 h 6858000"/>
              <a:gd name="connsiteX538" fmla="*/ 9731749 w 12192000"/>
              <a:gd name="connsiteY538" fmla="*/ 6154371 h 6858000"/>
              <a:gd name="connsiteX539" fmla="*/ 9733522 w 12192000"/>
              <a:gd name="connsiteY539" fmla="*/ 6155191 h 6858000"/>
              <a:gd name="connsiteX540" fmla="*/ 9732706 w 12192000"/>
              <a:gd name="connsiteY540" fmla="*/ 6156867 h 6858000"/>
              <a:gd name="connsiteX541" fmla="*/ 9734692 w 12192000"/>
              <a:gd name="connsiteY541" fmla="*/ 6157901 h 6858000"/>
              <a:gd name="connsiteX542" fmla="*/ 9730118 w 12192000"/>
              <a:gd name="connsiteY542" fmla="*/ 6159684 h 6858000"/>
              <a:gd name="connsiteX543" fmla="*/ 9721927 w 12192000"/>
              <a:gd name="connsiteY543" fmla="*/ 6158614 h 6858000"/>
              <a:gd name="connsiteX544" fmla="*/ 9726608 w 12192000"/>
              <a:gd name="connsiteY544" fmla="*/ 6158364 h 6858000"/>
              <a:gd name="connsiteX545" fmla="*/ 9729728 w 12192000"/>
              <a:gd name="connsiteY545" fmla="*/ 6157437 h 6858000"/>
              <a:gd name="connsiteX546" fmla="*/ 9728877 w 12192000"/>
              <a:gd name="connsiteY546" fmla="*/ 6155797 h 6858000"/>
              <a:gd name="connsiteX547" fmla="*/ 9670088 w 12192000"/>
              <a:gd name="connsiteY547" fmla="*/ 6152944 h 6858000"/>
              <a:gd name="connsiteX548" fmla="*/ 9673634 w 12192000"/>
              <a:gd name="connsiteY548" fmla="*/ 6156510 h 6858000"/>
              <a:gd name="connsiteX549" fmla="*/ 9673634 w 12192000"/>
              <a:gd name="connsiteY549" fmla="*/ 6156546 h 6858000"/>
              <a:gd name="connsiteX550" fmla="*/ 9674627 w 12192000"/>
              <a:gd name="connsiteY550" fmla="*/ 6158650 h 6858000"/>
              <a:gd name="connsiteX551" fmla="*/ 9677605 w 12192000"/>
              <a:gd name="connsiteY551" fmla="*/ 6159541 h 6858000"/>
              <a:gd name="connsiteX552" fmla="*/ 9670975 w 12192000"/>
              <a:gd name="connsiteY552" fmla="*/ 6161003 h 6858000"/>
              <a:gd name="connsiteX553" fmla="*/ 9663635 w 12192000"/>
              <a:gd name="connsiteY553" fmla="*/ 6159612 h 6858000"/>
              <a:gd name="connsiteX554" fmla="*/ 9665514 w 12192000"/>
              <a:gd name="connsiteY554" fmla="*/ 6158721 h 6858000"/>
              <a:gd name="connsiteX555" fmla="*/ 9666542 w 12192000"/>
              <a:gd name="connsiteY555" fmla="*/ 6156510 h 6858000"/>
              <a:gd name="connsiteX556" fmla="*/ 9670088 w 12192000"/>
              <a:gd name="connsiteY556" fmla="*/ 6152944 h 6858000"/>
              <a:gd name="connsiteX557" fmla="*/ 9701007 w 12192000"/>
              <a:gd name="connsiteY557" fmla="*/ 6152481 h 6858000"/>
              <a:gd name="connsiteX558" fmla="*/ 9704553 w 12192000"/>
              <a:gd name="connsiteY558" fmla="*/ 6156047 h 6858000"/>
              <a:gd name="connsiteX559" fmla="*/ 9705581 w 12192000"/>
              <a:gd name="connsiteY559" fmla="*/ 6158257 h 6858000"/>
              <a:gd name="connsiteX560" fmla="*/ 9707460 w 12192000"/>
              <a:gd name="connsiteY560" fmla="*/ 6159113 h 6858000"/>
              <a:gd name="connsiteX561" fmla="*/ 9700085 w 12192000"/>
              <a:gd name="connsiteY561" fmla="*/ 6160539 h 6858000"/>
              <a:gd name="connsiteX562" fmla="*/ 9693384 w 12192000"/>
              <a:gd name="connsiteY562" fmla="*/ 6159077 h 6858000"/>
              <a:gd name="connsiteX563" fmla="*/ 9696433 w 12192000"/>
              <a:gd name="connsiteY563" fmla="*/ 6158186 h 6858000"/>
              <a:gd name="connsiteX564" fmla="*/ 9696469 w 12192000"/>
              <a:gd name="connsiteY564" fmla="*/ 6158150 h 6858000"/>
              <a:gd name="connsiteX565" fmla="*/ 9697461 w 12192000"/>
              <a:gd name="connsiteY565" fmla="*/ 6156047 h 6858000"/>
              <a:gd name="connsiteX566" fmla="*/ 9701007 w 12192000"/>
              <a:gd name="connsiteY566" fmla="*/ 6152481 h 6858000"/>
              <a:gd name="connsiteX567" fmla="*/ 9667855 w 12192000"/>
              <a:gd name="connsiteY567" fmla="*/ 6152196 h 6858000"/>
              <a:gd name="connsiteX568" fmla="*/ 9667642 w 12192000"/>
              <a:gd name="connsiteY568" fmla="*/ 6152338 h 6858000"/>
              <a:gd name="connsiteX569" fmla="*/ 9667607 w 12192000"/>
              <a:gd name="connsiteY569" fmla="*/ 6152324 h 6858000"/>
              <a:gd name="connsiteX570" fmla="*/ 9688243 w 12192000"/>
              <a:gd name="connsiteY570" fmla="*/ 6148737 h 6858000"/>
              <a:gd name="connsiteX571" fmla="*/ 9688255 w 12192000"/>
              <a:gd name="connsiteY571" fmla="*/ 6148785 h 6858000"/>
              <a:gd name="connsiteX572" fmla="*/ 9688101 w 12192000"/>
              <a:gd name="connsiteY572" fmla="*/ 6148844 h 6858000"/>
              <a:gd name="connsiteX573" fmla="*/ 9659947 w 12192000"/>
              <a:gd name="connsiteY573" fmla="*/ 6148345 h 6858000"/>
              <a:gd name="connsiteX574" fmla="*/ 9663812 w 12192000"/>
              <a:gd name="connsiteY574" fmla="*/ 6148345 h 6858000"/>
              <a:gd name="connsiteX575" fmla="*/ 9662961 w 12192000"/>
              <a:gd name="connsiteY575" fmla="*/ 6150484 h 6858000"/>
              <a:gd name="connsiteX576" fmla="*/ 9667607 w 12192000"/>
              <a:gd name="connsiteY576" fmla="*/ 6152324 h 6858000"/>
              <a:gd name="connsiteX577" fmla="*/ 9663316 w 12192000"/>
              <a:gd name="connsiteY577" fmla="*/ 6154549 h 6858000"/>
              <a:gd name="connsiteX578" fmla="*/ 9663883 w 12192000"/>
              <a:gd name="connsiteY578" fmla="*/ 6156475 h 6858000"/>
              <a:gd name="connsiteX579" fmla="*/ 9660337 w 12192000"/>
              <a:gd name="connsiteY579" fmla="*/ 6156689 h 6858000"/>
              <a:gd name="connsiteX580" fmla="*/ 9656792 w 12192000"/>
              <a:gd name="connsiteY580" fmla="*/ 6155726 h 6858000"/>
              <a:gd name="connsiteX581" fmla="*/ 9658103 w 12192000"/>
              <a:gd name="connsiteY581" fmla="*/ 6152481 h 6858000"/>
              <a:gd name="connsiteX582" fmla="*/ 9657146 w 12192000"/>
              <a:gd name="connsiteY582" fmla="*/ 6149272 h 6858000"/>
              <a:gd name="connsiteX583" fmla="*/ 9632432 w 12192000"/>
              <a:gd name="connsiteY583" fmla="*/ 6148238 h 6858000"/>
              <a:gd name="connsiteX584" fmla="*/ 9634666 w 12192000"/>
              <a:gd name="connsiteY584" fmla="*/ 6148238 h 6858000"/>
              <a:gd name="connsiteX585" fmla="*/ 9634170 w 12192000"/>
              <a:gd name="connsiteY585" fmla="*/ 6150484 h 6858000"/>
              <a:gd name="connsiteX586" fmla="*/ 9637715 w 12192000"/>
              <a:gd name="connsiteY586" fmla="*/ 6152231 h 6858000"/>
              <a:gd name="connsiteX587" fmla="*/ 9634170 w 12192000"/>
              <a:gd name="connsiteY587" fmla="*/ 6154585 h 6858000"/>
              <a:gd name="connsiteX588" fmla="*/ 9635234 w 12192000"/>
              <a:gd name="connsiteY588" fmla="*/ 6156510 h 6858000"/>
              <a:gd name="connsiteX589" fmla="*/ 9632290 w 12192000"/>
              <a:gd name="connsiteY589" fmla="*/ 6156724 h 6858000"/>
              <a:gd name="connsiteX590" fmla="*/ 9629986 w 12192000"/>
              <a:gd name="connsiteY590" fmla="*/ 6155868 h 6858000"/>
              <a:gd name="connsiteX591" fmla="*/ 9630766 w 12192000"/>
              <a:gd name="connsiteY591" fmla="*/ 6154121 h 6858000"/>
              <a:gd name="connsiteX592" fmla="*/ 9630766 w 12192000"/>
              <a:gd name="connsiteY592" fmla="*/ 6151304 h 6858000"/>
              <a:gd name="connsiteX593" fmla="*/ 9630908 w 12192000"/>
              <a:gd name="connsiteY593" fmla="*/ 6151411 h 6858000"/>
              <a:gd name="connsiteX594" fmla="*/ 9632432 w 12192000"/>
              <a:gd name="connsiteY594" fmla="*/ 6148238 h 6858000"/>
              <a:gd name="connsiteX595" fmla="*/ 9647679 w 12192000"/>
              <a:gd name="connsiteY595" fmla="*/ 6148131 h 6858000"/>
              <a:gd name="connsiteX596" fmla="*/ 9651225 w 12192000"/>
              <a:gd name="connsiteY596" fmla="*/ 6149628 h 6858000"/>
              <a:gd name="connsiteX597" fmla="*/ 9650516 w 12192000"/>
              <a:gd name="connsiteY597" fmla="*/ 6152481 h 6858000"/>
              <a:gd name="connsiteX598" fmla="*/ 9651579 w 12192000"/>
              <a:gd name="connsiteY598" fmla="*/ 6155298 h 6858000"/>
              <a:gd name="connsiteX599" fmla="*/ 9648885 w 12192000"/>
              <a:gd name="connsiteY599" fmla="*/ 6156475 h 6858000"/>
              <a:gd name="connsiteX600" fmla="*/ 9644311 w 12192000"/>
              <a:gd name="connsiteY600" fmla="*/ 6156938 h 6858000"/>
              <a:gd name="connsiteX601" fmla="*/ 9645020 w 12192000"/>
              <a:gd name="connsiteY601" fmla="*/ 6154620 h 6858000"/>
              <a:gd name="connsiteX602" fmla="*/ 9640942 w 12192000"/>
              <a:gd name="connsiteY602" fmla="*/ 6152267 h 6858000"/>
              <a:gd name="connsiteX603" fmla="*/ 9645481 w 12192000"/>
              <a:gd name="connsiteY603" fmla="*/ 6150591 h 6858000"/>
              <a:gd name="connsiteX604" fmla="*/ 9645091 w 12192000"/>
              <a:gd name="connsiteY604" fmla="*/ 6148594 h 6858000"/>
              <a:gd name="connsiteX605" fmla="*/ 9647679 w 12192000"/>
              <a:gd name="connsiteY605" fmla="*/ 6148131 h 6858000"/>
              <a:gd name="connsiteX606" fmla="*/ 9707460 w 12192000"/>
              <a:gd name="connsiteY606" fmla="*/ 6147881 h 6858000"/>
              <a:gd name="connsiteX607" fmla="*/ 9711361 w 12192000"/>
              <a:gd name="connsiteY607" fmla="*/ 6147881 h 6858000"/>
              <a:gd name="connsiteX608" fmla="*/ 9714127 w 12192000"/>
              <a:gd name="connsiteY608" fmla="*/ 6148808 h 6858000"/>
              <a:gd name="connsiteX609" fmla="*/ 9713205 w 12192000"/>
              <a:gd name="connsiteY609" fmla="*/ 6152017 h 6858000"/>
              <a:gd name="connsiteX610" fmla="*/ 9714481 w 12192000"/>
              <a:gd name="connsiteY610" fmla="*/ 6155262 h 6858000"/>
              <a:gd name="connsiteX611" fmla="*/ 9710935 w 12192000"/>
              <a:gd name="connsiteY611" fmla="*/ 6156225 h 6858000"/>
              <a:gd name="connsiteX612" fmla="*/ 9707640 w 12192000"/>
              <a:gd name="connsiteY612" fmla="*/ 6156026 h 6858000"/>
              <a:gd name="connsiteX613" fmla="*/ 9708169 w 12192000"/>
              <a:gd name="connsiteY613" fmla="*/ 6154228 h 6858000"/>
              <a:gd name="connsiteX614" fmla="*/ 9703631 w 12192000"/>
              <a:gd name="connsiteY614" fmla="*/ 6151875 h 6858000"/>
              <a:gd name="connsiteX615" fmla="*/ 9708312 w 12192000"/>
              <a:gd name="connsiteY615" fmla="*/ 6150021 h 6858000"/>
              <a:gd name="connsiteX616" fmla="*/ 9736429 w 12192000"/>
              <a:gd name="connsiteY616" fmla="*/ 6147667 h 6858000"/>
              <a:gd name="connsiteX617" fmla="*/ 9738663 w 12192000"/>
              <a:gd name="connsiteY617" fmla="*/ 6147667 h 6858000"/>
              <a:gd name="connsiteX618" fmla="*/ 9740188 w 12192000"/>
              <a:gd name="connsiteY618" fmla="*/ 6150841 h 6858000"/>
              <a:gd name="connsiteX619" fmla="*/ 9740188 w 12192000"/>
              <a:gd name="connsiteY619" fmla="*/ 6153657 h 6858000"/>
              <a:gd name="connsiteX620" fmla="*/ 9741003 w 12192000"/>
              <a:gd name="connsiteY620" fmla="*/ 6155405 h 6858000"/>
              <a:gd name="connsiteX621" fmla="*/ 9738663 w 12192000"/>
              <a:gd name="connsiteY621" fmla="*/ 6156260 h 6858000"/>
              <a:gd name="connsiteX622" fmla="*/ 9735720 w 12192000"/>
              <a:gd name="connsiteY622" fmla="*/ 6156046 h 6858000"/>
              <a:gd name="connsiteX623" fmla="*/ 9736784 w 12192000"/>
              <a:gd name="connsiteY623" fmla="*/ 6154121 h 6858000"/>
              <a:gd name="connsiteX624" fmla="*/ 9733238 w 12192000"/>
              <a:gd name="connsiteY624" fmla="*/ 6151768 h 6858000"/>
              <a:gd name="connsiteX625" fmla="*/ 9736784 w 12192000"/>
              <a:gd name="connsiteY625" fmla="*/ 6150021 h 6858000"/>
              <a:gd name="connsiteX626" fmla="*/ 9691646 w 12192000"/>
              <a:gd name="connsiteY626" fmla="*/ 6147489 h 6858000"/>
              <a:gd name="connsiteX627" fmla="*/ 9694873 w 12192000"/>
              <a:gd name="connsiteY627" fmla="*/ 6147489 h 6858000"/>
              <a:gd name="connsiteX628" fmla="*/ 9694306 w 12192000"/>
              <a:gd name="connsiteY628" fmla="*/ 6149522 h 6858000"/>
              <a:gd name="connsiteX629" fmla="*/ 9698880 w 12192000"/>
              <a:gd name="connsiteY629" fmla="*/ 6151839 h 6858000"/>
              <a:gd name="connsiteX630" fmla="*/ 9694199 w 12192000"/>
              <a:gd name="connsiteY630" fmla="*/ 6154050 h 6858000"/>
              <a:gd name="connsiteX631" fmla="*/ 9694980 w 12192000"/>
              <a:gd name="connsiteY631" fmla="*/ 6155868 h 6858000"/>
              <a:gd name="connsiteX632" fmla="*/ 9691115 w 12192000"/>
              <a:gd name="connsiteY632" fmla="*/ 6156082 h 6858000"/>
              <a:gd name="connsiteX633" fmla="*/ 9688243 w 12192000"/>
              <a:gd name="connsiteY633" fmla="*/ 6154728 h 6858000"/>
              <a:gd name="connsiteX634" fmla="*/ 9688987 w 12192000"/>
              <a:gd name="connsiteY634" fmla="*/ 6151625 h 6858000"/>
              <a:gd name="connsiteX635" fmla="*/ 9688255 w 12192000"/>
              <a:gd name="connsiteY635" fmla="*/ 6148785 h 6858000"/>
              <a:gd name="connsiteX636" fmla="*/ 9723381 w 12192000"/>
              <a:gd name="connsiteY636" fmla="*/ 6147453 h 6858000"/>
              <a:gd name="connsiteX637" fmla="*/ 9725970 w 12192000"/>
              <a:gd name="connsiteY637" fmla="*/ 6147917 h 6858000"/>
              <a:gd name="connsiteX638" fmla="*/ 9725508 w 12192000"/>
              <a:gd name="connsiteY638" fmla="*/ 6149914 h 6858000"/>
              <a:gd name="connsiteX639" fmla="*/ 9730047 w 12192000"/>
              <a:gd name="connsiteY639" fmla="*/ 6151590 h 6858000"/>
              <a:gd name="connsiteX640" fmla="*/ 9730118 w 12192000"/>
              <a:gd name="connsiteY640" fmla="*/ 6151590 h 6858000"/>
              <a:gd name="connsiteX641" fmla="*/ 9726040 w 12192000"/>
              <a:gd name="connsiteY641" fmla="*/ 6153943 h 6858000"/>
              <a:gd name="connsiteX642" fmla="*/ 9726749 w 12192000"/>
              <a:gd name="connsiteY642" fmla="*/ 6156260 h 6858000"/>
              <a:gd name="connsiteX643" fmla="*/ 9722176 w 12192000"/>
              <a:gd name="connsiteY643" fmla="*/ 6155797 h 6858000"/>
              <a:gd name="connsiteX644" fmla="*/ 9719516 w 12192000"/>
              <a:gd name="connsiteY644" fmla="*/ 6154620 h 6858000"/>
              <a:gd name="connsiteX645" fmla="*/ 9720544 w 12192000"/>
              <a:gd name="connsiteY645" fmla="*/ 6151804 h 6858000"/>
              <a:gd name="connsiteX646" fmla="*/ 9719835 w 12192000"/>
              <a:gd name="connsiteY646" fmla="*/ 6148951 h 6858000"/>
              <a:gd name="connsiteX647" fmla="*/ 9723381 w 12192000"/>
              <a:gd name="connsiteY647" fmla="*/ 6147453 h 6858000"/>
              <a:gd name="connsiteX648" fmla="*/ 9676364 w 12192000"/>
              <a:gd name="connsiteY648" fmla="*/ 6147346 h 6858000"/>
              <a:gd name="connsiteX649" fmla="*/ 9679555 w 12192000"/>
              <a:gd name="connsiteY649" fmla="*/ 6147346 h 6858000"/>
              <a:gd name="connsiteX650" fmla="*/ 9683101 w 12192000"/>
              <a:gd name="connsiteY650" fmla="*/ 6148701 h 6858000"/>
              <a:gd name="connsiteX651" fmla="*/ 9682321 w 12192000"/>
              <a:gd name="connsiteY651" fmla="*/ 6151590 h 6858000"/>
              <a:gd name="connsiteX652" fmla="*/ 9683101 w 12192000"/>
              <a:gd name="connsiteY652" fmla="*/ 6154691 h 6858000"/>
              <a:gd name="connsiteX653" fmla="*/ 9680229 w 12192000"/>
              <a:gd name="connsiteY653" fmla="*/ 6156047 h 6858000"/>
              <a:gd name="connsiteX654" fmla="*/ 9676364 w 12192000"/>
              <a:gd name="connsiteY654" fmla="*/ 6155833 h 6858000"/>
              <a:gd name="connsiteX655" fmla="*/ 9677109 w 12192000"/>
              <a:gd name="connsiteY655" fmla="*/ 6154014 h 6858000"/>
              <a:gd name="connsiteX656" fmla="*/ 9672464 w 12192000"/>
              <a:gd name="connsiteY656" fmla="*/ 6151804 h 6858000"/>
              <a:gd name="connsiteX657" fmla="*/ 9677002 w 12192000"/>
              <a:gd name="connsiteY657" fmla="*/ 6149486 h 6858000"/>
              <a:gd name="connsiteX658" fmla="*/ 9619880 w 12192000"/>
              <a:gd name="connsiteY658" fmla="*/ 6139395 h 6858000"/>
              <a:gd name="connsiteX659" fmla="*/ 9624206 w 12192000"/>
              <a:gd name="connsiteY659" fmla="*/ 6140144 h 6858000"/>
              <a:gd name="connsiteX660" fmla="*/ 9624242 w 12192000"/>
              <a:gd name="connsiteY660" fmla="*/ 6140144 h 6858000"/>
              <a:gd name="connsiteX661" fmla="*/ 9626830 w 12192000"/>
              <a:gd name="connsiteY661" fmla="*/ 6142497 h 6858000"/>
              <a:gd name="connsiteX662" fmla="*/ 9629276 w 12192000"/>
              <a:gd name="connsiteY662" fmla="*/ 6139751 h 6858000"/>
              <a:gd name="connsiteX663" fmla="*/ 9630553 w 12192000"/>
              <a:gd name="connsiteY663" fmla="*/ 6143995 h 6858000"/>
              <a:gd name="connsiteX664" fmla="*/ 9629028 w 12192000"/>
              <a:gd name="connsiteY664" fmla="*/ 6149414 h 6858000"/>
              <a:gd name="connsiteX665" fmla="*/ 9627043 w 12192000"/>
              <a:gd name="connsiteY665" fmla="*/ 6148808 h 6858000"/>
              <a:gd name="connsiteX666" fmla="*/ 9625412 w 12192000"/>
              <a:gd name="connsiteY666" fmla="*/ 6149272 h 6858000"/>
              <a:gd name="connsiteX667" fmla="*/ 9623426 w 12192000"/>
              <a:gd name="connsiteY667" fmla="*/ 6144708 h 6858000"/>
              <a:gd name="connsiteX668" fmla="*/ 9619880 w 12192000"/>
              <a:gd name="connsiteY668" fmla="*/ 6139395 h 6858000"/>
              <a:gd name="connsiteX669" fmla="*/ 9751783 w 12192000"/>
              <a:gd name="connsiteY669" fmla="*/ 6139003 h 6858000"/>
              <a:gd name="connsiteX670" fmla="*/ 9748237 w 12192000"/>
              <a:gd name="connsiteY670" fmla="*/ 6144315 h 6858000"/>
              <a:gd name="connsiteX671" fmla="*/ 9746251 w 12192000"/>
              <a:gd name="connsiteY671" fmla="*/ 6148880 h 6858000"/>
              <a:gd name="connsiteX672" fmla="*/ 9744620 w 12192000"/>
              <a:gd name="connsiteY672" fmla="*/ 6148416 h 6858000"/>
              <a:gd name="connsiteX673" fmla="*/ 9742634 w 12192000"/>
              <a:gd name="connsiteY673" fmla="*/ 6149022 h 6858000"/>
              <a:gd name="connsiteX674" fmla="*/ 9741110 w 12192000"/>
              <a:gd name="connsiteY674" fmla="*/ 6143602 h 6858000"/>
              <a:gd name="connsiteX675" fmla="*/ 9742386 w 12192000"/>
              <a:gd name="connsiteY675" fmla="*/ 6139359 h 6858000"/>
              <a:gd name="connsiteX676" fmla="*/ 9742422 w 12192000"/>
              <a:gd name="connsiteY676" fmla="*/ 6139359 h 6858000"/>
              <a:gd name="connsiteX677" fmla="*/ 9744868 w 12192000"/>
              <a:gd name="connsiteY677" fmla="*/ 6142105 h 6858000"/>
              <a:gd name="connsiteX678" fmla="*/ 9747492 w 12192000"/>
              <a:gd name="connsiteY678" fmla="*/ 6139751 h 6858000"/>
              <a:gd name="connsiteX679" fmla="*/ 9751783 w 12192000"/>
              <a:gd name="connsiteY679" fmla="*/ 6139003 h 6858000"/>
              <a:gd name="connsiteX680" fmla="*/ 9654558 w 12192000"/>
              <a:gd name="connsiteY680" fmla="*/ 6138396 h 6858000"/>
              <a:gd name="connsiteX681" fmla="*/ 9656544 w 12192000"/>
              <a:gd name="connsiteY681" fmla="*/ 6142711 h 6858000"/>
              <a:gd name="connsiteX682" fmla="*/ 9658884 w 12192000"/>
              <a:gd name="connsiteY682" fmla="*/ 6142140 h 6858000"/>
              <a:gd name="connsiteX683" fmla="*/ 9658884 w 12192000"/>
              <a:gd name="connsiteY683" fmla="*/ 6144601 h 6858000"/>
              <a:gd name="connsiteX684" fmla="*/ 9659203 w 12192000"/>
              <a:gd name="connsiteY684" fmla="*/ 6144423 h 6858000"/>
              <a:gd name="connsiteX685" fmla="*/ 9658600 w 12192000"/>
              <a:gd name="connsiteY685" fmla="*/ 6146027 h 6858000"/>
              <a:gd name="connsiteX686" fmla="*/ 9654522 w 12192000"/>
              <a:gd name="connsiteY686" fmla="*/ 6147132 h 6858000"/>
              <a:gd name="connsiteX687" fmla="*/ 9650976 w 12192000"/>
              <a:gd name="connsiteY687" fmla="*/ 6145956 h 6858000"/>
              <a:gd name="connsiteX688" fmla="*/ 9650126 w 12192000"/>
              <a:gd name="connsiteY688" fmla="*/ 6143781 h 6858000"/>
              <a:gd name="connsiteX689" fmla="*/ 9650587 w 12192000"/>
              <a:gd name="connsiteY689" fmla="*/ 6142140 h 6858000"/>
              <a:gd name="connsiteX690" fmla="*/ 9652218 w 12192000"/>
              <a:gd name="connsiteY690" fmla="*/ 6142604 h 6858000"/>
              <a:gd name="connsiteX691" fmla="*/ 9654558 w 12192000"/>
              <a:gd name="connsiteY691" fmla="*/ 6138396 h 6858000"/>
              <a:gd name="connsiteX692" fmla="*/ 9686080 w 12192000"/>
              <a:gd name="connsiteY692" fmla="*/ 6137862 h 6858000"/>
              <a:gd name="connsiteX693" fmla="*/ 9687746 w 12192000"/>
              <a:gd name="connsiteY693" fmla="*/ 6142390 h 6858000"/>
              <a:gd name="connsiteX694" fmla="*/ 9689696 w 12192000"/>
              <a:gd name="connsiteY694" fmla="*/ 6141855 h 6858000"/>
              <a:gd name="connsiteX695" fmla="*/ 9690370 w 12192000"/>
              <a:gd name="connsiteY695" fmla="*/ 6143959 h 6858000"/>
              <a:gd name="connsiteX696" fmla="*/ 9689696 w 12192000"/>
              <a:gd name="connsiteY696" fmla="*/ 6145849 h 6858000"/>
              <a:gd name="connsiteX697" fmla="*/ 9685938 w 12192000"/>
              <a:gd name="connsiteY697" fmla="*/ 6147560 h 6858000"/>
              <a:gd name="connsiteX698" fmla="*/ 9681719 w 12192000"/>
              <a:gd name="connsiteY698" fmla="*/ 6145991 h 6858000"/>
              <a:gd name="connsiteX699" fmla="*/ 9681399 w 12192000"/>
              <a:gd name="connsiteY699" fmla="*/ 6143745 h 6858000"/>
              <a:gd name="connsiteX700" fmla="*/ 9681860 w 12192000"/>
              <a:gd name="connsiteY700" fmla="*/ 6141748 h 6858000"/>
              <a:gd name="connsiteX701" fmla="*/ 9683846 w 12192000"/>
              <a:gd name="connsiteY701" fmla="*/ 6142105 h 6858000"/>
              <a:gd name="connsiteX702" fmla="*/ 9686080 w 12192000"/>
              <a:gd name="connsiteY702" fmla="*/ 6137862 h 6858000"/>
              <a:gd name="connsiteX703" fmla="*/ 9716821 w 12192000"/>
              <a:gd name="connsiteY703" fmla="*/ 6137826 h 6858000"/>
              <a:gd name="connsiteX704" fmla="*/ 9719126 w 12192000"/>
              <a:gd name="connsiteY704" fmla="*/ 6142033 h 6858000"/>
              <a:gd name="connsiteX705" fmla="*/ 9720757 w 12192000"/>
              <a:gd name="connsiteY705" fmla="*/ 6141570 h 6858000"/>
              <a:gd name="connsiteX706" fmla="*/ 9721254 w 12192000"/>
              <a:gd name="connsiteY706" fmla="*/ 6143210 h 6858000"/>
              <a:gd name="connsiteX707" fmla="*/ 9720686 w 12192000"/>
              <a:gd name="connsiteY707" fmla="*/ 6145563 h 6858000"/>
              <a:gd name="connsiteX708" fmla="*/ 9720722 w 12192000"/>
              <a:gd name="connsiteY708" fmla="*/ 6145563 h 6858000"/>
              <a:gd name="connsiteX709" fmla="*/ 9717176 w 12192000"/>
              <a:gd name="connsiteY709" fmla="*/ 6146740 h 6858000"/>
              <a:gd name="connsiteX710" fmla="*/ 9713205 w 12192000"/>
              <a:gd name="connsiteY710" fmla="*/ 6145635 h 6858000"/>
              <a:gd name="connsiteX711" fmla="*/ 9712460 w 12192000"/>
              <a:gd name="connsiteY711" fmla="*/ 6144030 h 6858000"/>
              <a:gd name="connsiteX712" fmla="*/ 9712460 w 12192000"/>
              <a:gd name="connsiteY712" fmla="*/ 6141570 h 6858000"/>
              <a:gd name="connsiteX713" fmla="*/ 9714836 w 12192000"/>
              <a:gd name="connsiteY713" fmla="*/ 6142140 h 6858000"/>
              <a:gd name="connsiteX714" fmla="*/ 9716821 w 12192000"/>
              <a:gd name="connsiteY714" fmla="*/ 6137826 h 6858000"/>
              <a:gd name="connsiteX715" fmla="*/ 9683917 w 12192000"/>
              <a:gd name="connsiteY715" fmla="*/ 6137362 h 6858000"/>
              <a:gd name="connsiteX716" fmla="*/ 9682782 w 12192000"/>
              <a:gd name="connsiteY716" fmla="*/ 6139823 h 6858000"/>
              <a:gd name="connsiteX717" fmla="*/ 9680974 w 12192000"/>
              <a:gd name="connsiteY717" fmla="*/ 6139502 h 6858000"/>
              <a:gd name="connsiteX718" fmla="*/ 9681754 w 12192000"/>
              <a:gd name="connsiteY718" fmla="*/ 6137754 h 6858000"/>
              <a:gd name="connsiteX719" fmla="*/ 9683917 w 12192000"/>
              <a:gd name="connsiteY719" fmla="*/ 6137362 h 6858000"/>
              <a:gd name="connsiteX720" fmla="*/ 9714339 w 12192000"/>
              <a:gd name="connsiteY720" fmla="*/ 6136364 h 6858000"/>
              <a:gd name="connsiteX721" fmla="*/ 9713701 w 12192000"/>
              <a:gd name="connsiteY721" fmla="*/ 6139644 h 6858000"/>
              <a:gd name="connsiteX722" fmla="*/ 9711006 w 12192000"/>
              <a:gd name="connsiteY722" fmla="*/ 6139074 h 6858000"/>
              <a:gd name="connsiteX723" fmla="*/ 9712212 w 12192000"/>
              <a:gd name="connsiteY723" fmla="*/ 6136685 h 6858000"/>
              <a:gd name="connsiteX724" fmla="*/ 9714339 w 12192000"/>
              <a:gd name="connsiteY724" fmla="*/ 6136364 h 6858000"/>
              <a:gd name="connsiteX725" fmla="*/ 9738876 w 12192000"/>
              <a:gd name="connsiteY725" fmla="*/ 6133903 h 6858000"/>
              <a:gd name="connsiteX726" fmla="*/ 9741570 w 12192000"/>
              <a:gd name="connsiteY726" fmla="*/ 6136684 h 6858000"/>
              <a:gd name="connsiteX727" fmla="*/ 9738805 w 12192000"/>
              <a:gd name="connsiteY727" fmla="*/ 6139394 h 6858000"/>
              <a:gd name="connsiteX728" fmla="*/ 9736110 w 12192000"/>
              <a:gd name="connsiteY728" fmla="*/ 6136649 h 6858000"/>
              <a:gd name="connsiteX729" fmla="*/ 9738876 w 12192000"/>
              <a:gd name="connsiteY729" fmla="*/ 6133903 h 6858000"/>
              <a:gd name="connsiteX730" fmla="*/ 9630978 w 12192000"/>
              <a:gd name="connsiteY730" fmla="*/ 6133689 h 6858000"/>
              <a:gd name="connsiteX731" fmla="*/ 9631014 w 12192000"/>
              <a:gd name="connsiteY731" fmla="*/ 6133690 h 6858000"/>
              <a:gd name="connsiteX732" fmla="*/ 9633567 w 12192000"/>
              <a:gd name="connsiteY732" fmla="*/ 6136185 h 6858000"/>
              <a:gd name="connsiteX733" fmla="*/ 9633567 w 12192000"/>
              <a:gd name="connsiteY733" fmla="*/ 6136222 h 6858000"/>
              <a:gd name="connsiteX734" fmla="*/ 9631014 w 12192000"/>
              <a:gd name="connsiteY734" fmla="*/ 6138789 h 6858000"/>
              <a:gd name="connsiteX735" fmla="*/ 9628461 w 12192000"/>
              <a:gd name="connsiteY735" fmla="*/ 6136222 h 6858000"/>
              <a:gd name="connsiteX736" fmla="*/ 9630978 w 12192000"/>
              <a:gd name="connsiteY736" fmla="*/ 6133689 h 6858000"/>
              <a:gd name="connsiteX737" fmla="*/ 9653140 w 12192000"/>
              <a:gd name="connsiteY737" fmla="*/ 6133298 h 6858000"/>
              <a:gd name="connsiteX738" fmla="*/ 9653140 w 12192000"/>
              <a:gd name="connsiteY738" fmla="*/ 6134510 h 6858000"/>
              <a:gd name="connsiteX739" fmla="*/ 9650267 w 12192000"/>
              <a:gd name="connsiteY739" fmla="*/ 6136827 h 6858000"/>
              <a:gd name="connsiteX740" fmla="*/ 9649204 w 12192000"/>
              <a:gd name="connsiteY740" fmla="*/ 6139538 h 6858000"/>
              <a:gd name="connsiteX741" fmla="*/ 9647324 w 12192000"/>
              <a:gd name="connsiteY741" fmla="*/ 6141998 h 6858000"/>
              <a:gd name="connsiteX742" fmla="*/ 9647324 w 12192000"/>
              <a:gd name="connsiteY742" fmla="*/ 6145314 h 6858000"/>
              <a:gd name="connsiteX743" fmla="*/ 9642750 w 12192000"/>
              <a:gd name="connsiteY743" fmla="*/ 6146597 h 6858000"/>
              <a:gd name="connsiteX744" fmla="*/ 9642325 w 12192000"/>
              <a:gd name="connsiteY744" fmla="*/ 6148594 h 6858000"/>
              <a:gd name="connsiteX745" fmla="*/ 9639595 w 12192000"/>
              <a:gd name="connsiteY745" fmla="*/ 6149985 h 6858000"/>
              <a:gd name="connsiteX746" fmla="*/ 9637148 w 12192000"/>
              <a:gd name="connsiteY746" fmla="*/ 6148951 h 6858000"/>
              <a:gd name="connsiteX747" fmla="*/ 9636226 w 12192000"/>
              <a:gd name="connsiteY747" fmla="*/ 6146027 h 6858000"/>
              <a:gd name="connsiteX748" fmla="*/ 9633177 w 12192000"/>
              <a:gd name="connsiteY748" fmla="*/ 6145314 h 6858000"/>
              <a:gd name="connsiteX749" fmla="*/ 9642999 w 12192000"/>
              <a:gd name="connsiteY749" fmla="*/ 6137648 h 6858000"/>
              <a:gd name="connsiteX750" fmla="*/ 9643140 w 12192000"/>
              <a:gd name="connsiteY750" fmla="*/ 6137648 h 6858000"/>
              <a:gd name="connsiteX751" fmla="*/ 9653140 w 12192000"/>
              <a:gd name="connsiteY751" fmla="*/ 6133298 h 6858000"/>
              <a:gd name="connsiteX752" fmla="*/ 9717921 w 12192000"/>
              <a:gd name="connsiteY752" fmla="*/ 6132691 h 6858000"/>
              <a:gd name="connsiteX753" fmla="*/ 9728558 w 12192000"/>
              <a:gd name="connsiteY753" fmla="*/ 6137255 h 6858000"/>
              <a:gd name="connsiteX754" fmla="*/ 9738415 w 12192000"/>
              <a:gd name="connsiteY754" fmla="*/ 6144921 h 6858000"/>
              <a:gd name="connsiteX755" fmla="*/ 9738238 w 12192000"/>
              <a:gd name="connsiteY755" fmla="*/ 6144921 h 6858000"/>
              <a:gd name="connsiteX756" fmla="*/ 9735188 w 12192000"/>
              <a:gd name="connsiteY756" fmla="*/ 6145635 h 6858000"/>
              <a:gd name="connsiteX757" fmla="*/ 9734266 w 12192000"/>
              <a:gd name="connsiteY757" fmla="*/ 6148559 h 6858000"/>
              <a:gd name="connsiteX758" fmla="*/ 9731820 w 12192000"/>
              <a:gd name="connsiteY758" fmla="*/ 6149593 h 6858000"/>
              <a:gd name="connsiteX759" fmla="*/ 9729090 w 12192000"/>
              <a:gd name="connsiteY759" fmla="*/ 6148202 h 6858000"/>
              <a:gd name="connsiteX760" fmla="*/ 9728664 w 12192000"/>
              <a:gd name="connsiteY760" fmla="*/ 6146205 h 6858000"/>
              <a:gd name="connsiteX761" fmla="*/ 9724090 w 12192000"/>
              <a:gd name="connsiteY761" fmla="*/ 6144921 h 6858000"/>
              <a:gd name="connsiteX762" fmla="*/ 9724090 w 12192000"/>
              <a:gd name="connsiteY762" fmla="*/ 6141605 h 6858000"/>
              <a:gd name="connsiteX763" fmla="*/ 9722211 w 12192000"/>
              <a:gd name="connsiteY763" fmla="*/ 6139145 h 6858000"/>
              <a:gd name="connsiteX764" fmla="*/ 9721005 w 12192000"/>
              <a:gd name="connsiteY764" fmla="*/ 6136114 h 6858000"/>
              <a:gd name="connsiteX765" fmla="*/ 9717459 w 12192000"/>
              <a:gd name="connsiteY765" fmla="*/ 6133975 h 6858000"/>
              <a:gd name="connsiteX766" fmla="*/ 9673528 w 12192000"/>
              <a:gd name="connsiteY766" fmla="*/ 6128234 h 6858000"/>
              <a:gd name="connsiteX767" fmla="*/ 9681080 w 12192000"/>
              <a:gd name="connsiteY767" fmla="*/ 6128234 h 6858000"/>
              <a:gd name="connsiteX768" fmla="*/ 9679981 w 12192000"/>
              <a:gd name="connsiteY768" fmla="*/ 6132370 h 6858000"/>
              <a:gd name="connsiteX769" fmla="*/ 9681293 w 12192000"/>
              <a:gd name="connsiteY769" fmla="*/ 6135936 h 6858000"/>
              <a:gd name="connsiteX770" fmla="*/ 9678882 w 12192000"/>
              <a:gd name="connsiteY770" fmla="*/ 6141534 h 6858000"/>
              <a:gd name="connsiteX771" fmla="*/ 9678882 w 12192000"/>
              <a:gd name="connsiteY771" fmla="*/ 6145991 h 6858000"/>
              <a:gd name="connsiteX772" fmla="*/ 9674024 w 12192000"/>
              <a:gd name="connsiteY772" fmla="*/ 6147418 h 6858000"/>
              <a:gd name="connsiteX773" fmla="*/ 9673705 w 12192000"/>
              <a:gd name="connsiteY773" fmla="*/ 6149236 h 6858000"/>
              <a:gd name="connsiteX774" fmla="*/ 9669946 w 12192000"/>
              <a:gd name="connsiteY774" fmla="*/ 6152267 h 6858000"/>
              <a:gd name="connsiteX775" fmla="*/ 9666401 w 12192000"/>
              <a:gd name="connsiteY775" fmla="*/ 6148987 h 6858000"/>
              <a:gd name="connsiteX776" fmla="*/ 9666081 w 12192000"/>
              <a:gd name="connsiteY776" fmla="*/ 6147097 h 6858000"/>
              <a:gd name="connsiteX777" fmla="*/ 9661153 w 12192000"/>
              <a:gd name="connsiteY777" fmla="*/ 6145671 h 6858000"/>
              <a:gd name="connsiteX778" fmla="*/ 9662571 w 12192000"/>
              <a:gd name="connsiteY778" fmla="*/ 6141249 h 6858000"/>
              <a:gd name="connsiteX779" fmla="*/ 9661508 w 12192000"/>
              <a:gd name="connsiteY779" fmla="*/ 6136970 h 6858000"/>
              <a:gd name="connsiteX780" fmla="*/ 9664202 w 12192000"/>
              <a:gd name="connsiteY780" fmla="*/ 6134653 h 6858000"/>
              <a:gd name="connsiteX781" fmla="*/ 9664911 w 12192000"/>
              <a:gd name="connsiteY781" fmla="*/ 6129981 h 6858000"/>
              <a:gd name="connsiteX782" fmla="*/ 9673598 w 12192000"/>
              <a:gd name="connsiteY782" fmla="*/ 6128484 h 6858000"/>
              <a:gd name="connsiteX783" fmla="*/ 9710829 w 12192000"/>
              <a:gd name="connsiteY783" fmla="*/ 6128127 h 6858000"/>
              <a:gd name="connsiteX784" fmla="*/ 9713382 w 12192000"/>
              <a:gd name="connsiteY784" fmla="*/ 6130695 h 6858000"/>
              <a:gd name="connsiteX785" fmla="*/ 9710829 w 12192000"/>
              <a:gd name="connsiteY785" fmla="*/ 6133262 h 6858000"/>
              <a:gd name="connsiteX786" fmla="*/ 9708276 w 12192000"/>
              <a:gd name="connsiteY786" fmla="*/ 6130695 h 6858000"/>
              <a:gd name="connsiteX787" fmla="*/ 9710829 w 12192000"/>
              <a:gd name="connsiteY787" fmla="*/ 6128127 h 6858000"/>
              <a:gd name="connsiteX788" fmla="*/ 9658281 w 12192000"/>
              <a:gd name="connsiteY788" fmla="*/ 6128091 h 6858000"/>
              <a:gd name="connsiteX789" fmla="*/ 9658316 w 12192000"/>
              <a:gd name="connsiteY789" fmla="*/ 6128092 h 6858000"/>
              <a:gd name="connsiteX790" fmla="*/ 9660834 w 12192000"/>
              <a:gd name="connsiteY790" fmla="*/ 6130659 h 6858000"/>
              <a:gd name="connsiteX791" fmla="*/ 9658280 w 12192000"/>
              <a:gd name="connsiteY791" fmla="*/ 6133226 h 6858000"/>
              <a:gd name="connsiteX792" fmla="*/ 9655728 w 12192000"/>
              <a:gd name="connsiteY792" fmla="*/ 6130658 h 6858000"/>
              <a:gd name="connsiteX793" fmla="*/ 9658281 w 12192000"/>
              <a:gd name="connsiteY793" fmla="*/ 6128091 h 6858000"/>
              <a:gd name="connsiteX794" fmla="*/ 9684484 w 12192000"/>
              <a:gd name="connsiteY794" fmla="*/ 6128056 h 6858000"/>
              <a:gd name="connsiteX795" fmla="*/ 9687037 w 12192000"/>
              <a:gd name="connsiteY795" fmla="*/ 6130552 h 6858000"/>
              <a:gd name="connsiteX796" fmla="*/ 9687037 w 12192000"/>
              <a:gd name="connsiteY796" fmla="*/ 6130587 h 6858000"/>
              <a:gd name="connsiteX797" fmla="*/ 9684484 w 12192000"/>
              <a:gd name="connsiteY797" fmla="*/ 6133190 h 6858000"/>
              <a:gd name="connsiteX798" fmla="*/ 9681966 w 12192000"/>
              <a:gd name="connsiteY798" fmla="*/ 6130588 h 6858000"/>
              <a:gd name="connsiteX799" fmla="*/ 9681966 w 12192000"/>
              <a:gd name="connsiteY799" fmla="*/ 6130587 h 6858000"/>
              <a:gd name="connsiteX800" fmla="*/ 9684484 w 12192000"/>
              <a:gd name="connsiteY800" fmla="*/ 6128056 h 6858000"/>
              <a:gd name="connsiteX801" fmla="*/ 9638424 w 12192000"/>
              <a:gd name="connsiteY801" fmla="*/ 6127664 h 6858000"/>
              <a:gd name="connsiteX802" fmla="*/ 9640942 w 12192000"/>
              <a:gd name="connsiteY802" fmla="*/ 6130195 h 6858000"/>
              <a:gd name="connsiteX803" fmla="*/ 9638425 w 12192000"/>
              <a:gd name="connsiteY803" fmla="*/ 6132798 h 6858000"/>
              <a:gd name="connsiteX804" fmla="*/ 9635836 w 12192000"/>
              <a:gd name="connsiteY804" fmla="*/ 6130195 h 6858000"/>
              <a:gd name="connsiteX805" fmla="*/ 9638424 w 12192000"/>
              <a:gd name="connsiteY805" fmla="*/ 6127664 h 6858000"/>
              <a:gd name="connsiteX806" fmla="*/ 9730792 w 12192000"/>
              <a:gd name="connsiteY806" fmla="*/ 6127486 h 6858000"/>
              <a:gd name="connsiteX807" fmla="*/ 9733344 w 12192000"/>
              <a:gd name="connsiteY807" fmla="*/ 6130053 h 6858000"/>
              <a:gd name="connsiteX808" fmla="*/ 9730792 w 12192000"/>
              <a:gd name="connsiteY808" fmla="*/ 6132620 h 6858000"/>
              <a:gd name="connsiteX809" fmla="*/ 9728239 w 12192000"/>
              <a:gd name="connsiteY809" fmla="*/ 6130053 h 6858000"/>
              <a:gd name="connsiteX810" fmla="*/ 9730792 w 12192000"/>
              <a:gd name="connsiteY810" fmla="*/ 6127486 h 6858000"/>
              <a:gd name="connsiteX811" fmla="*/ 9689982 w 12192000"/>
              <a:gd name="connsiteY811" fmla="*/ 6127307 h 6858000"/>
              <a:gd name="connsiteX812" fmla="*/ 9697461 w 12192000"/>
              <a:gd name="connsiteY812" fmla="*/ 6127307 h 6858000"/>
              <a:gd name="connsiteX813" fmla="*/ 9705901 w 12192000"/>
              <a:gd name="connsiteY813" fmla="*/ 6128734 h 6858000"/>
              <a:gd name="connsiteX814" fmla="*/ 9706716 w 12192000"/>
              <a:gd name="connsiteY814" fmla="*/ 6133333 h 6858000"/>
              <a:gd name="connsiteX815" fmla="*/ 9709588 w 12192000"/>
              <a:gd name="connsiteY815" fmla="*/ 6135793 h 6858000"/>
              <a:gd name="connsiteX816" fmla="*/ 9708524 w 12192000"/>
              <a:gd name="connsiteY816" fmla="*/ 6140072 h 6858000"/>
              <a:gd name="connsiteX817" fmla="*/ 9709943 w 12192000"/>
              <a:gd name="connsiteY817" fmla="*/ 6144494 h 6858000"/>
              <a:gd name="connsiteX818" fmla="*/ 9705050 w 12192000"/>
              <a:gd name="connsiteY818" fmla="*/ 6145920 h 6858000"/>
              <a:gd name="connsiteX819" fmla="*/ 9704695 w 12192000"/>
              <a:gd name="connsiteY819" fmla="*/ 6147810 h 6858000"/>
              <a:gd name="connsiteX820" fmla="*/ 9701149 w 12192000"/>
              <a:gd name="connsiteY820" fmla="*/ 6151375 h 6858000"/>
              <a:gd name="connsiteX821" fmla="*/ 9697391 w 12192000"/>
              <a:gd name="connsiteY821" fmla="*/ 6148166 h 6858000"/>
              <a:gd name="connsiteX822" fmla="*/ 9697036 w 12192000"/>
              <a:gd name="connsiteY822" fmla="*/ 6146348 h 6858000"/>
              <a:gd name="connsiteX823" fmla="*/ 9692178 w 12192000"/>
              <a:gd name="connsiteY823" fmla="*/ 6144921 h 6858000"/>
              <a:gd name="connsiteX824" fmla="*/ 9692178 w 12192000"/>
              <a:gd name="connsiteY824" fmla="*/ 6140465 h 6858000"/>
              <a:gd name="connsiteX825" fmla="*/ 9689732 w 12192000"/>
              <a:gd name="connsiteY825" fmla="*/ 6134866 h 6858000"/>
              <a:gd name="connsiteX826" fmla="*/ 9691043 w 12192000"/>
              <a:gd name="connsiteY826" fmla="*/ 6131300 h 6858000"/>
              <a:gd name="connsiteX827" fmla="*/ 9689944 w 12192000"/>
              <a:gd name="connsiteY827" fmla="*/ 6127165 h 6858000"/>
              <a:gd name="connsiteX828" fmla="*/ 9689982 w 12192000"/>
              <a:gd name="connsiteY828" fmla="*/ 6127307 h 6858000"/>
              <a:gd name="connsiteX829" fmla="*/ 9689909 w 12192000"/>
              <a:gd name="connsiteY829" fmla="*/ 6127307 h 6858000"/>
              <a:gd name="connsiteX830" fmla="*/ 10180039 w 12192000"/>
              <a:gd name="connsiteY830" fmla="*/ 6124597 h 6858000"/>
              <a:gd name="connsiteX831" fmla="*/ 10203264 w 12192000"/>
              <a:gd name="connsiteY831" fmla="*/ 6183930 h 6858000"/>
              <a:gd name="connsiteX832" fmla="*/ 10157842 w 12192000"/>
              <a:gd name="connsiteY832" fmla="*/ 6183930 h 6858000"/>
              <a:gd name="connsiteX833" fmla="*/ 11574232 w 12192000"/>
              <a:gd name="connsiteY833" fmla="*/ 6124597 h 6858000"/>
              <a:gd name="connsiteX834" fmla="*/ 11597456 w 12192000"/>
              <a:gd name="connsiteY834" fmla="*/ 6183930 h 6858000"/>
              <a:gd name="connsiteX835" fmla="*/ 11552000 w 12192000"/>
              <a:gd name="connsiteY835" fmla="*/ 6183930 h 6858000"/>
              <a:gd name="connsiteX836" fmla="*/ 9658352 w 12192000"/>
              <a:gd name="connsiteY836" fmla="*/ 6122921 h 6858000"/>
              <a:gd name="connsiteX837" fmla="*/ 9653104 w 12192000"/>
              <a:gd name="connsiteY837" fmla="*/ 6130053 h 6858000"/>
              <a:gd name="connsiteX838" fmla="*/ 9640907 w 12192000"/>
              <a:gd name="connsiteY838" fmla="*/ 6135009 h 6858000"/>
              <a:gd name="connsiteX839" fmla="*/ 9647714 w 12192000"/>
              <a:gd name="connsiteY839" fmla="*/ 6128484 h 6858000"/>
              <a:gd name="connsiteX840" fmla="*/ 9647714 w 12192000"/>
              <a:gd name="connsiteY840" fmla="*/ 6128555 h 6858000"/>
              <a:gd name="connsiteX841" fmla="*/ 9658352 w 12192000"/>
              <a:gd name="connsiteY841" fmla="*/ 6122921 h 6858000"/>
              <a:gd name="connsiteX842" fmla="*/ 9711893 w 12192000"/>
              <a:gd name="connsiteY842" fmla="*/ 6122743 h 6858000"/>
              <a:gd name="connsiteX843" fmla="*/ 9722033 w 12192000"/>
              <a:gd name="connsiteY843" fmla="*/ 6128163 h 6858000"/>
              <a:gd name="connsiteX844" fmla="*/ 9721892 w 12192000"/>
              <a:gd name="connsiteY844" fmla="*/ 6128805 h 6858000"/>
              <a:gd name="connsiteX845" fmla="*/ 9728664 w 12192000"/>
              <a:gd name="connsiteY845" fmla="*/ 6135330 h 6858000"/>
              <a:gd name="connsiteX846" fmla="*/ 9717495 w 12192000"/>
              <a:gd name="connsiteY846" fmla="*/ 6129874 h 6858000"/>
              <a:gd name="connsiteX847" fmla="*/ 9711893 w 12192000"/>
              <a:gd name="connsiteY847" fmla="*/ 6122743 h 6858000"/>
              <a:gd name="connsiteX848" fmla="*/ 9684413 w 12192000"/>
              <a:gd name="connsiteY848" fmla="*/ 6122101 h 6858000"/>
              <a:gd name="connsiteX849" fmla="*/ 9686718 w 12192000"/>
              <a:gd name="connsiteY849" fmla="*/ 6124383 h 6858000"/>
              <a:gd name="connsiteX850" fmla="*/ 9684716 w 12192000"/>
              <a:gd name="connsiteY850" fmla="*/ 6126970 h 6858000"/>
              <a:gd name="connsiteX851" fmla="*/ 9682144 w 12192000"/>
              <a:gd name="connsiteY851" fmla="*/ 6124957 h 6858000"/>
              <a:gd name="connsiteX852" fmla="*/ 9682144 w 12192000"/>
              <a:gd name="connsiteY852" fmla="*/ 6124383 h 6858000"/>
              <a:gd name="connsiteX853" fmla="*/ 9684413 w 12192000"/>
              <a:gd name="connsiteY853" fmla="*/ 6122101 h 6858000"/>
              <a:gd name="connsiteX854" fmla="*/ 9706291 w 12192000"/>
              <a:gd name="connsiteY854" fmla="*/ 6122066 h 6858000"/>
              <a:gd name="connsiteX855" fmla="*/ 9708595 w 12192000"/>
              <a:gd name="connsiteY855" fmla="*/ 6124383 h 6858000"/>
              <a:gd name="connsiteX856" fmla="*/ 9706291 w 12192000"/>
              <a:gd name="connsiteY856" fmla="*/ 6126701 h 6858000"/>
              <a:gd name="connsiteX857" fmla="*/ 9703986 w 12192000"/>
              <a:gd name="connsiteY857" fmla="*/ 6124383 h 6858000"/>
              <a:gd name="connsiteX858" fmla="*/ 9706291 w 12192000"/>
              <a:gd name="connsiteY858" fmla="*/ 6122066 h 6858000"/>
              <a:gd name="connsiteX859" fmla="*/ 9662107 w 12192000"/>
              <a:gd name="connsiteY859" fmla="*/ 6121851 h 6858000"/>
              <a:gd name="connsiteX860" fmla="*/ 9662678 w 12192000"/>
              <a:gd name="connsiteY860" fmla="*/ 6121851 h 6858000"/>
              <a:gd name="connsiteX861" fmla="*/ 9664947 w 12192000"/>
              <a:gd name="connsiteY861" fmla="*/ 6124169 h 6858000"/>
              <a:gd name="connsiteX862" fmla="*/ 9662678 w 12192000"/>
              <a:gd name="connsiteY862" fmla="*/ 6126451 h 6858000"/>
              <a:gd name="connsiteX863" fmla="*/ 9660105 w 12192000"/>
              <a:gd name="connsiteY863" fmla="*/ 6124438 h 6858000"/>
              <a:gd name="connsiteX864" fmla="*/ 9662107 w 12192000"/>
              <a:gd name="connsiteY864" fmla="*/ 6121851 h 6858000"/>
              <a:gd name="connsiteX865" fmla="*/ 9723664 w 12192000"/>
              <a:gd name="connsiteY865" fmla="*/ 6121780 h 6858000"/>
              <a:gd name="connsiteX866" fmla="*/ 9723700 w 12192000"/>
              <a:gd name="connsiteY866" fmla="*/ 6121780 h 6858000"/>
              <a:gd name="connsiteX867" fmla="*/ 9726253 w 12192000"/>
              <a:gd name="connsiteY867" fmla="*/ 6124276 h 6858000"/>
              <a:gd name="connsiteX868" fmla="*/ 9726253 w 12192000"/>
              <a:gd name="connsiteY868" fmla="*/ 6124312 h 6858000"/>
              <a:gd name="connsiteX869" fmla="*/ 9723700 w 12192000"/>
              <a:gd name="connsiteY869" fmla="*/ 6126879 h 6858000"/>
              <a:gd name="connsiteX870" fmla="*/ 9721147 w 12192000"/>
              <a:gd name="connsiteY870" fmla="*/ 6124312 h 6858000"/>
              <a:gd name="connsiteX871" fmla="*/ 9723664 w 12192000"/>
              <a:gd name="connsiteY871" fmla="*/ 6121780 h 6858000"/>
              <a:gd name="connsiteX872" fmla="*/ 9646048 w 12192000"/>
              <a:gd name="connsiteY872" fmla="*/ 6121673 h 6858000"/>
              <a:gd name="connsiteX873" fmla="*/ 9648423 w 12192000"/>
              <a:gd name="connsiteY873" fmla="*/ 6124062 h 6858000"/>
              <a:gd name="connsiteX874" fmla="*/ 9646048 w 12192000"/>
              <a:gd name="connsiteY874" fmla="*/ 6126451 h 6858000"/>
              <a:gd name="connsiteX875" fmla="*/ 9643672 w 12192000"/>
              <a:gd name="connsiteY875" fmla="*/ 6124062 h 6858000"/>
              <a:gd name="connsiteX876" fmla="*/ 9646048 w 12192000"/>
              <a:gd name="connsiteY876" fmla="*/ 6121673 h 6858000"/>
              <a:gd name="connsiteX877" fmla="*/ 9653742 w 12192000"/>
              <a:gd name="connsiteY877" fmla="*/ 6118108 h 6858000"/>
              <a:gd name="connsiteX878" fmla="*/ 9655834 w 12192000"/>
              <a:gd name="connsiteY878" fmla="*/ 6120211 h 6858000"/>
              <a:gd name="connsiteX879" fmla="*/ 9653742 w 12192000"/>
              <a:gd name="connsiteY879" fmla="*/ 6122315 h 6858000"/>
              <a:gd name="connsiteX880" fmla="*/ 9651650 w 12192000"/>
              <a:gd name="connsiteY880" fmla="*/ 6120211 h 6858000"/>
              <a:gd name="connsiteX881" fmla="*/ 9653742 w 12192000"/>
              <a:gd name="connsiteY881" fmla="*/ 6118108 h 6858000"/>
              <a:gd name="connsiteX882" fmla="*/ 9715935 w 12192000"/>
              <a:gd name="connsiteY882" fmla="*/ 6117787 h 6858000"/>
              <a:gd name="connsiteX883" fmla="*/ 9718133 w 12192000"/>
              <a:gd name="connsiteY883" fmla="*/ 6120033 h 6858000"/>
              <a:gd name="connsiteX884" fmla="*/ 9715935 w 12192000"/>
              <a:gd name="connsiteY884" fmla="*/ 6122244 h 6858000"/>
              <a:gd name="connsiteX885" fmla="*/ 9713737 w 12192000"/>
              <a:gd name="connsiteY885" fmla="*/ 6120033 h 6858000"/>
              <a:gd name="connsiteX886" fmla="*/ 9715935 w 12192000"/>
              <a:gd name="connsiteY886" fmla="*/ 6117787 h 6858000"/>
              <a:gd name="connsiteX887" fmla="*/ 9679662 w 12192000"/>
              <a:gd name="connsiteY887" fmla="*/ 6116467 h 6858000"/>
              <a:gd name="connsiteX888" fmla="*/ 9681754 w 12192000"/>
              <a:gd name="connsiteY888" fmla="*/ 6117858 h 6858000"/>
              <a:gd name="connsiteX889" fmla="*/ 9680265 w 12192000"/>
              <a:gd name="connsiteY889" fmla="*/ 6125774 h 6858000"/>
              <a:gd name="connsiteX890" fmla="*/ 9673953 w 12192000"/>
              <a:gd name="connsiteY890" fmla="*/ 6126023 h 6858000"/>
              <a:gd name="connsiteX891" fmla="*/ 9668032 w 12192000"/>
              <a:gd name="connsiteY891" fmla="*/ 6127057 h 6858000"/>
              <a:gd name="connsiteX892" fmla="*/ 9679662 w 12192000"/>
              <a:gd name="connsiteY892" fmla="*/ 6116539 h 6858000"/>
              <a:gd name="connsiteX893" fmla="*/ 9702354 w 12192000"/>
              <a:gd name="connsiteY893" fmla="*/ 6116289 h 6858000"/>
              <a:gd name="connsiteX894" fmla="*/ 9704517 w 12192000"/>
              <a:gd name="connsiteY894" fmla="*/ 6118464 h 6858000"/>
              <a:gd name="connsiteX895" fmla="*/ 9702354 w 12192000"/>
              <a:gd name="connsiteY895" fmla="*/ 6120639 h 6858000"/>
              <a:gd name="connsiteX896" fmla="*/ 9700192 w 12192000"/>
              <a:gd name="connsiteY896" fmla="*/ 6118464 h 6858000"/>
              <a:gd name="connsiteX897" fmla="*/ 9702354 w 12192000"/>
              <a:gd name="connsiteY897" fmla="*/ 6116289 h 6858000"/>
              <a:gd name="connsiteX898" fmla="*/ 9691434 w 12192000"/>
              <a:gd name="connsiteY898" fmla="*/ 6116253 h 6858000"/>
              <a:gd name="connsiteX899" fmla="*/ 9703170 w 12192000"/>
              <a:gd name="connsiteY899" fmla="*/ 6126950 h 6858000"/>
              <a:gd name="connsiteX900" fmla="*/ 9703099 w 12192000"/>
              <a:gd name="connsiteY900" fmla="*/ 6127165 h 6858000"/>
              <a:gd name="connsiteX901" fmla="*/ 9697142 w 12192000"/>
              <a:gd name="connsiteY901" fmla="*/ 6126131 h 6858000"/>
              <a:gd name="connsiteX902" fmla="*/ 9690796 w 12192000"/>
              <a:gd name="connsiteY902" fmla="*/ 6125881 h 6858000"/>
              <a:gd name="connsiteX903" fmla="*/ 9689271 w 12192000"/>
              <a:gd name="connsiteY903" fmla="*/ 6117858 h 6858000"/>
              <a:gd name="connsiteX904" fmla="*/ 9691434 w 12192000"/>
              <a:gd name="connsiteY904" fmla="*/ 6116253 h 6858000"/>
              <a:gd name="connsiteX905" fmla="*/ 9685087 w 12192000"/>
              <a:gd name="connsiteY905" fmla="*/ 6115897 h 6858000"/>
              <a:gd name="connsiteX906" fmla="*/ 9687250 w 12192000"/>
              <a:gd name="connsiteY906" fmla="*/ 6118072 h 6858000"/>
              <a:gd name="connsiteX907" fmla="*/ 9685087 w 12192000"/>
              <a:gd name="connsiteY907" fmla="*/ 6120247 h 6858000"/>
              <a:gd name="connsiteX908" fmla="*/ 9682924 w 12192000"/>
              <a:gd name="connsiteY908" fmla="*/ 6118144 h 6858000"/>
              <a:gd name="connsiteX909" fmla="*/ 9682924 w 12192000"/>
              <a:gd name="connsiteY909" fmla="*/ 6118072 h 6858000"/>
              <a:gd name="connsiteX910" fmla="*/ 9685087 w 12192000"/>
              <a:gd name="connsiteY910" fmla="*/ 6115897 h 6858000"/>
              <a:gd name="connsiteX911" fmla="*/ 9661614 w 12192000"/>
              <a:gd name="connsiteY911" fmla="*/ 6115754 h 6858000"/>
              <a:gd name="connsiteX912" fmla="*/ 9661649 w 12192000"/>
              <a:gd name="connsiteY912" fmla="*/ 6115754 h 6858000"/>
              <a:gd name="connsiteX913" fmla="*/ 9663706 w 12192000"/>
              <a:gd name="connsiteY913" fmla="*/ 6117822 h 6858000"/>
              <a:gd name="connsiteX914" fmla="*/ 9663706 w 12192000"/>
              <a:gd name="connsiteY914" fmla="*/ 6117858 h 6858000"/>
              <a:gd name="connsiteX915" fmla="*/ 9661614 w 12192000"/>
              <a:gd name="connsiteY915" fmla="*/ 6119962 h 6858000"/>
              <a:gd name="connsiteX916" fmla="*/ 9659522 w 12192000"/>
              <a:gd name="connsiteY916" fmla="*/ 6117858 h 6858000"/>
              <a:gd name="connsiteX917" fmla="*/ 9661614 w 12192000"/>
              <a:gd name="connsiteY917" fmla="*/ 6115754 h 6858000"/>
              <a:gd name="connsiteX918" fmla="*/ 9708619 w 12192000"/>
              <a:gd name="connsiteY918" fmla="*/ 6115718 h 6858000"/>
              <a:gd name="connsiteX919" fmla="*/ 9709162 w 12192000"/>
              <a:gd name="connsiteY919" fmla="*/ 6115718 h 6858000"/>
              <a:gd name="connsiteX920" fmla="*/ 9710965 w 12192000"/>
              <a:gd name="connsiteY920" fmla="*/ 6118078 h 6858000"/>
              <a:gd name="connsiteX921" fmla="*/ 9709162 w 12192000"/>
              <a:gd name="connsiteY921" fmla="*/ 6119890 h 6858000"/>
              <a:gd name="connsiteX922" fmla="*/ 9706816 w 12192000"/>
              <a:gd name="connsiteY922" fmla="*/ 6118078 h 6858000"/>
              <a:gd name="connsiteX923" fmla="*/ 9708619 w 12192000"/>
              <a:gd name="connsiteY923" fmla="*/ 6115718 h 6858000"/>
              <a:gd name="connsiteX924" fmla="*/ 9668457 w 12192000"/>
              <a:gd name="connsiteY924" fmla="*/ 6114898 h 6858000"/>
              <a:gd name="connsiteX925" fmla="*/ 9668493 w 12192000"/>
              <a:gd name="connsiteY925" fmla="*/ 6114898 h 6858000"/>
              <a:gd name="connsiteX926" fmla="*/ 9670655 w 12192000"/>
              <a:gd name="connsiteY926" fmla="*/ 6117074 h 6858000"/>
              <a:gd name="connsiteX927" fmla="*/ 9668492 w 12192000"/>
              <a:gd name="connsiteY927" fmla="*/ 6119248 h 6858000"/>
              <a:gd name="connsiteX928" fmla="*/ 9666329 w 12192000"/>
              <a:gd name="connsiteY928" fmla="*/ 6117073 h 6858000"/>
              <a:gd name="connsiteX929" fmla="*/ 9666330 w 12192000"/>
              <a:gd name="connsiteY929" fmla="*/ 6117038 h 6858000"/>
              <a:gd name="connsiteX930" fmla="*/ 9668457 w 12192000"/>
              <a:gd name="connsiteY930" fmla="*/ 6114898 h 6858000"/>
              <a:gd name="connsiteX931" fmla="*/ 9672783 w 12192000"/>
              <a:gd name="connsiteY931" fmla="*/ 6113793 h 6858000"/>
              <a:gd name="connsiteX932" fmla="*/ 9674095 w 12192000"/>
              <a:gd name="connsiteY932" fmla="*/ 6115113 h 6858000"/>
              <a:gd name="connsiteX933" fmla="*/ 9672783 w 12192000"/>
              <a:gd name="connsiteY933" fmla="*/ 6116396 h 6858000"/>
              <a:gd name="connsiteX934" fmla="*/ 9671507 w 12192000"/>
              <a:gd name="connsiteY934" fmla="*/ 6115113 h 6858000"/>
              <a:gd name="connsiteX935" fmla="*/ 9672783 w 12192000"/>
              <a:gd name="connsiteY935" fmla="*/ 6113793 h 6858000"/>
              <a:gd name="connsiteX936" fmla="*/ 9697745 w 12192000"/>
              <a:gd name="connsiteY936" fmla="*/ 6113757 h 6858000"/>
              <a:gd name="connsiteX937" fmla="*/ 9699022 w 12192000"/>
              <a:gd name="connsiteY937" fmla="*/ 6115077 h 6858000"/>
              <a:gd name="connsiteX938" fmla="*/ 9697745 w 12192000"/>
              <a:gd name="connsiteY938" fmla="*/ 6116360 h 6858000"/>
              <a:gd name="connsiteX939" fmla="*/ 9696469 w 12192000"/>
              <a:gd name="connsiteY939" fmla="*/ 6115077 h 6858000"/>
              <a:gd name="connsiteX940" fmla="*/ 9697745 w 12192000"/>
              <a:gd name="connsiteY940" fmla="*/ 6113757 h 6858000"/>
              <a:gd name="connsiteX941" fmla="*/ 9685548 w 12192000"/>
              <a:gd name="connsiteY941" fmla="*/ 6112616 h 6858000"/>
              <a:gd name="connsiteX942" fmla="*/ 9690228 w 12192000"/>
              <a:gd name="connsiteY942" fmla="*/ 6113900 h 6858000"/>
              <a:gd name="connsiteX943" fmla="*/ 9688562 w 12192000"/>
              <a:gd name="connsiteY943" fmla="*/ 6115148 h 6858000"/>
              <a:gd name="connsiteX944" fmla="*/ 9685406 w 12192000"/>
              <a:gd name="connsiteY944" fmla="*/ 6114435 h 6858000"/>
              <a:gd name="connsiteX945" fmla="*/ 9685406 w 12192000"/>
              <a:gd name="connsiteY945" fmla="*/ 6114578 h 6858000"/>
              <a:gd name="connsiteX946" fmla="*/ 9682675 w 12192000"/>
              <a:gd name="connsiteY946" fmla="*/ 6114578 h 6858000"/>
              <a:gd name="connsiteX947" fmla="*/ 9680903 w 12192000"/>
              <a:gd name="connsiteY947" fmla="*/ 6113615 h 6858000"/>
              <a:gd name="connsiteX948" fmla="*/ 9685548 w 12192000"/>
              <a:gd name="connsiteY948" fmla="*/ 6112616 h 6858000"/>
              <a:gd name="connsiteX949" fmla="*/ 9676790 w 12192000"/>
              <a:gd name="connsiteY949" fmla="*/ 6112046 h 6858000"/>
              <a:gd name="connsiteX950" fmla="*/ 9678299 w 12192000"/>
              <a:gd name="connsiteY950" fmla="*/ 6113131 h 6858000"/>
              <a:gd name="connsiteX951" fmla="*/ 9677220 w 12192000"/>
              <a:gd name="connsiteY951" fmla="*/ 6114649 h 6858000"/>
              <a:gd name="connsiteX952" fmla="*/ 9676790 w 12192000"/>
              <a:gd name="connsiteY952" fmla="*/ 6114649 h 6858000"/>
              <a:gd name="connsiteX953" fmla="*/ 9675711 w 12192000"/>
              <a:gd name="connsiteY953" fmla="*/ 6113131 h 6858000"/>
              <a:gd name="connsiteX954" fmla="*/ 9676790 w 12192000"/>
              <a:gd name="connsiteY954" fmla="*/ 6112046 h 6858000"/>
              <a:gd name="connsiteX955" fmla="*/ 9688916 w 12192000"/>
              <a:gd name="connsiteY955" fmla="*/ 6104665 h 6858000"/>
              <a:gd name="connsiteX956" fmla="*/ 9690476 w 12192000"/>
              <a:gd name="connsiteY956" fmla="*/ 6105770 h 6858000"/>
              <a:gd name="connsiteX957" fmla="*/ 9690370 w 12192000"/>
              <a:gd name="connsiteY957" fmla="*/ 6105770 h 6858000"/>
              <a:gd name="connsiteX958" fmla="*/ 9691363 w 12192000"/>
              <a:gd name="connsiteY958" fmla="*/ 6107767 h 6858000"/>
              <a:gd name="connsiteX959" fmla="*/ 9688916 w 12192000"/>
              <a:gd name="connsiteY959" fmla="*/ 6107339 h 6858000"/>
              <a:gd name="connsiteX960" fmla="*/ 9682073 w 12192000"/>
              <a:gd name="connsiteY960" fmla="*/ 6104665 h 6858000"/>
              <a:gd name="connsiteX961" fmla="*/ 9682073 w 12192000"/>
              <a:gd name="connsiteY961" fmla="*/ 6107339 h 6858000"/>
              <a:gd name="connsiteX962" fmla="*/ 9679626 w 12192000"/>
              <a:gd name="connsiteY962" fmla="*/ 6107767 h 6858000"/>
              <a:gd name="connsiteX963" fmla="*/ 9680619 w 12192000"/>
              <a:gd name="connsiteY963" fmla="*/ 6105770 h 6858000"/>
              <a:gd name="connsiteX964" fmla="*/ 9680548 w 12192000"/>
              <a:gd name="connsiteY964" fmla="*/ 6105770 h 6858000"/>
              <a:gd name="connsiteX965" fmla="*/ 9682073 w 12192000"/>
              <a:gd name="connsiteY965" fmla="*/ 6104665 h 6858000"/>
              <a:gd name="connsiteX966" fmla="*/ 9684236 w 12192000"/>
              <a:gd name="connsiteY966" fmla="*/ 6104130 h 6858000"/>
              <a:gd name="connsiteX967" fmla="*/ 9686682 w 12192000"/>
              <a:gd name="connsiteY967" fmla="*/ 6104130 h 6858000"/>
              <a:gd name="connsiteX968" fmla="*/ 9686682 w 12192000"/>
              <a:gd name="connsiteY968" fmla="*/ 6109229 h 6858000"/>
              <a:gd name="connsiteX969" fmla="*/ 9691292 w 12192000"/>
              <a:gd name="connsiteY969" fmla="*/ 6110263 h 6858000"/>
              <a:gd name="connsiteX970" fmla="*/ 9690866 w 12192000"/>
              <a:gd name="connsiteY970" fmla="*/ 6112117 h 6858000"/>
              <a:gd name="connsiteX971" fmla="*/ 9685548 w 12192000"/>
              <a:gd name="connsiteY971" fmla="*/ 6111119 h 6858000"/>
              <a:gd name="connsiteX972" fmla="*/ 9679697 w 12192000"/>
              <a:gd name="connsiteY972" fmla="*/ 6111796 h 6858000"/>
              <a:gd name="connsiteX973" fmla="*/ 9679485 w 12192000"/>
              <a:gd name="connsiteY973" fmla="*/ 6110156 h 6858000"/>
              <a:gd name="connsiteX974" fmla="*/ 9684094 w 12192000"/>
              <a:gd name="connsiteY974" fmla="*/ 6109122 h 6858000"/>
              <a:gd name="connsiteX975" fmla="*/ 9684236 w 12192000"/>
              <a:gd name="connsiteY975" fmla="*/ 6109122 h 6858000"/>
              <a:gd name="connsiteX976" fmla="*/ 9684023 w 12192000"/>
              <a:gd name="connsiteY976" fmla="*/ 6091757 h 6858000"/>
              <a:gd name="connsiteX977" fmla="*/ 9686966 w 12192000"/>
              <a:gd name="connsiteY977" fmla="*/ 6091757 h 6858000"/>
              <a:gd name="connsiteX978" fmla="*/ 9686682 w 12192000"/>
              <a:gd name="connsiteY978" fmla="*/ 6096713 h 6858000"/>
              <a:gd name="connsiteX979" fmla="*/ 9691079 w 12192000"/>
              <a:gd name="connsiteY979" fmla="*/ 6096713 h 6858000"/>
              <a:gd name="connsiteX980" fmla="*/ 9691079 w 12192000"/>
              <a:gd name="connsiteY980" fmla="*/ 6099887 h 6858000"/>
              <a:gd name="connsiteX981" fmla="*/ 9686612 w 12192000"/>
              <a:gd name="connsiteY981" fmla="*/ 6098710 h 6858000"/>
              <a:gd name="connsiteX982" fmla="*/ 9686612 w 12192000"/>
              <a:gd name="connsiteY982" fmla="*/ 6100992 h 6858000"/>
              <a:gd name="connsiteX983" fmla="*/ 9684342 w 12192000"/>
              <a:gd name="connsiteY983" fmla="*/ 6100992 h 6858000"/>
              <a:gd name="connsiteX984" fmla="*/ 9684342 w 12192000"/>
              <a:gd name="connsiteY984" fmla="*/ 6098068 h 6858000"/>
              <a:gd name="connsiteX985" fmla="*/ 9679910 w 12192000"/>
              <a:gd name="connsiteY985" fmla="*/ 6099887 h 6858000"/>
              <a:gd name="connsiteX986" fmla="*/ 9679910 w 12192000"/>
              <a:gd name="connsiteY986" fmla="*/ 6096713 h 6858000"/>
              <a:gd name="connsiteX987" fmla="*/ 9684307 w 12192000"/>
              <a:gd name="connsiteY987" fmla="*/ 6096713 h 6858000"/>
              <a:gd name="connsiteX988" fmla="*/ 9682038 w 12192000"/>
              <a:gd name="connsiteY988" fmla="*/ 6089760 h 6858000"/>
              <a:gd name="connsiteX989" fmla="*/ 9682498 w 12192000"/>
              <a:gd name="connsiteY989" fmla="*/ 6094681 h 6858000"/>
              <a:gd name="connsiteX990" fmla="*/ 9678492 w 12192000"/>
              <a:gd name="connsiteY990" fmla="*/ 6094681 h 6858000"/>
              <a:gd name="connsiteX991" fmla="*/ 9678492 w 12192000"/>
              <a:gd name="connsiteY991" fmla="*/ 6100172 h 6858000"/>
              <a:gd name="connsiteX992" fmla="*/ 9681186 w 12192000"/>
              <a:gd name="connsiteY992" fmla="*/ 6102561 h 6858000"/>
              <a:gd name="connsiteX993" fmla="*/ 9677073 w 12192000"/>
              <a:gd name="connsiteY993" fmla="*/ 6109907 h 6858000"/>
              <a:gd name="connsiteX994" fmla="*/ 9677073 w 12192000"/>
              <a:gd name="connsiteY994" fmla="*/ 6110727 h 6858000"/>
              <a:gd name="connsiteX995" fmla="*/ 9675478 w 12192000"/>
              <a:gd name="connsiteY995" fmla="*/ 6110727 h 6858000"/>
              <a:gd name="connsiteX996" fmla="*/ 9674095 w 12192000"/>
              <a:gd name="connsiteY996" fmla="*/ 6112189 h 6858000"/>
              <a:gd name="connsiteX997" fmla="*/ 9672499 w 12192000"/>
              <a:gd name="connsiteY997" fmla="*/ 6111939 h 6858000"/>
              <a:gd name="connsiteX998" fmla="*/ 9670939 w 12192000"/>
              <a:gd name="connsiteY998" fmla="*/ 6112973 h 6858000"/>
              <a:gd name="connsiteX999" fmla="*/ 9667783 w 12192000"/>
              <a:gd name="connsiteY999" fmla="*/ 6113258 h 6858000"/>
              <a:gd name="connsiteX1000" fmla="*/ 9665302 w 12192000"/>
              <a:gd name="connsiteY1000" fmla="*/ 6114898 h 6858000"/>
              <a:gd name="connsiteX1001" fmla="*/ 9661082 w 12192000"/>
              <a:gd name="connsiteY1001" fmla="*/ 6114328 h 6858000"/>
              <a:gd name="connsiteX1002" fmla="*/ 9657926 w 12192000"/>
              <a:gd name="connsiteY1002" fmla="*/ 6117466 h 6858000"/>
              <a:gd name="connsiteX1003" fmla="*/ 9652607 w 12192000"/>
              <a:gd name="connsiteY1003" fmla="*/ 6116574 h 6858000"/>
              <a:gd name="connsiteX1004" fmla="*/ 9650126 w 12192000"/>
              <a:gd name="connsiteY1004" fmla="*/ 6120782 h 6858000"/>
              <a:gd name="connsiteX1005" fmla="*/ 9644701 w 12192000"/>
              <a:gd name="connsiteY1005" fmla="*/ 6120532 h 6858000"/>
              <a:gd name="connsiteX1006" fmla="*/ 9641935 w 12192000"/>
              <a:gd name="connsiteY1006" fmla="*/ 6126166 h 6858000"/>
              <a:gd name="connsiteX1007" fmla="*/ 9636900 w 12192000"/>
              <a:gd name="connsiteY1007" fmla="*/ 6126166 h 6858000"/>
              <a:gd name="connsiteX1008" fmla="*/ 9634205 w 12192000"/>
              <a:gd name="connsiteY1008" fmla="*/ 6132263 h 6858000"/>
              <a:gd name="connsiteX1009" fmla="*/ 9628957 w 12192000"/>
              <a:gd name="connsiteY1009" fmla="*/ 6132263 h 6858000"/>
              <a:gd name="connsiteX1010" fmla="*/ 9625766 w 12192000"/>
              <a:gd name="connsiteY1010" fmla="*/ 6137612 h 6858000"/>
              <a:gd name="connsiteX1011" fmla="*/ 9622859 w 12192000"/>
              <a:gd name="connsiteY1011" fmla="*/ 6136435 h 6858000"/>
              <a:gd name="connsiteX1012" fmla="*/ 9616902 w 12192000"/>
              <a:gd name="connsiteY1012" fmla="*/ 6137148 h 6858000"/>
              <a:gd name="connsiteX1013" fmla="*/ 9615838 w 12192000"/>
              <a:gd name="connsiteY1013" fmla="*/ 6138896 h 6858000"/>
              <a:gd name="connsiteX1014" fmla="*/ 9621582 w 12192000"/>
              <a:gd name="connsiteY1014" fmla="*/ 6146669 h 6858000"/>
              <a:gd name="connsiteX1015" fmla="*/ 9621334 w 12192000"/>
              <a:gd name="connsiteY1015" fmla="*/ 6146811 h 6858000"/>
              <a:gd name="connsiteX1016" fmla="*/ 9627043 w 12192000"/>
              <a:gd name="connsiteY1016" fmla="*/ 6161502 h 6858000"/>
              <a:gd name="connsiteX1017" fmla="*/ 9630021 w 12192000"/>
              <a:gd name="connsiteY1017" fmla="*/ 6165531 h 6858000"/>
              <a:gd name="connsiteX1018" fmla="*/ 9627362 w 12192000"/>
              <a:gd name="connsiteY1018" fmla="*/ 6172663 h 6858000"/>
              <a:gd name="connsiteX1019" fmla="*/ 9630908 w 12192000"/>
              <a:gd name="connsiteY1019" fmla="*/ 6179794 h 6858000"/>
              <a:gd name="connsiteX1020" fmla="*/ 9739869 w 12192000"/>
              <a:gd name="connsiteY1020" fmla="*/ 6179794 h 6858000"/>
              <a:gd name="connsiteX1021" fmla="*/ 9743627 w 12192000"/>
              <a:gd name="connsiteY1021" fmla="*/ 6172663 h 6858000"/>
              <a:gd name="connsiteX1022" fmla="*/ 9740933 w 12192000"/>
              <a:gd name="connsiteY1022" fmla="*/ 6165531 h 6858000"/>
              <a:gd name="connsiteX1023" fmla="*/ 9743911 w 12192000"/>
              <a:gd name="connsiteY1023" fmla="*/ 6161502 h 6858000"/>
              <a:gd name="connsiteX1024" fmla="*/ 9749620 w 12192000"/>
              <a:gd name="connsiteY1024" fmla="*/ 6146811 h 6858000"/>
              <a:gd name="connsiteX1025" fmla="*/ 9755364 w 12192000"/>
              <a:gd name="connsiteY1025" fmla="*/ 6139038 h 6858000"/>
              <a:gd name="connsiteX1026" fmla="*/ 9754300 w 12192000"/>
              <a:gd name="connsiteY1026" fmla="*/ 6137291 h 6858000"/>
              <a:gd name="connsiteX1027" fmla="*/ 9748308 w 12192000"/>
              <a:gd name="connsiteY1027" fmla="*/ 6136578 h 6858000"/>
              <a:gd name="connsiteX1028" fmla="*/ 9745436 w 12192000"/>
              <a:gd name="connsiteY1028" fmla="*/ 6137754 h 6858000"/>
              <a:gd name="connsiteX1029" fmla="*/ 9742244 w 12192000"/>
              <a:gd name="connsiteY1029" fmla="*/ 6132691 h 6858000"/>
              <a:gd name="connsiteX1030" fmla="*/ 9736997 w 12192000"/>
              <a:gd name="connsiteY1030" fmla="*/ 6132477 h 6858000"/>
              <a:gd name="connsiteX1031" fmla="*/ 9734302 w 12192000"/>
              <a:gd name="connsiteY1031" fmla="*/ 6126380 h 6858000"/>
              <a:gd name="connsiteX1032" fmla="*/ 9729267 w 12192000"/>
              <a:gd name="connsiteY1032" fmla="*/ 6126380 h 6858000"/>
              <a:gd name="connsiteX1033" fmla="*/ 9726147 w 12192000"/>
              <a:gd name="connsiteY1033" fmla="*/ 6120853 h 6858000"/>
              <a:gd name="connsiteX1034" fmla="*/ 9721112 w 12192000"/>
              <a:gd name="connsiteY1034" fmla="*/ 6120853 h 6858000"/>
              <a:gd name="connsiteX1035" fmla="*/ 9718098 w 12192000"/>
              <a:gd name="connsiteY1035" fmla="*/ 6116717 h 6858000"/>
              <a:gd name="connsiteX1036" fmla="*/ 9713275 w 12192000"/>
              <a:gd name="connsiteY1036" fmla="*/ 6117537 h 6858000"/>
              <a:gd name="connsiteX1037" fmla="*/ 9710084 w 12192000"/>
              <a:gd name="connsiteY1037" fmla="*/ 6114399 h 6858000"/>
              <a:gd name="connsiteX1038" fmla="*/ 9705901 w 12192000"/>
              <a:gd name="connsiteY1038" fmla="*/ 6114970 h 6858000"/>
              <a:gd name="connsiteX1039" fmla="*/ 9703418 w 12192000"/>
              <a:gd name="connsiteY1039" fmla="*/ 6113329 h 6858000"/>
              <a:gd name="connsiteX1040" fmla="*/ 9700298 w 12192000"/>
              <a:gd name="connsiteY1040" fmla="*/ 6113044 h 6858000"/>
              <a:gd name="connsiteX1041" fmla="*/ 9698738 w 12192000"/>
              <a:gd name="connsiteY1041" fmla="*/ 6111903 h 6858000"/>
              <a:gd name="connsiteX1042" fmla="*/ 9697142 w 12192000"/>
              <a:gd name="connsiteY1042" fmla="*/ 6112260 h 6858000"/>
              <a:gd name="connsiteX1043" fmla="*/ 9695972 w 12192000"/>
              <a:gd name="connsiteY1043" fmla="*/ 6110762 h 6858000"/>
              <a:gd name="connsiteX1044" fmla="*/ 9693632 w 12192000"/>
              <a:gd name="connsiteY1044" fmla="*/ 6110762 h 6858000"/>
              <a:gd name="connsiteX1045" fmla="*/ 9693632 w 12192000"/>
              <a:gd name="connsiteY1045" fmla="*/ 6109835 h 6858000"/>
              <a:gd name="connsiteX1046" fmla="*/ 9689732 w 12192000"/>
              <a:gd name="connsiteY1046" fmla="*/ 6102704 h 6858000"/>
              <a:gd name="connsiteX1047" fmla="*/ 9692817 w 12192000"/>
              <a:gd name="connsiteY1047" fmla="*/ 6100172 h 6858000"/>
              <a:gd name="connsiteX1048" fmla="*/ 9692817 w 12192000"/>
              <a:gd name="connsiteY1048" fmla="*/ 6094681 h 6858000"/>
              <a:gd name="connsiteX1049" fmla="*/ 9688491 w 12192000"/>
              <a:gd name="connsiteY1049" fmla="*/ 6094681 h 6858000"/>
              <a:gd name="connsiteX1050" fmla="*/ 9688952 w 12192000"/>
              <a:gd name="connsiteY1050" fmla="*/ 6089760 h 6858000"/>
              <a:gd name="connsiteX1051" fmla="*/ 11022334 w 12192000"/>
              <a:gd name="connsiteY1051" fmla="*/ 6085589 h 6858000"/>
              <a:gd name="connsiteX1052" fmla="*/ 11074670 w 12192000"/>
              <a:gd name="connsiteY1052" fmla="*/ 6118963 h 6858000"/>
              <a:gd name="connsiteX1053" fmla="*/ 11030135 w 12192000"/>
              <a:gd name="connsiteY1053" fmla="*/ 6153872 h 6858000"/>
              <a:gd name="connsiteX1054" fmla="*/ 11022334 w 12192000"/>
              <a:gd name="connsiteY1054" fmla="*/ 6153872 h 6858000"/>
              <a:gd name="connsiteX1055" fmla="*/ 11231215 w 12192000"/>
              <a:gd name="connsiteY1055" fmla="*/ 6085588 h 6858000"/>
              <a:gd name="connsiteX1056" fmla="*/ 11285074 w 12192000"/>
              <a:gd name="connsiteY1056" fmla="*/ 6158257 h 6858000"/>
              <a:gd name="connsiteX1057" fmla="*/ 11231534 w 12192000"/>
              <a:gd name="connsiteY1057" fmla="*/ 6231960 h 6858000"/>
              <a:gd name="connsiteX1058" fmla="*/ 11231462 w 12192000"/>
              <a:gd name="connsiteY1058" fmla="*/ 6231960 h 6858000"/>
              <a:gd name="connsiteX1059" fmla="*/ 11177071 w 12192000"/>
              <a:gd name="connsiteY1059" fmla="*/ 6158257 h 6858000"/>
              <a:gd name="connsiteX1060" fmla="*/ 11231215 w 12192000"/>
              <a:gd name="connsiteY1060" fmla="*/ 6085588 h 6858000"/>
              <a:gd name="connsiteX1061" fmla="*/ 10342009 w 12192000"/>
              <a:gd name="connsiteY1061" fmla="*/ 6085588 h 6858000"/>
              <a:gd name="connsiteX1062" fmla="*/ 10394380 w 12192000"/>
              <a:gd name="connsiteY1062" fmla="*/ 6118963 h 6858000"/>
              <a:gd name="connsiteX1063" fmla="*/ 10349952 w 12192000"/>
              <a:gd name="connsiteY1063" fmla="*/ 6153872 h 6858000"/>
              <a:gd name="connsiteX1064" fmla="*/ 10342009 w 12192000"/>
              <a:gd name="connsiteY1064" fmla="*/ 6153872 h 6858000"/>
              <a:gd name="connsiteX1065" fmla="*/ 9538009 w 12192000"/>
              <a:gd name="connsiteY1065" fmla="*/ 6082201 h 6858000"/>
              <a:gd name="connsiteX1066" fmla="*/ 9834505 w 12192000"/>
              <a:gd name="connsiteY1066" fmla="*/ 6082201 h 6858000"/>
              <a:gd name="connsiteX1067" fmla="*/ 9834505 w 12192000"/>
              <a:gd name="connsiteY1067" fmla="*/ 6326772 h 6858000"/>
              <a:gd name="connsiteX1068" fmla="*/ 9791956 w 12192000"/>
              <a:gd name="connsiteY1068" fmla="*/ 6434849 h 6858000"/>
              <a:gd name="connsiteX1069" fmla="*/ 9721041 w 12192000"/>
              <a:gd name="connsiteY1069" fmla="*/ 6452677 h 6858000"/>
              <a:gd name="connsiteX1070" fmla="*/ 9686328 w 12192000"/>
              <a:gd name="connsiteY1070" fmla="*/ 6469579 h 6858000"/>
              <a:gd name="connsiteX1071" fmla="*/ 9651686 w 12192000"/>
              <a:gd name="connsiteY1071" fmla="*/ 6452677 h 6858000"/>
              <a:gd name="connsiteX1072" fmla="*/ 9580593 w 12192000"/>
              <a:gd name="connsiteY1072" fmla="*/ 6434849 h 6858000"/>
              <a:gd name="connsiteX1073" fmla="*/ 9538044 w 12192000"/>
              <a:gd name="connsiteY1073" fmla="*/ 6326772 h 6858000"/>
              <a:gd name="connsiteX1074" fmla="*/ 9538009 w 12192000"/>
              <a:gd name="connsiteY1074" fmla="*/ 6327058 h 6858000"/>
              <a:gd name="connsiteX1075" fmla="*/ 11448003 w 12192000"/>
              <a:gd name="connsiteY1075" fmla="*/ 6073786 h 6858000"/>
              <a:gd name="connsiteX1076" fmla="*/ 11448003 w 12192000"/>
              <a:gd name="connsiteY1076" fmla="*/ 6085303 h 6858000"/>
              <a:gd name="connsiteX1077" fmla="*/ 11472256 w 12192000"/>
              <a:gd name="connsiteY1077" fmla="*/ 6110477 h 6858000"/>
              <a:gd name="connsiteX1078" fmla="*/ 11472256 w 12192000"/>
              <a:gd name="connsiteY1078" fmla="*/ 6188031 h 6858000"/>
              <a:gd name="connsiteX1079" fmla="*/ 11375988 w 12192000"/>
              <a:gd name="connsiteY1079" fmla="*/ 6073929 h 6858000"/>
              <a:gd name="connsiteX1080" fmla="*/ 11326702 w 12192000"/>
              <a:gd name="connsiteY1080" fmla="*/ 6073929 h 6858000"/>
              <a:gd name="connsiteX1081" fmla="*/ 11326702 w 12192000"/>
              <a:gd name="connsiteY1081" fmla="*/ 6085446 h 6858000"/>
              <a:gd name="connsiteX1082" fmla="*/ 11350210 w 12192000"/>
              <a:gd name="connsiteY1082" fmla="*/ 6120140 h 6858000"/>
              <a:gd name="connsiteX1083" fmla="*/ 11350210 w 12192000"/>
              <a:gd name="connsiteY1083" fmla="*/ 6206929 h 6858000"/>
              <a:gd name="connsiteX1084" fmla="*/ 11326454 w 12192000"/>
              <a:gd name="connsiteY1084" fmla="*/ 6232352 h 6858000"/>
              <a:gd name="connsiteX1085" fmla="*/ 11326454 w 12192000"/>
              <a:gd name="connsiteY1085" fmla="*/ 6243620 h 6858000"/>
              <a:gd name="connsiteX1086" fmla="*/ 11389249 w 12192000"/>
              <a:gd name="connsiteY1086" fmla="*/ 6243620 h 6858000"/>
              <a:gd name="connsiteX1087" fmla="*/ 11389249 w 12192000"/>
              <a:gd name="connsiteY1087" fmla="*/ 6232210 h 6858000"/>
              <a:gd name="connsiteX1088" fmla="*/ 11364003 w 12192000"/>
              <a:gd name="connsiteY1088" fmla="*/ 6206787 h 6858000"/>
              <a:gd name="connsiteX1089" fmla="*/ 11364003 w 12192000"/>
              <a:gd name="connsiteY1089" fmla="*/ 6113080 h 6858000"/>
              <a:gd name="connsiteX1090" fmla="*/ 11474560 w 12192000"/>
              <a:gd name="connsiteY1090" fmla="*/ 6245296 h 6858000"/>
              <a:gd name="connsiteX1091" fmla="*/ 11486013 w 12192000"/>
              <a:gd name="connsiteY1091" fmla="*/ 6245296 h 6858000"/>
              <a:gd name="connsiteX1092" fmla="*/ 11486013 w 12192000"/>
              <a:gd name="connsiteY1092" fmla="*/ 6110477 h 6858000"/>
              <a:gd name="connsiteX1093" fmla="*/ 11511082 w 12192000"/>
              <a:gd name="connsiteY1093" fmla="*/ 6085303 h 6858000"/>
              <a:gd name="connsiteX1094" fmla="*/ 11511082 w 12192000"/>
              <a:gd name="connsiteY1094" fmla="*/ 6073786 h 6858000"/>
              <a:gd name="connsiteX1095" fmla="*/ 9528577 w 12192000"/>
              <a:gd name="connsiteY1095" fmla="*/ 6073536 h 6858000"/>
              <a:gd name="connsiteX1096" fmla="*/ 9528719 w 12192000"/>
              <a:gd name="connsiteY1096" fmla="*/ 6348630 h 6858000"/>
              <a:gd name="connsiteX1097" fmla="*/ 9577863 w 12192000"/>
              <a:gd name="connsiteY1097" fmla="*/ 6443763 h 6858000"/>
              <a:gd name="connsiteX1098" fmla="*/ 9652750 w 12192000"/>
              <a:gd name="connsiteY1098" fmla="*/ 6463624 h 6858000"/>
              <a:gd name="connsiteX1099" fmla="*/ 9686044 w 12192000"/>
              <a:gd name="connsiteY1099" fmla="*/ 6482522 h 6858000"/>
              <a:gd name="connsiteX1100" fmla="*/ 9686434 w 12192000"/>
              <a:gd name="connsiteY1100" fmla="*/ 6482522 h 6858000"/>
              <a:gd name="connsiteX1101" fmla="*/ 9720367 w 12192000"/>
              <a:gd name="connsiteY1101" fmla="*/ 6463624 h 6858000"/>
              <a:gd name="connsiteX1102" fmla="*/ 9794828 w 12192000"/>
              <a:gd name="connsiteY1102" fmla="*/ 6443763 h 6858000"/>
              <a:gd name="connsiteX1103" fmla="*/ 9843972 w 12192000"/>
              <a:gd name="connsiteY1103" fmla="*/ 6348630 h 6858000"/>
              <a:gd name="connsiteX1104" fmla="*/ 9843972 w 12192000"/>
              <a:gd name="connsiteY1104" fmla="*/ 6073536 h 6858000"/>
              <a:gd name="connsiteX1105" fmla="*/ 11035241 w 12192000"/>
              <a:gd name="connsiteY1105" fmla="*/ 6071326 h 6858000"/>
              <a:gd name="connsiteX1106" fmla="*/ 11001272 w 12192000"/>
              <a:gd name="connsiteY1106" fmla="*/ 6071575 h 6858000"/>
              <a:gd name="connsiteX1107" fmla="*/ 10962269 w 12192000"/>
              <a:gd name="connsiteY1107" fmla="*/ 6072859 h 6858000"/>
              <a:gd name="connsiteX1108" fmla="*/ 10962269 w 12192000"/>
              <a:gd name="connsiteY1108" fmla="*/ 6084661 h 6858000"/>
              <a:gd name="connsiteX1109" fmla="*/ 10986522 w 12192000"/>
              <a:gd name="connsiteY1109" fmla="*/ 6104700 h 6858000"/>
              <a:gd name="connsiteX1110" fmla="*/ 10986522 w 12192000"/>
              <a:gd name="connsiteY1110" fmla="*/ 6212028 h 6858000"/>
              <a:gd name="connsiteX1111" fmla="*/ 10962269 w 12192000"/>
              <a:gd name="connsiteY1111" fmla="*/ 6232067 h 6858000"/>
              <a:gd name="connsiteX1112" fmla="*/ 10961773 w 12192000"/>
              <a:gd name="connsiteY1112" fmla="*/ 6232852 h 6858000"/>
              <a:gd name="connsiteX1113" fmla="*/ 10961773 w 12192000"/>
              <a:gd name="connsiteY1113" fmla="*/ 6232067 h 6858000"/>
              <a:gd name="connsiteX1114" fmla="*/ 10922202 w 12192000"/>
              <a:gd name="connsiteY1114" fmla="*/ 6204076 h 6858000"/>
              <a:gd name="connsiteX1115" fmla="*/ 10872562 w 12192000"/>
              <a:gd name="connsiteY1115" fmla="*/ 6132763 h 6858000"/>
              <a:gd name="connsiteX1116" fmla="*/ 10890290 w 12192000"/>
              <a:gd name="connsiteY1116" fmla="*/ 6117359 h 6858000"/>
              <a:gd name="connsiteX1117" fmla="*/ 10947767 w 12192000"/>
              <a:gd name="connsiteY1117" fmla="*/ 6085268 h 6858000"/>
              <a:gd name="connsiteX1118" fmla="*/ 10947767 w 12192000"/>
              <a:gd name="connsiteY1118" fmla="*/ 6073750 h 6858000"/>
              <a:gd name="connsiteX1119" fmla="*/ 10870292 w 12192000"/>
              <a:gd name="connsiteY1119" fmla="*/ 6073750 h 6858000"/>
              <a:gd name="connsiteX1120" fmla="*/ 10870292 w 12192000"/>
              <a:gd name="connsiteY1120" fmla="*/ 6085268 h 6858000"/>
              <a:gd name="connsiteX1121" fmla="*/ 10887418 w 12192000"/>
              <a:gd name="connsiteY1121" fmla="*/ 6094289 h 6858000"/>
              <a:gd name="connsiteX1122" fmla="*/ 10876958 w 12192000"/>
              <a:gd name="connsiteY1122" fmla="*/ 6110192 h 6858000"/>
              <a:gd name="connsiteX1123" fmla="*/ 10824339 w 12192000"/>
              <a:gd name="connsiteY1123" fmla="*/ 6156546 h 6858000"/>
              <a:gd name="connsiteX1124" fmla="*/ 10824339 w 12192000"/>
              <a:gd name="connsiteY1124" fmla="*/ 6105378 h 6858000"/>
              <a:gd name="connsiteX1125" fmla="*/ 10848840 w 12192000"/>
              <a:gd name="connsiteY1125" fmla="*/ 6085303 h 6858000"/>
              <a:gd name="connsiteX1126" fmla="*/ 10848840 w 12192000"/>
              <a:gd name="connsiteY1126" fmla="*/ 6073786 h 6858000"/>
              <a:gd name="connsiteX1127" fmla="*/ 10764345 w 12192000"/>
              <a:gd name="connsiteY1127" fmla="*/ 6073786 h 6858000"/>
              <a:gd name="connsiteX1128" fmla="*/ 10764345 w 12192000"/>
              <a:gd name="connsiteY1128" fmla="*/ 6085303 h 6858000"/>
              <a:gd name="connsiteX1129" fmla="*/ 10788598 w 12192000"/>
              <a:gd name="connsiteY1129" fmla="*/ 6105378 h 6858000"/>
              <a:gd name="connsiteX1130" fmla="*/ 10788598 w 12192000"/>
              <a:gd name="connsiteY1130" fmla="*/ 6212349 h 6858000"/>
              <a:gd name="connsiteX1131" fmla="*/ 10764345 w 12192000"/>
              <a:gd name="connsiteY1131" fmla="*/ 6232388 h 6858000"/>
              <a:gd name="connsiteX1132" fmla="*/ 10764345 w 12192000"/>
              <a:gd name="connsiteY1132" fmla="*/ 6243620 h 6858000"/>
              <a:gd name="connsiteX1133" fmla="*/ 10848840 w 12192000"/>
              <a:gd name="connsiteY1133" fmla="*/ 6243620 h 6858000"/>
              <a:gd name="connsiteX1134" fmla="*/ 10848840 w 12192000"/>
              <a:gd name="connsiteY1134" fmla="*/ 6232210 h 6858000"/>
              <a:gd name="connsiteX1135" fmla="*/ 10824339 w 12192000"/>
              <a:gd name="connsiteY1135" fmla="*/ 6212171 h 6858000"/>
              <a:gd name="connsiteX1136" fmla="*/ 10824339 w 12192000"/>
              <a:gd name="connsiteY1136" fmla="*/ 6175444 h 6858000"/>
              <a:gd name="connsiteX1137" fmla="*/ 10845614 w 12192000"/>
              <a:gd name="connsiteY1137" fmla="*/ 6156475 h 6858000"/>
              <a:gd name="connsiteX1138" fmla="*/ 10882028 w 12192000"/>
              <a:gd name="connsiteY1138" fmla="*/ 6207963 h 6858000"/>
              <a:gd name="connsiteX1139" fmla="*/ 10892240 w 12192000"/>
              <a:gd name="connsiteY1139" fmla="*/ 6226719 h 6858000"/>
              <a:gd name="connsiteX1140" fmla="*/ 10875398 w 12192000"/>
              <a:gd name="connsiteY1140" fmla="*/ 6232103 h 6858000"/>
              <a:gd name="connsiteX1141" fmla="*/ 10867739 w 12192000"/>
              <a:gd name="connsiteY1141" fmla="*/ 6232103 h 6858000"/>
              <a:gd name="connsiteX1142" fmla="*/ 10867739 w 12192000"/>
              <a:gd name="connsiteY1142" fmla="*/ 6243620 h 6858000"/>
              <a:gd name="connsiteX1143" fmla="*/ 11047154 w 12192000"/>
              <a:gd name="connsiteY1143" fmla="*/ 6243620 h 6858000"/>
              <a:gd name="connsiteX1144" fmla="*/ 11047154 w 12192000"/>
              <a:gd name="connsiteY1144" fmla="*/ 6232210 h 6858000"/>
              <a:gd name="connsiteX1145" fmla="*/ 11022334 w 12192000"/>
              <a:gd name="connsiteY1145" fmla="*/ 6212171 h 6858000"/>
              <a:gd name="connsiteX1146" fmla="*/ 11022334 w 12192000"/>
              <a:gd name="connsiteY1146" fmla="*/ 6167742 h 6858000"/>
              <a:gd name="connsiteX1147" fmla="*/ 11028681 w 12192000"/>
              <a:gd name="connsiteY1147" fmla="*/ 6167742 h 6858000"/>
              <a:gd name="connsiteX1148" fmla="*/ 11066479 w 12192000"/>
              <a:gd name="connsiteY1148" fmla="*/ 6192702 h 6858000"/>
              <a:gd name="connsiteX1149" fmla="*/ 11077967 w 12192000"/>
              <a:gd name="connsiteY1149" fmla="*/ 6211672 h 6858000"/>
              <a:gd name="connsiteX1150" fmla="*/ 11099419 w 12192000"/>
              <a:gd name="connsiteY1150" fmla="*/ 6243763 h 6858000"/>
              <a:gd name="connsiteX1151" fmla="*/ 11144627 w 12192000"/>
              <a:gd name="connsiteY1151" fmla="*/ 6243763 h 6858000"/>
              <a:gd name="connsiteX1152" fmla="*/ 11144627 w 12192000"/>
              <a:gd name="connsiteY1152" fmla="*/ 6232210 h 6858000"/>
              <a:gd name="connsiteX1153" fmla="*/ 11111297 w 12192000"/>
              <a:gd name="connsiteY1153" fmla="*/ 6202686 h 6858000"/>
              <a:gd name="connsiteX1154" fmla="*/ 11075840 w 12192000"/>
              <a:gd name="connsiteY1154" fmla="*/ 6159897 h 6858000"/>
              <a:gd name="connsiteX1155" fmla="*/ 11112858 w 12192000"/>
              <a:gd name="connsiteY1155" fmla="*/ 6119106 h 6858000"/>
              <a:gd name="connsiteX1156" fmla="*/ 11076088 w 12192000"/>
              <a:gd name="connsiteY1156" fmla="*/ 6075676 h 6858000"/>
              <a:gd name="connsiteX1157" fmla="*/ 11035241 w 12192000"/>
              <a:gd name="connsiteY1157" fmla="*/ 6071326 h 6858000"/>
              <a:gd name="connsiteX1158" fmla="*/ 11230186 w 12192000"/>
              <a:gd name="connsiteY1158" fmla="*/ 6070683 h 6858000"/>
              <a:gd name="connsiteX1159" fmla="*/ 11136756 w 12192000"/>
              <a:gd name="connsiteY1159" fmla="*/ 6158506 h 6858000"/>
              <a:gd name="connsiteX1160" fmla="*/ 11231215 w 12192000"/>
              <a:gd name="connsiteY1160" fmla="*/ 6246865 h 6858000"/>
              <a:gd name="connsiteX1161" fmla="*/ 11325425 w 12192000"/>
              <a:gd name="connsiteY1161" fmla="*/ 6158756 h 6858000"/>
              <a:gd name="connsiteX1162" fmla="*/ 11230186 w 12192000"/>
              <a:gd name="connsiteY1162" fmla="*/ 6070683 h 6858000"/>
              <a:gd name="connsiteX1163" fmla="*/ 10186031 w 12192000"/>
              <a:gd name="connsiteY1163" fmla="*/ 6070470 h 6858000"/>
              <a:gd name="connsiteX1164" fmla="*/ 10137242 w 12192000"/>
              <a:gd name="connsiteY1164" fmla="*/ 6198835 h 6858000"/>
              <a:gd name="connsiteX1165" fmla="*/ 10106606 w 12192000"/>
              <a:gd name="connsiteY1165" fmla="*/ 6232210 h 6858000"/>
              <a:gd name="connsiteX1166" fmla="*/ 10106287 w 12192000"/>
              <a:gd name="connsiteY1166" fmla="*/ 6232852 h 6858000"/>
              <a:gd name="connsiteX1167" fmla="*/ 10106287 w 12192000"/>
              <a:gd name="connsiteY1167" fmla="*/ 6232210 h 6858000"/>
              <a:gd name="connsiteX1168" fmla="*/ 10066716 w 12192000"/>
              <a:gd name="connsiteY1168" fmla="*/ 6204219 h 6858000"/>
              <a:gd name="connsiteX1169" fmla="*/ 10017076 w 12192000"/>
              <a:gd name="connsiteY1169" fmla="*/ 6132905 h 6858000"/>
              <a:gd name="connsiteX1170" fmla="*/ 10034805 w 12192000"/>
              <a:gd name="connsiteY1170" fmla="*/ 6117501 h 6858000"/>
              <a:gd name="connsiteX1171" fmla="*/ 10092246 w 12192000"/>
              <a:gd name="connsiteY1171" fmla="*/ 6085410 h 6858000"/>
              <a:gd name="connsiteX1172" fmla="*/ 10092246 w 12192000"/>
              <a:gd name="connsiteY1172" fmla="*/ 6073893 h 6858000"/>
              <a:gd name="connsiteX1173" fmla="*/ 10014771 w 12192000"/>
              <a:gd name="connsiteY1173" fmla="*/ 6073893 h 6858000"/>
              <a:gd name="connsiteX1174" fmla="*/ 10014771 w 12192000"/>
              <a:gd name="connsiteY1174" fmla="*/ 6085410 h 6858000"/>
              <a:gd name="connsiteX1175" fmla="*/ 10031897 w 12192000"/>
              <a:gd name="connsiteY1175" fmla="*/ 6094431 h 6858000"/>
              <a:gd name="connsiteX1176" fmla="*/ 10021437 w 12192000"/>
              <a:gd name="connsiteY1176" fmla="*/ 6110334 h 6858000"/>
              <a:gd name="connsiteX1177" fmla="*/ 9968818 w 12192000"/>
              <a:gd name="connsiteY1177" fmla="*/ 6156688 h 6858000"/>
              <a:gd name="connsiteX1178" fmla="*/ 9968818 w 12192000"/>
              <a:gd name="connsiteY1178" fmla="*/ 6105378 h 6858000"/>
              <a:gd name="connsiteX1179" fmla="*/ 9993319 w 12192000"/>
              <a:gd name="connsiteY1179" fmla="*/ 6085303 h 6858000"/>
              <a:gd name="connsiteX1180" fmla="*/ 9993319 w 12192000"/>
              <a:gd name="connsiteY1180" fmla="*/ 6073786 h 6858000"/>
              <a:gd name="connsiteX1181" fmla="*/ 9908965 w 12192000"/>
              <a:gd name="connsiteY1181" fmla="*/ 6073786 h 6858000"/>
              <a:gd name="connsiteX1182" fmla="*/ 9908965 w 12192000"/>
              <a:gd name="connsiteY1182" fmla="*/ 6085303 h 6858000"/>
              <a:gd name="connsiteX1183" fmla="*/ 9933219 w 12192000"/>
              <a:gd name="connsiteY1183" fmla="*/ 6105378 h 6858000"/>
              <a:gd name="connsiteX1184" fmla="*/ 9933219 w 12192000"/>
              <a:gd name="connsiteY1184" fmla="*/ 6212349 h 6858000"/>
              <a:gd name="connsiteX1185" fmla="*/ 9908965 w 12192000"/>
              <a:gd name="connsiteY1185" fmla="*/ 6232388 h 6858000"/>
              <a:gd name="connsiteX1186" fmla="*/ 9908965 w 12192000"/>
              <a:gd name="connsiteY1186" fmla="*/ 6243620 h 6858000"/>
              <a:gd name="connsiteX1187" fmla="*/ 9993461 w 12192000"/>
              <a:gd name="connsiteY1187" fmla="*/ 6243620 h 6858000"/>
              <a:gd name="connsiteX1188" fmla="*/ 9993319 w 12192000"/>
              <a:gd name="connsiteY1188" fmla="*/ 6232210 h 6858000"/>
              <a:gd name="connsiteX1189" fmla="*/ 9968818 w 12192000"/>
              <a:gd name="connsiteY1189" fmla="*/ 6212171 h 6858000"/>
              <a:gd name="connsiteX1190" fmla="*/ 9968818 w 12192000"/>
              <a:gd name="connsiteY1190" fmla="*/ 6175444 h 6858000"/>
              <a:gd name="connsiteX1191" fmla="*/ 9990270 w 12192000"/>
              <a:gd name="connsiteY1191" fmla="*/ 6156475 h 6858000"/>
              <a:gd name="connsiteX1192" fmla="*/ 10026543 w 12192000"/>
              <a:gd name="connsiteY1192" fmla="*/ 6207963 h 6858000"/>
              <a:gd name="connsiteX1193" fmla="*/ 10036719 w 12192000"/>
              <a:gd name="connsiteY1193" fmla="*/ 6226719 h 6858000"/>
              <a:gd name="connsiteX1194" fmla="*/ 10019912 w 12192000"/>
              <a:gd name="connsiteY1194" fmla="*/ 6232103 h 6858000"/>
              <a:gd name="connsiteX1195" fmla="*/ 10012218 w 12192000"/>
              <a:gd name="connsiteY1195" fmla="*/ 6232103 h 6858000"/>
              <a:gd name="connsiteX1196" fmla="*/ 10012218 w 12192000"/>
              <a:gd name="connsiteY1196" fmla="*/ 6243620 h 6858000"/>
              <a:gd name="connsiteX1197" fmla="*/ 10164686 w 12192000"/>
              <a:gd name="connsiteY1197" fmla="*/ 6243620 h 6858000"/>
              <a:gd name="connsiteX1198" fmla="*/ 10164686 w 12192000"/>
              <a:gd name="connsiteY1198" fmla="*/ 6232210 h 6858000"/>
              <a:gd name="connsiteX1199" fmla="*/ 10145290 w 12192000"/>
              <a:gd name="connsiteY1199" fmla="*/ 6220657 h 6858000"/>
              <a:gd name="connsiteX1200" fmla="*/ 10148836 w 12192000"/>
              <a:gd name="connsiteY1200" fmla="*/ 6207286 h 6858000"/>
              <a:gd name="connsiteX1201" fmla="*/ 10152949 w 12192000"/>
              <a:gd name="connsiteY1201" fmla="*/ 6196268 h 6858000"/>
              <a:gd name="connsiteX1202" fmla="*/ 10207873 w 12192000"/>
              <a:gd name="connsiteY1202" fmla="*/ 6196268 h 6858000"/>
              <a:gd name="connsiteX1203" fmla="*/ 10215780 w 12192000"/>
              <a:gd name="connsiteY1203" fmla="*/ 6216271 h 6858000"/>
              <a:gd name="connsiteX1204" fmla="*/ 10217340 w 12192000"/>
              <a:gd name="connsiteY1204" fmla="*/ 6223973 h 6858000"/>
              <a:gd name="connsiteX1205" fmla="*/ 10197945 w 12192000"/>
              <a:gd name="connsiteY1205" fmla="*/ 6232210 h 6858000"/>
              <a:gd name="connsiteX1206" fmla="*/ 10197945 w 12192000"/>
              <a:gd name="connsiteY1206" fmla="*/ 6243620 h 6858000"/>
              <a:gd name="connsiteX1207" fmla="*/ 10366794 w 12192000"/>
              <a:gd name="connsiteY1207" fmla="*/ 6243620 h 6858000"/>
              <a:gd name="connsiteX1208" fmla="*/ 10366794 w 12192000"/>
              <a:gd name="connsiteY1208" fmla="*/ 6232210 h 6858000"/>
              <a:gd name="connsiteX1209" fmla="*/ 10341974 w 12192000"/>
              <a:gd name="connsiteY1209" fmla="*/ 6212171 h 6858000"/>
              <a:gd name="connsiteX1210" fmla="*/ 10341974 w 12192000"/>
              <a:gd name="connsiteY1210" fmla="*/ 6167742 h 6858000"/>
              <a:gd name="connsiteX1211" fmla="*/ 10348356 w 12192000"/>
              <a:gd name="connsiteY1211" fmla="*/ 6167742 h 6858000"/>
              <a:gd name="connsiteX1212" fmla="*/ 10386154 w 12192000"/>
              <a:gd name="connsiteY1212" fmla="*/ 6192702 h 6858000"/>
              <a:gd name="connsiteX1213" fmla="*/ 10397642 w 12192000"/>
              <a:gd name="connsiteY1213" fmla="*/ 6211672 h 6858000"/>
              <a:gd name="connsiteX1214" fmla="*/ 10419094 w 12192000"/>
              <a:gd name="connsiteY1214" fmla="*/ 6243763 h 6858000"/>
              <a:gd name="connsiteX1215" fmla="*/ 10615352 w 12192000"/>
              <a:gd name="connsiteY1215" fmla="*/ 6243763 h 6858000"/>
              <a:gd name="connsiteX1216" fmla="*/ 10616380 w 12192000"/>
              <a:gd name="connsiteY1216" fmla="*/ 6187033 h 6858000"/>
              <a:gd name="connsiteX1217" fmla="*/ 10604892 w 12192000"/>
              <a:gd name="connsiteY1217" fmla="*/ 6187033 h 6858000"/>
              <a:gd name="connsiteX1218" fmla="*/ 10548443 w 12192000"/>
              <a:gd name="connsiteY1218" fmla="*/ 6229821 h 6858000"/>
              <a:gd name="connsiteX1219" fmla="*/ 10524970 w 12192000"/>
              <a:gd name="connsiteY1219" fmla="*/ 6203114 h 6858000"/>
              <a:gd name="connsiteX1220" fmla="*/ 10524970 w 12192000"/>
              <a:gd name="connsiteY1220" fmla="*/ 6105378 h 6858000"/>
              <a:gd name="connsiteX1221" fmla="*/ 10549790 w 12192000"/>
              <a:gd name="connsiteY1221" fmla="*/ 6085303 h 6858000"/>
              <a:gd name="connsiteX1222" fmla="*/ 10549790 w 12192000"/>
              <a:gd name="connsiteY1222" fmla="*/ 6073786 h 6858000"/>
              <a:gd name="connsiteX1223" fmla="*/ 10464693 w 12192000"/>
              <a:gd name="connsiteY1223" fmla="*/ 6073786 h 6858000"/>
              <a:gd name="connsiteX1224" fmla="*/ 10464693 w 12192000"/>
              <a:gd name="connsiteY1224" fmla="*/ 6085303 h 6858000"/>
              <a:gd name="connsiteX1225" fmla="*/ 10489194 w 12192000"/>
              <a:gd name="connsiteY1225" fmla="*/ 6105378 h 6858000"/>
              <a:gd name="connsiteX1226" fmla="*/ 10489194 w 12192000"/>
              <a:gd name="connsiteY1226" fmla="*/ 6212349 h 6858000"/>
              <a:gd name="connsiteX1227" fmla="*/ 10464693 w 12192000"/>
              <a:gd name="connsiteY1227" fmla="*/ 6232388 h 6858000"/>
              <a:gd name="connsiteX1228" fmla="*/ 10464302 w 12192000"/>
              <a:gd name="connsiteY1228" fmla="*/ 6232638 h 6858000"/>
              <a:gd name="connsiteX1229" fmla="*/ 10464302 w 12192000"/>
              <a:gd name="connsiteY1229" fmla="*/ 6232388 h 6858000"/>
              <a:gd name="connsiteX1230" fmla="*/ 10431079 w 12192000"/>
              <a:gd name="connsiteY1230" fmla="*/ 6202864 h 6858000"/>
              <a:gd name="connsiteX1231" fmla="*/ 10395621 w 12192000"/>
              <a:gd name="connsiteY1231" fmla="*/ 6160076 h 6858000"/>
              <a:gd name="connsiteX1232" fmla="*/ 10432639 w 12192000"/>
              <a:gd name="connsiteY1232" fmla="*/ 6119284 h 6858000"/>
              <a:gd name="connsiteX1233" fmla="*/ 10395869 w 12192000"/>
              <a:gd name="connsiteY1233" fmla="*/ 6075854 h 6858000"/>
              <a:gd name="connsiteX1234" fmla="*/ 10354987 w 12192000"/>
              <a:gd name="connsiteY1234" fmla="*/ 6071504 h 6858000"/>
              <a:gd name="connsiteX1235" fmla="*/ 10321054 w 12192000"/>
              <a:gd name="connsiteY1235" fmla="*/ 6071753 h 6858000"/>
              <a:gd name="connsiteX1236" fmla="*/ 10282050 w 12192000"/>
              <a:gd name="connsiteY1236" fmla="*/ 6073037 h 6858000"/>
              <a:gd name="connsiteX1237" fmla="*/ 10282050 w 12192000"/>
              <a:gd name="connsiteY1237" fmla="*/ 6084839 h 6858000"/>
              <a:gd name="connsiteX1238" fmla="*/ 10306303 w 12192000"/>
              <a:gd name="connsiteY1238" fmla="*/ 6104879 h 6858000"/>
              <a:gd name="connsiteX1239" fmla="*/ 10306303 w 12192000"/>
              <a:gd name="connsiteY1239" fmla="*/ 6212206 h 6858000"/>
              <a:gd name="connsiteX1240" fmla="*/ 10282050 w 12192000"/>
              <a:gd name="connsiteY1240" fmla="*/ 6232246 h 6858000"/>
              <a:gd name="connsiteX1241" fmla="*/ 10277725 w 12192000"/>
              <a:gd name="connsiteY1241" fmla="*/ 6232246 h 6858000"/>
              <a:gd name="connsiteX1242" fmla="*/ 10249359 w 12192000"/>
              <a:gd name="connsiteY1242" fmla="*/ 6202971 h 6858000"/>
              <a:gd name="connsiteX1243" fmla="*/ 10197768 w 12192000"/>
              <a:gd name="connsiteY1243" fmla="*/ 6070470 h 6858000"/>
              <a:gd name="connsiteX1244" fmla="*/ 11580082 w 12192000"/>
              <a:gd name="connsiteY1244" fmla="*/ 6070434 h 6858000"/>
              <a:gd name="connsiteX1245" fmla="*/ 11531328 w 12192000"/>
              <a:gd name="connsiteY1245" fmla="*/ 6198799 h 6858000"/>
              <a:gd name="connsiteX1246" fmla="*/ 11500692 w 12192000"/>
              <a:gd name="connsiteY1246" fmla="*/ 6232174 h 6858000"/>
              <a:gd name="connsiteX1247" fmla="*/ 11500692 w 12192000"/>
              <a:gd name="connsiteY1247" fmla="*/ 6243620 h 6858000"/>
              <a:gd name="connsiteX1248" fmla="*/ 11558914 w 12192000"/>
              <a:gd name="connsiteY1248" fmla="*/ 6243620 h 6858000"/>
              <a:gd name="connsiteX1249" fmla="*/ 11558914 w 12192000"/>
              <a:gd name="connsiteY1249" fmla="*/ 6232210 h 6858000"/>
              <a:gd name="connsiteX1250" fmla="*/ 11539483 w 12192000"/>
              <a:gd name="connsiteY1250" fmla="*/ 6220657 h 6858000"/>
              <a:gd name="connsiteX1251" fmla="*/ 11543029 w 12192000"/>
              <a:gd name="connsiteY1251" fmla="*/ 6207285 h 6858000"/>
              <a:gd name="connsiteX1252" fmla="*/ 11547106 w 12192000"/>
              <a:gd name="connsiteY1252" fmla="*/ 6196268 h 6858000"/>
              <a:gd name="connsiteX1253" fmla="*/ 11602066 w 12192000"/>
              <a:gd name="connsiteY1253" fmla="*/ 6196268 h 6858000"/>
              <a:gd name="connsiteX1254" fmla="*/ 11609973 w 12192000"/>
              <a:gd name="connsiteY1254" fmla="*/ 6216271 h 6858000"/>
              <a:gd name="connsiteX1255" fmla="*/ 11611498 w 12192000"/>
              <a:gd name="connsiteY1255" fmla="*/ 6223973 h 6858000"/>
              <a:gd name="connsiteX1256" fmla="*/ 11592102 w 12192000"/>
              <a:gd name="connsiteY1256" fmla="*/ 6232210 h 6858000"/>
              <a:gd name="connsiteX1257" fmla="*/ 11592102 w 12192000"/>
              <a:gd name="connsiteY1257" fmla="*/ 6243620 h 6858000"/>
              <a:gd name="connsiteX1258" fmla="*/ 11671775 w 12192000"/>
              <a:gd name="connsiteY1258" fmla="*/ 6243620 h 6858000"/>
              <a:gd name="connsiteX1259" fmla="*/ 11671775 w 12192000"/>
              <a:gd name="connsiteY1259" fmla="*/ 6232210 h 6858000"/>
              <a:gd name="connsiteX1260" fmla="*/ 11643445 w 12192000"/>
              <a:gd name="connsiteY1260" fmla="*/ 6202935 h 6858000"/>
              <a:gd name="connsiteX1261" fmla="*/ 11591854 w 12192000"/>
              <a:gd name="connsiteY1261" fmla="*/ 6070434 h 6858000"/>
              <a:gd name="connsiteX1262" fmla="*/ 10686941 w 12192000"/>
              <a:gd name="connsiteY1262" fmla="*/ 6068901 h 6858000"/>
              <a:gd name="connsiteX1263" fmla="*/ 10628187 w 12192000"/>
              <a:gd name="connsiteY1263" fmla="*/ 6117109 h 6858000"/>
              <a:gd name="connsiteX1264" fmla="*/ 10682721 w 12192000"/>
              <a:gd name="connsiteY1264" fmla="*/ 6172520 h 6858000"/>
              <a:gd name="connsiteX1265" fmla="*/ 10726866 w 12192000"/>
              <a:gd name="connsiteY1265" fmla="*/ 6207821 h 6858000"/>
              <a:gd name="connsiteX1266" fmla="*/ 10695273 w 12192000"/>
              <a:gd name="connsiteY1266" fmla="*/ 6232781 h 6858000"/>
              <a:gd name="connsiteX1267" fmla="*/ 10639640 w 12192000"/>
              <a:gd name="connsiteY1267" fmla="*/ 6178831 h 6858000"/>
              <a:gd name="connsiteX1268" fmla="*/ 10628187 w 12192000"/>
              <a:gd name="connsiteY1268" fmla="*/ 6178831 h 6858000"/>
              <a:gd name="connsiteX1269" fmla="*/ 10628187 w 12192000"/>
              <a:gd name="connsiteY1269" fmla="*/ 6238700 h 6858000"/>
              <a:gd name="connsiteX1270" fmla="*/ 10638825 w 12192000"/>
              <a:gd name="connsiteY1270" fmla="*/ 6238700 h 6858000"/>
              <a:gd name="connsiteX1271" fmla="*/ 10644073 w 12192000"/>
              <a:gd name="connsiteY1271" fmla="*/ 6220336 h 6858000"/>
              <a:gd name="connsiteX1272" fmla="*/ 10701585 w 12192000"/>
              <a:gd name="connsiteY1272" fmla="*/ 6246865 h 6858000"/>
              <a:gd name="connsiteX1273" fmla="*/ 10763387 w 12192000"/>
              <a:gd name="connsiteY1273" fmla="*/ 6196945 h 6858000"/>
              <a:gd name="connsiteX1274" fmla="*/ 10702613 w 12192000"/>
              <a:gd name="connsiteY1274" fmla="*/ 6138325 h 6858000"/>
              <a:gd name="connsiteX1275" fmla="*/ 10660560 w 12192000"/>
              <a:gd name="connsiteY1275" fmla="*/ 6103488 h 6858000"/>
              <a:gd name="connsiteX1276" fmla="*/ 10686622 w 12192000"/>
              <a:gd name="connsiteY1276" fmla="*/ 6083021 h 6858000"/>
              <a:gd name="connsiteX1277" fmla="*/ 10737432 w 12192000"/>
              <a:gd name="connsiteY1277" fmla="*/ 6126772 h 6858000"/>
              <a:gd name="connsiteX1278" fmla="*/ 10748389 w 12192000"/>
              <a:gd name="connsiteY1278" fmla="*/ 6126772 h 6858000"/>
              <a:gd name="connsiteX1279" fmla="*/ 10748211 w 12192000"/>
              <a:gd name="connsiteY1279" fmla="*/ 6075711 h 6858000"/>
              <a:gd name="connsiteX1280" fmla="*/ 10736510 w 12192000"/>
              <a:gd name="connsiteY1280" fmla="*/ 6075711 h 6858000"/>
              <a:gd name="connsiteX1281" fmla="*/ 10731475 w 12192000"/>
              <a:gd name="connsiteY1281" fmla="*/ 6092399 h 6858000"/>
              <a:gd name="connsiteX1282" fmla="*/ 10686941 w 12192000"/>
              <a:gd name="connsiteY1282" fmla="*/ 6068901 h 6858000"/>
              <a:gd name="connsiteX1283" fmla="*/ 9763590 w 12192000"/>
              <a:gd name="connsiteY1283" fmla="*/ 6050359 h 6858000"/>
              <a:gd name="connsiteX1284" fmla="*/ 9763590 w 12192000"/>
              <a:gd name="connsiteY1284" fmla="*/ 6064836 h 6858000"/>
              <a:gd name="connsiteX1285" fmla="*/ 9830179 w 12192000"/>
              <a:gd name="connsiteY1285" fmla="*/ 6064836 h 6858000"/>
              <a:gd name="connsiteX1286" fmla="*/ 9830214 w 12192000"/>
              <a:gd name="connsiteY1286" fmla="*/ 6050359 h 6858000"/>
              <a:gd name="connsiteX1287" fmla="*/ 9689732 w 12192000"/>
              <a:gd name="connsiteY1287" fmla="*/ 6050359 h 6858000"/>
              <a:gd name="connsiteX1288" fmla="*/ 9689732 w 12192000"/>
              <a:gd name="connsiteY1288" fmla="*/ 6064836 h 6858000"/>
              <a:gd name="connsiteX1289" fmla="*/ 9756498 w 12192000"/>
              <a:gd name="connsiteY1289" fmla="*/ 6064836 h 6858000"/>
              <a:gd name="connsiteX1290" fmla="*/ 9756498 w 12192000"/>
              <a:gd name="connsiteY1290" fmla="*/ 6050359 h 6858000"/>
              <a:gd name="connsiteX1291" fmla="*/ 9615874 w 12192000"/>
              <a:gd name="connsiteY1291" fmla="*/ 6050359 h 6858000"/>
              <a:gd name="connsiteX1292" fmla="*/ 9615874 w 12192000"/>
              <a:gd name="connsiteY1292" fmla="*/ 6064836 h 6858000"/>
              <a:gd name="connsiteX1293" fmla="*/ 9682463 w 12192000"/>
              <a:gd name="connsiteY1293" fmla="*/ 6064836 h 6858000"/>
              <a:gd name="connsiteX1294" fmla="*/ 9682463 w 12192000"/>
              <a:gd name="connsiteY1294" fmla="*/ 6050359 h 6858000"/>
              <a:gd name="connsiteX1295" fmla="*/ 9541980 w 12192000"/>
              <a:gd name="connsiteY1295" fmla="*/ 6050359 h 6858000"/>
              <a:gd name="connsiteX1296" fmla="*/ 9541980 w 12192000"/>
              <a:gd name="connsiteY1296" fmla="*/ 6064836 h 6858000"/>
              <a:gd name="connsiteX1297" fmla="*/ 9608605 w 12192000"/>
              <a:gd name="connsiteY1297" fmla="*/ 6064836 h 6858000"/>
              <a:gd name="connsiteX1298" fmla="*/ 9608605 w 12192000"/>
              <a:gd name="connsiteY1298" fmla="*/ 6050359 h 6858000"/>
              <a:gd name="connsiteX1299" fmla="*/ 9800572 w 12192000"/>
              <a:gd name="connsiteY1299" fmla="*/ 6030498 h 6858000"/>
              <a:gd name="connsiteX1300" fmla="*/ 9800572 w 12192000"/>
              <a:gd name="connsiteY1300" fmla="*/ 6045011 h 6858000"/>
              <a:gd name="connsiteX1301" fmla="*/ 9830179 w 12192000"/>
              <a:gd name="connsiteY1301" fmla="*/ 6045011 h 6858000"/>
              <a:gd name="connsiteX1302" fmla="*/ 9830179 w 12192000"/>
              <a:gd name="connsiteY1302" fmla="*/ 6030498 h 6858000"/>
              <a:gd name="connsiteX1303" fmla="*/ 9726679 w 12192000"/>
              <a:gd name="connsiteY1303" fmla="*/ 6030498 h 6858000"/>
              <a:gd name="connsiteX1304" fmla="*/ 9726679 w 12192000"/>
              <a:gd name="connsiteY1304" fmla="*/ 6045011 h 6858000"/>
              <a:gd name="connsiteX1305" fmla="*/ 9793268 w 12192000"/>
              <a:gd name="connsiteY1305" fmla="*/ 6045011 h 6858000"/>
              <a:gd name="connsiteX1306" fmla="*/ 9793268 w 12192000"/>
              <a:gd name="connsiteY1306" fmla="*/ 6030498 h 6858000"/>
              <a:gd name="connsiteX1307" fmla="*/ 9652785 w 12192000"/>
              <a:gd name="connsiteY1307" fmla="*/ 6030498 h 6858000"/>
              <a:gd name="connsiteX1308" fmla="*/ 9652785 w 12192000"/>
              <a:gd name="connsiteY1308" fmla="*/ 6045011 h 6858000"/>
              <a:gd name="connsiteX1309" fmla="*/ 9719410 w 12192000"/>
              <a:gd name="connsiteY1309" fmla="*/ 6045011 h 6858000"/>
              <a:gd name="connsiteX1310" fmla="*/ 9719410 w 12192000"/>
              <a:gd name="connsiteY1310" fmla="*/ 6030498 h 6858000"/>
              <a:gd name="connsiteX1311" fmla="*/ 9578891 w 12192000"/>
              <a:gd name="connsiteY1311" fmla="*/ 6030498 h 6858000"/>
              <a:gd name="connsiteX1312" fmla="*/ 9578891 w 12192000"/>
              <a:gd name="connsiteY1312" fmla="*/ 6045011 h 6858000"/>
              <a:gd name="connsiteX1313" fmla="*/ 9645516 w 12192000"/>
              <a:gd name="connsiteY1313" fmla="*/ 6045011 h 6858000"/>
              <a:gd name="connsiteX1314" fmla="*/ 9645516 w 12192000"/>
              <a:gd name="connsiteY1314" fmla="*/ 6030498 h 6858000"/>
              <a:gd name="connsiteX1315" fmla="*/ 9542015 w 12192000"/>
              <a:gd name="connsiteY1315" fmla="*/ 6030498 h 6858000"/>
              <a:gd name="connsiteX1316" fmla="*/ 9542015 w 12192000"/>
              <a:gd name="connsiteY1316" fmla="*/ 6045011 h 6858000"/>
              <a:gd name="connsiteX1317" fmla="*/ 9571623 w 12192000"/>
              <a:gd name="connsiteY1317" fmla="*/ 6045011 h 6858000"/>
              <a:gd name="connsiteX1318" fmla="*/ 9571623 w 12192000"/>
              <a:gd name="connsiteY1318" fmla="*/ 6030498 h 6858000"/>
              <a:gd name="connsiteX1319" fmla="*/ 9823159 w 12192000"/>
              <a:gd name="connsiteY1319" fmla="*/ 5989457 h 6858000"/>
              <a:gd name="connsiteX1320" fmla="*/ 9833796 w 12192000"/>
              <a:gd name="connsiteY1320" fmla="*/ 6006323 h 6858000"/>
              <a:gd name="connsiteX1321" fmla="*/ 9844433 w 12192000"/>
              <a:gd name="connsiteY1321" fmla="*/ 5989457 h 6858000"/>
              <a:gd name="connsiteX1322" fmla="*/ 9815535 w 12192000"/>
              <a:gd name="connsiteY1322" fmla="*/ 5989457 h 6858000"/>
              <a:gd name="connsiteX1323" fmla="*/ 9778234 w 12192000"/>
              <a:gd name="connsiteY1323" fmla="*/ 5989528 h 6858000"/>
              <a:gd name="connsiteX1324" fmla="*/ 9763590 w 12192000"/>
              <a:gd name="connsiteY1324" fmla="*/ 6012919 h 6858000"/>
              <a:gd name="connsiteX1325" fmla="*/ 9763590 w 12192000"/>
              <a:gd name="connsiteY1325" fmla="*/ 6025007 h 6858000"/>
              <a:gd name="connsiteX1326" fmla="*/ 9830179 w 12192000"/>
              <a:gd name="connsiteY1326" fmla="*/ 6025007 h 6858000"/>
              <a:gd name="connsiteX1327" fmla="*/ 9830179 w 12192000"/>
              <a:gd name="connsiteY1327" fmla="*/ 6012919 h 6858000"/>
              <a:gd name="connsiteX1328" fmla="*/ 9749407 w 12192000"/>
              <a:gd name="connsiteY1328" fmla="*/ 5989457 h 6858000"/>
              <a:gd name="connsiteX1329" fmla="*/ 9760044 w 12192000"/>
              <a:gd name="connsiteY1329" fmla="*/ 6006323 h 6858000"/>
              <a:gd name="connsiteX1330" fmla="*/ 9770681 w 12192000"/>
              <a:gd name="connsiteY1330" fmla="*/ 5989457 h 6858000"/>
              <a:gd name="connsiteX1331" fmla="*/ 9704411 w 12192000"/>
              <a:gd name="connsiteY1331" fmla="*/ 5989457 h 6858000"/>
              <a:gd name="connsiteX1332" fmla="*/ 9689732 w 12192000"/>
              <a:gd name="connsiteY1332" fmla="*/ 6012919 h 6858000"/>
              <a:gd name="connsiteX1333" fmla="*/ 9689732 w 12192000"/>
              <a:gd name="connsiteY1333" fmla="*/ 6025007 h 6858000"/>
              <a:gd name="connsiteX1334" fmla="*/ 9756498 w 12192000"/>
              <a:gd name="connsiteY1334" fmla="*/ 6025007 h 6858000"/>
              <a:gd name="connsiteX1335" fmla="*/ 9756498 w 12192000"/>
              <a:gd name="connsiteY1335" fmla="*/ 6012919 h 6858000"/>
              <a:gd name="connsiteX1336" fmla="*/ 9741819 w 12192000"/>
              <a:gd name="connsiteY1336" fmla="*/ 5989457 h 6858000"/>
              <a:gd name="connsiteX1337" fmla="*/ 9675371 w 12192000"/>
              <a:gd name="connsiteY1337" fmla="*/ 5989457 h 6858000"/>
              <a:gd name="connsiteX1338" fmla="*/ 9686009 w 12192000"/>
              <a:gd name="connsiteY1338" fmla="*/ 6006323 h 6858000"/>
              <a:gd name="connsiteX1339" fmla="*/ 9696646 w 12192000"/>
              <a:gd name="connsiteY1339" fmla="*/ 5989457 h 6858000"/>
              <a:gd name="connsiteX1340" fmla="*/ 9630659 w 12192000"/>
              <a:gd name="connsiteY1340" fmla="*/ 5989457 h 6858000"/>
              <a:gd name="connsiteX1341" fmla="*/ 9616015 w 12192000"/>
              <a:gd name="connsiteY1341" fmla="*/ 6012919 h 6858000"/>
              <a:gd name="connsiteX1342" fmla="*/ 9616015 w 12192000"/>
              <a:gd name="connsiteY1342" fmla="*/ 6025007 h 6858000"/>
              <a:gd name="connsiteX1343" fmla="*/ 9682605 w 12192000"/>
              <a:gd name="connsiteY1343" fmla="*/ 6025007 h 6858000"/>
              <a:gd name="connsiteX1344" fmla="*/ 9682605 w 12192000"/>
              <a:gd name="connsiteY1344" fmla="*/ 6012919 h 6858000"/>
              <a:gd name="connsiteX1345" fmla="*/ 9667855 w 12192000"/>
              <a:gd name="connsiteY1345" fmla="*/ 5989457 h 6858000"/>
              <a:gd name="connsiteX1346" fmla="*/ 9601655 w 12192000"/>
              <a:gd name="connsiteY1346" fmla="*/ 5989457 h 6858000"/>
              <a:gd name="connsiteX1347" fmla="*/ 9612293 w 12192000"/>
              <a:gd name="connsiteY1347" fmla="*/ 6006323 h 6858000"/>
              <a:gd name="connsiteX1348" fmla="*/ 9622929 w 12192000"/>
              <a:gd name="connsiteY1348" fmla="*/ 5989457 h 6858000"/>
              <a:gd name="connsiteX1349" fmla="*/ 9556659 w 12192000"/>
              <a:gd name="connsiteY1349" fmla="*/ 5989457 h 6858000"/>
              <a:gd name="connsiteX1350" fmla="*/ 9541980 w 12192000"/>
              <a:gd name="connsiteY1350" fmla="*/ 6012919 h 6858000"/>
              <a:gd name="connsiteX1351" fmla="*/ 9541980 w 12192000"/>
              <a:gd name="connsiteY1351" fmla="*/ 6025007 h 6858000"/>
              <a:gd name="connsiteX1352" fmla="*/ 9608605 w 12192000"/>
              <a:gd name="connsiteY1352" fmla="*/ 6025007 h 6858000"/>
              <a:gd name="connsiteX1353" fmla="*/ 9608605 w 12192000"/>
              <a:gd name="connsiteY1353" fmla="*/ 6012919 h 6858000"/>
              <a:gd name="connsiteX1354" fmla="*/ 9593925 w 12192000"/>
              <a:gd name="connsiteY1354" fmla="*/ 5989457 h 6858000"/>
              <a:gd name="connsiteX1355" fmla="*/ 9527655 w 12192000"/>
              <a:gd name="connsiteY1355" fmla="*/ 5989457 h 6858000"/>
              <a:gd name="connsiteX1356" fmla="*/ 9538292 w 12192000"/>
              <a:gd name="connsiteY1356" fmla="*/ 6006323 h 6858000"/>
              <a:gd name="connsiteX1357" fmla="*/ 9548930 w 12192000"/>
              <a:gd name="connsiteY1357" fmla="*/ 5989457 h 6858000"/>
              <a:gd name="connsiteX1358" fmla="*/ 9682038 w 12192000"/>
              <a:gd name="connsiteY1358" fmla="*/ 5959077 h 6858000"/>
              <a:gd name="connsiteX1359" fmla="*/ 9690122 w 12192000"/>
              <a:gd name="connsiteY1359" fmla="*/ 5959077 h 6858000"/>
              <a:gd name="connsiteX1360" fmla="*/ 9690015 w 12192000"/>
              <a:gd name="connsiteY1360" fmla="*/ 5978083 h 6858000"/>
              <a:gd name="connsiteX1361" fmla="*/ 9682038 w 12192000"/>
              <a:gd name="connsiteY1361" fmla="*/ 5978083 h 6858000"/>
              <a:gd name="connsiteX1362" fmla="*/ 9755506 w 12192000"/>
              <a:gd name="connsiteY1362" fmla="*/ 5959006 h 6858000"/>
              <a:gd name="connsiteX1363" fmla="*/ 9763590 w 12192000"/>
              <a:gd name="connsiteY1363" fmla="*/ 5959006 h 6858000"/>
              <a:gd name="connsiteX1364" fmla="*/ 9763590 w 12192000"/>
              <a:gd name="connsiteY1364" fmla="*/ 5978011 h 6858000"/>
              <a:gd name="connsiteX1365" fmla="*/ 9755506 w 12192000"/>
              <a:gd name="connsiteY1365" fmla="*/ 5978011 h 6858000"/>
              <a:gd name="connsiteX1366" fmla="*/ 9608463 w 12192000"/>
              <a:gd name="connsiteY1366" fmla="*/ 5959006 h 6858000"/>
              <a:gd name="connsiteX1367" fmla="*/ 9616547 w 12192000"/>
              <a:gd name="connsiteY1367" fmla="*/ 5959006 h 6858000"/>
              <a:gd name="connsiteX1368" fmla="*/ 9616547 w 12192000"/>
              <a:gd name="connsiteY1368" fmla="*/ 5978011 h 6858000"/>
              <a:gd name="connsiteX1369" fmla="*/ 9608463 w 12192000"/>
              <a:gd name="connsiteY1369" fmla="*/ 5978011 h 6858000"/>
              <a:gd name="connsiteX1370" fmla="*/ 9829116 w 12192000"/>
              <a:gd name="connsiteY1370" fmla="*/ 5958899 h 6858000"/>
              <a:gd name="connsiteX1371" fmla="*/ 9837377 w 12192000"/>
              <a:gd name="connsiteY1371" fmla="*/ 5958899 h 6858000"/>
              <a:gd name="connsiteX1372" fmla="*/ 9837377 w 12192000"/>
              <a:gd name="connsiteY1372" fmla="*/ 5977904 h 6858000"/>
              <a:gd name="connsiteX1373" fmla="*/ 9829116 w 12192000"/>
              <a:gd name="connsiteY1373" fmla="*/ 5977904 h 6858000"/>
              <a:gd name="connsiteX1374" fmla="*/ 9534711 w 12192000"/>
              <a:gd name="connsiteY1374" fmla="*/ 5958863 h 6858000"/>
              <a:gd name="connsiteX1375" fmla="*/ 9542973 w 12192000"/>
              <a:gd name="connsiteY1375" fmla="*/ 5958863 h 6858000"/>
              <a:gd name="connsiteX1376" fmla="*/ 9542973 w 12192000"/>
              <a:gd name="connsiteY1376" fmla="*/ 5977869 h 6858000"/>
              <a:gd name="connsiteX1377" fmla="*/ 9534711 w 12192000"/>
              <a:gd name="connsiteY1377" fmla="*/ 5977869 h 6858000"/>
              <a:gd name="connsiteX1378" fmla="*/ 9812699 w 12192000"/>
              <a:gd name="connsiteY1378" fmla="*/ 5951233 h 6858000"/>
              <a:gd name="connsiteX1379" fmla="*/ 9812699 w 12192000"/>
              <a:gd name="connsiteY1379" fmla="*/ 5969061 h 6858000"/>
              <a:gd name="connsiteX1380" fmla="*/ 9805607 w 12192000"/>
              <a:gd name="connsiteY1380" fmla="*/ 5969061 h 6858000"/>
              <a:gd name="connsiteX1381" fmla="*/ 9805607 w 12192000"/>
              <a:gd name="connsiteY1381" fmla="*/ 5983324 h 6858000"/>
              <a:gd name="connsiteX1382" fmla="*/ 9853298 w 12192000"/>
              <a:gd name="connsiteY1382" fmla="*/ 5983324 h 6858000"/>
              <a:gd name="connsiteX1383" fmla="*/ 9853298 w 12192000"/>
              <a:gd name="connsiteY1383" fmla="*/ 5951233 h 6858000"/>
              <a:gd name="connsiteX1384" fmla="*/ 9740117 w 12192000"/>
              <a:gd name="connsiteY1384" fmla="*/ 5951233 h 6858000"/>
              <a:gd name="connsiteX1385" fmla="*/ 9740117 w 12192000"/>
              <a:gd name="connsiteY1385" fmla="*/ 5969061 h 6858000"/>
              <a:gd name="connsiteX1386" fmla="*/ 9732387 w 12192000"/>
              <a:gd name="connsiteY1386" fmla="*/ 5969061 h 6858000"/>
              <a:gd name="connsiteX1387" fmla="*/ 9732387 w 12192000"/>
              <a:gd name="connsiteY1387" fmla="*/ 5983324 h 6858000"/>
              <a:gd name="connsiteX1388" fmla="*/ 9786779 w 12192000"/>
              <a:gd name="connsiteY1388" fmla="*/ 5983324 h 6858000"/>
              <a:gd name="connsiteX1389" fmla="*/ 9786744 w 12192000"/>
              <a:gd name="connsiteY1389" fmla="*/ 5969133 h 6858000"/>
              <a:gd name="connsiteX1390" fmla="*/ 9779120 w 12192000"/>
              <a:gd name="connsiteY1390" fmla="*/ 5969133 h 6858000"/>
              <a:gd name="connsiteX1391" fmla="*/ 9779120 w 12192000"/>
              <a:gd name="connsiteY1391" fmla="*/ 5951233 h 6858000"/>
              <a:gd name="connsiteX1392" fmla="*/ 9666543 w 12192000"/>
              <a:gd name="connsiteY1392" fmla="*/ 5951233 h 6858000"/>
              <a:gd name="connsiteX1393" fmla="*/ 9666543 w 12192000"/>
              <a:gd name="connsiteY1393" fmla="*/ 5969061 h 6858000"/>
              <a:gd name="connsiteX1394" fmla="*/ 9658955 w 12192000"/>
              <a:gd name="connsiteY1394" fmla="*/ 5969061 h 6858000"/>
              <a:gd name="connsiteX1395" fmla="*/ 9658955 w 12192000"/>
              <a:gd name="connsiteY1395" fmla="*/ 5983324 h 6858000"/>
              <a:gd name="connsiteX1396" fmla="*/ 9713311 w 12192000"/>
              <a:gd name="connsiteY1396" fmla="*/ 5983324 h 6858000"/>
              <a:gd name="connsiteX1397" fmla="*/ 9713134 w 12192000"/>
              <a:gd name="connsiteY1397" fmla="*/ 5969204 h 6858000"/>
              <a:gd name="connsiteX1398" fmla="*/ 9705546 w 12192000"/>
              <a:gd name="connsiteY1398" fmla="*/ 5969204 h 6858000"/>
              <a:gd name="connsiteX1399" fmla="*/ 9705546 w 12192000"/>
              <a:gd name="connsiteY1399" fmla="*/ 5951233 h 6858000"/>
              <a:gd name="connsiteX1400" fmla="*/ 9593074 w 12192000"/>
              <a:gd name="connsiteY1400" fmla="*/ 5951233 h 6858000"/>
              <a:gd name="connsiteX1401" fmla="*/ 9593074 w 12192000"/>
              <a:gd name="connsiteY1401" fmla="*/ 5969061 h 6858000"/>
              <a:gd name="connsiteX1402" fmla="*/ 9585487 w 12192000"/>
              <a:gd name="connsiteY1402" fmla="*/ 5969061 h 6858000"/>
              <a:gd name="connsiteX1403" fmla="*/ 9585487 w 12192000"/>
              <a:gd name="connsiteY1403" fmla="*/ 5983324 h 6858000"/>
              <a:gd name="connsiteX1404" fmla="*/ 9639843 w 12192000"/>
              <a:gd name="connsiteY1404" fmla="*/ 5983324 h 6858000"/>
              <a:gd name="connsiteX1405" fmla="*/ 9639701 w 12192000"/>
              <a:gd name="connsiteY1405" fmla="*/ 5969133 h 6858000"/>
              <a:gd name="connsiteX1406" fmla="*/ 9632078 w 12192000"/>
              <a:gd name="connsiteY1406" fmla="*/ 5969133 h 6858000"/>
              <a:gd name="connsiteX1407" fmla="*/ 9632078 w 12192000"/>
              <a:gd name="connsiteY1407" fmla="*/ 5951233 h 6858000"/>
              <a:gd name="connsiteX1408" fmla="*/ 9518932 w 12192000"/>
              <a:gd name="connsiteY1408" fmla="*/ 5951233 h 6858000"/>
              <a:gd name="connsiteX1409" fmla="*/ 9518932 w 12192000"/>
              <a:gd name="connsiteY1409" fmla="*/ 5983609 h 6858000"/>
              <a:gd name="connsiteX1410" fmla="*/ 9566588 w 12192000"/>
              <a:gd name="connsiteY1410" fmla="*/ 5983609 h 6858000"/>
              <a:gd name="connsiteX1411" fmla="*/ 9566588 w 12192000"/>
              <a:gd name="connsiteY1411" fmla="*/ 5969061 h 6858000"/>
              <a:gd name="connsiteX1412" fmla="*/ 9559496 w 12192000"/>
              <a:gd name="connsiteY1412" fmla="*/ 5969061 h 6858000"/>
              <a:gd name="connsiteX1413" fmla="*/ 9559496 w 12192000"/>
              <a:gd name="connsiteY1413" fmla="*/ 5951233 h 6858000"/>
              <a:gd name="connsiteX1414" fmla="*/ 9809685 w 12192000"/>
              <a:gd name="connsiteY1414" fmla="*/ 5933404 h 6858000"/>
              <a:gd name="connsiteX1415" fmla="*/ 9809685 w 12192000"/>
              <a:gd name="connsiteY1415" fmla="*/ 5945991 h 6858000"/>
              <a:gd name="connsiteX1416" fmla="*/ 9858652 w 12192000"/>
              <a:gd name="connsiteY1416" fmla="*/ 5945991 h 6858000"/>
              <a:gd name="connsiteX1417" fmla="*/ 9858652 w 12192000"/>
              <a:gd name="connsiteY1417" fmla="*/ 5933404 h 6858000"/>
              <a:gd name="connsiteX1418" fmla="*/ 9847447 w 12192000"/>
              <a:gd name="connsiteY1418" fmla="*/ 5933404 h 6858000"/>
              <a:gd name="connsiteX1419" fmla="*/ 9847447 w 12192000"/>
              <a:gd name="connsiteY1419" fmla="*/ 5939394 h 6858000"/>
              <a:gd name="connsiteX1420" fmla="*/ 9839717 w 12192000"/>
              <a:gd name="connsiteY1420" fmla="*/ 5939394 h 6858000"/>
              <a:gd name="connsiteX1421" fmla="*/ 9839717 w 12192000"/>
              <a:gd name="connsiteY1421" fmla="*/ 5933404 h 6858000"/>
              <a:gd name="connsiteX1422" fmla="*/ 9827945 w 12192000"/>
              <a:gd name="connsiteY1422" fmla="*/ 5933404 h 6858000"/>
              <a:gd name="connsiteX1423" fmla="*/ 9827945 w 12192000"/>
              <a:gd name="connsiteY1423" fmla="*/ 5939394 h 6858000"/>
              <a:gd name="connsiteX1424" fmla="*/ 9820322 w 12192000"/>
              <a:gd name="connsiteY1424" fmla="*/ 5939394 h 6858000"/>
              <a:gd name="connsiteX1425" fmla="*/ 9820322 w 12192000"/>
              <a:gd name="connsiteY1425" fmla="*/ 5933404 h 6858000"/>
              <a:gd name="connsiteX1426" fmla="*/ 9735011 w 12192000"/>
              <a:gd name="connsiteY1426" fmla="*/ 5933404 h 6858000"/>
              <a:gd name="connsiteX1427" fmla="*/ 9735011 w 12192000"/>
              <a:gd name="connsiteY1427" fmla="*/ 5945991 h 6858000"/>
              <a:gd name="connsiteX1428" fmla="*/ 9783978 w 12192000"/>
              <a:gd name="connsiteY1428" fmla="*/ 5945991 h 6858000"/>
              <a:gd name="connsiteX1429" fmla="*/ 9783907 w 12192000"/>
              <a:gd name="connsiteY1429" fmla="*/ 5933404 h 6858000"/>
              <a:gd name="connsiteX1430" fmla="*/ 9773270 w 12192000"/>
              <a:gd name="connsiteY1430" fmla="*/ 5933404 h 6858000"/>
              <a:gd name="connsiteX1431" fmla="*/ 9773270 w 12192000"/>
              <a:gd name="connsiteY1431" fmla="*/ 5939394 h 6858000"/>
              <a:gd name="connsiteX1432" fmla="*/ 9765505 w 12192000"/>
              <a:gd name="connsiteY1432" fmla="*/ 5939394 h 6858000"/>
              <a:gd name="connsiteX1433" fmla="*/ 9765505 w 12192000"/>
              <a:gd name="connsiteY1433" fmla="*/ 5933404 h 6858000"/>
              <a:gd name="connsiteX1434" fmla="*/ 9753697 w 12192000"/>
              <a:gd name="connsiteY1434" fmla="*/ 5933404 h 6858000"/>
              <a:gd name="connsiteX1435" fmla="*/ 9753697 w 12192000"/>
              <a:gd name="connsiteY1435" fmla="*/ 5939394 h 6858000"/>
              <a:gd name="connsiteX1436" fmla="*/ 9745861 w 12192000"/>
              <a:gd name="connsiteY1436" fmla="*/ 5939394 h 6858000"/>
              <a:gd name="connsiteX1437" fmla="*/ 9745861 w 12192000"/>
              <a:gd name="connsiteY1437" fmla="*/ 5933404 h 6858000"/>
              <a:gd name="connsiteX1438" fmla="*/ 9661649 w 12192000"/>
              <a:gd name="connsiteY1438" fmla="*/ 5933404 h 6858000"/>
              <a:gd name="connsiteX1439" fmla="*/ 9661649 w 12192000"/>
              <a:gd name="connsiteY1439" fmla="*/ 5945991 h 6858000"/>
              <a:gd name="connsiteX1440" fmla="*/ 9710616 w 12192000"/>
              <a:gd name="connsiteY1440" fmla="*/ 5945991 h 6858000"/>
              <a:gd name="connsiteX1441" fmla="*/ 9710581 w 12192000"/>
              <a:gd name="connsiteY1441" fmla="*/ 5933475 h 6858000"/>
              <a:gd name="connsiteX1442" fmla="*/ 9699766 w 12192000"/>
              <a:gd name="connsiteY1442" fmla="*/ 5933475 h 6858000"/>
              <a:gd name="connsiteX1443" fmla="*/ 9699766 w 12192000"/>
              <a:gd name="connsiteY1443" fmla="*/ 5939466 h 6858000"/>
              <a:gd name="connsiteX1444" fmla="*/ 9692037 w 12192000"/>
              <a:gd name="connsiteY1444" fmla="*/ 5939466 h 6858000"/>
              <a:gd name="connsiteX1445" fmla="*/ 9692037 w 12192000"/>
              <a:gd name="connsiteY1445" fmla="*/ 5933404 h 6858000"/>
              <a:gd name="connsiteX1446" fmla="*/ 9680229 w 12192000"/>
              <a:gd name="connsiteY1446" fmla="*/ 5933404 h 6858000"/>
              <a:gd name="connsiteX1447" fmla="*/ 9680229 w 12192000"/>
              <a:gd name="connsiteY1447" fmla="*/ 5939394 h 6858000"/>
              <a:gd name="connsiteX1448" fmla="*/ 9672464 w 12192000"/>
              <a:gd name="connsiteY1448" fmla="*/ 5939394 h 6858000"/>
              <a:gd name="connsiteX1449" fmla="*/ 9672464 w 12192000"/>
              <a:gd name="connsiteY1449" fmla="*/ 5933404 h 6858000"/>
              <a:gd name="connsiteX1450" fmla="*/ 9588146 w 12192000"/>
              <a:gd name="connsiteY1450" fmla="*/ 5933404 h 6858000"/>
              <a:gd name="connsiteX1451" fmla="*/ 9588146 w 12192000"/>
              <a:gd name="connsiteY1451" fmla="*/ 5945991 h 6858000"/>
              <a:gd name="connsiteX1452" fmla="*/ 9637113 w 12192000"/>
              <a:gd name="connsiteY1452" fmla="*/ 5945991 h 6858000"/>
              <a:gd name="connsiteX1453" fmla="*/ 9637113 w 12192000"/>
              <a:gd name="connsiteY1453" fmla="*/ 5933404 h 6858000"/>
              <a:gd name="connsiteX1454" fmla="*/ 9626263 w 12192000"/>
              <a:gd name="connsiteY1454" fmla="*/ 5933404 h 6858000"/>
              <a:gd name="connsiteX1455" fmla="*/ 9626263 w 12192000"/>
              <a:gd name="connsiteY1455" fmla="*/ 5939394 h 6858000"/>
              <a:gd name="connsiteX1456" fmla="*/ 9618533 w 12192000"/>
              <a:gd name="connsiteY1456" fmla="*/ 5939394 h 6858000"/>
              <a:gd name="connsiteX1457" fmla="*/ 9618533 w 12192000"/>
              <a:gd name="connsiteY1457" fmla="*/ 5933404 h 6858000"/>
              <a:gd name="connsiteX1458" fmla="*/ 9606761 w 12192000"/>
              <a:gd name="connsiteY1458" fmla="*/ 5933404 h 6858000"/>
              <a:gd name="connsiteX1459" fmla="*/ 9606761 w 12192000"/>
              <a:gd name="connsiteY1459" fmla="*/ 5939394 h 6858000"/>
              <a:gd name="connsiteX1460" fmla="*/ 9598996 w 12192000"/>
              <a:gd name="connsiteY1460" fmla="*/ 5939394 h 6858000"/>
              <a:gd name="connsiteX1461" fmla="*/ 9598996 w 12192000"/>
              <a:gd name="connsiteY1461" fmla="*/ 5933404 h 6858000"/>
              <a:gd name="connsiteX1462" fmla="*/ 9513791 w 12192000"/>
              <a:gd name="connsiteY1462" fmla="*/ 5933404 h 6858000"/>
              <a:gd name="connsiteX1463" fmla="*/ 9513791 w 12192000"/>
              <a:gd name="connsiteY1463" fmla="*/ 5945991 h 6858000"/>
              <a:gd name="connsiteX1464" fmla="*/ 9562758 w 12192000"/>
              <a:gd name="connsiteY1464" fmla="*/ 5945991 h 6858000"/>
              <a:gd name="connsiteX1465" fmla="*/ 9562758 w 12192000"/>
              <a:gd name="connsiteY1465" fmla="*/ 5933404 h 6858000"/>
              <a:gd name="connsiteX1466" fmla="*/ 9551908 w 12192000"/>
              <a:gd name="connsiteY1466" fmla="*/ 5933404 h 6858000"/>
              <a:gd name="connsiteX1467" fmla="*/ 9551908 w 12192000"/>
              <a:gd name="connsiteY1467" fmla="*/ 5939394 h 6858000"/>
              <a:gd name="connsiteX1468" fmla="*/ 9544143 w 12192000"/>
              <a:gd name="connsiteY1468" fmla="*/ 5939394 h 6858000"/>
              <a:gd name="connsiteX1469" fmla="*/ 9544143 w 12192000"/>
              <a:gd name="connsiteY1469" fmla="*/ 5933404 h 6858000"/>
              <a:gd name="connsiteX1470" fmla="*/ 9532371 w 12192000"/>
              <a:gd name="connsiteY1470" fmla="*/ 5933404 h 6858000"/>
              <a:gd name="connsiteX1471" fmla="*/ 9532371 w 12192000"/>
              <a:gd name="connsiteY1471" fmla="*/ 5939394 h 6858000"/>
              <a:gd name="connsiteX1472" fmla="*/ 9524641 w 12192000"/>
              <a:gd name="connsiteY1472" fmla="*/ 5939394 h 6858000"/>
              <a:gd name="connsiteX1473" fmla="*/ 9524641 w 12192000"/>
              <a:gd name="connsiteY1473" fmla="*/ 5933404 h 6858000"/>
              <a:gd name="connsiteX1474" fmla="*/ 0 w 12192000"/>
              <a:gd name="connsiteY1474" fmla="*/ 0 h 6858000"/>
              <a:gd name="connsiteX1475" fmla="*/ 12192000 w 12192000"/>
              <a:gd name="connsiteY1475" fmla="*/ 0 h 6858000"/>
              <a:gd name="connsiteX1476" fmla="*/ 12192000 w 12192000"/>
              <a:gd name="connsiteY1476" fmla="*/ 6858000 h 6858000"/>
              <a:gd name="connsiteX1477" fmla="*/ 0 w 12192000"/>
              <a:gd name="connsiteY147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Lst>
            <a:rect l="l" t="t" r="r" b="b"/>
            <a:pathLst>
              <a:path w="12192000" h="6858000">
                <a:moveTo>
                  <a:pt x="9620979" y="6377619"/>
                </a:moveTo>
                <a:cubicBezTo>
                  <a:pt x="9620979" y="6377619"/>
                  <a:pt x="9620979" y="6377619"/>
                  <a:pt x="9620979" y="6378047"/>
                </a:cubicBezTo>
                <a:cubicBezTo>
                  <a:pt x="9621330" y="6379489"/>
                  <a:pt x="9622187" y="6380755"/>
                  <a:pt x="9623391" y="6381613"/>
                </a:cubicBezTo>
                <a:cubicBezTo>
                  <a:pt x="9636977" y="6395002"/>
                  <a:pt x="9655482" y="6402117"/>
                  <a:pt x="9674485" y="6401260"/>
                </a:cubicBezTo>
                <a:cubicBezTo>
                  <a:pt x="9677068" y="6401202"/>
                  <a:pt x="9679637" y="6400855"/>
                  <a:pt x="9682144" y="6400226"/>
                </a:cubicBezTo>
                <a:cubicBezTo>
                  <a:pt x="9677705" y="6398711"/>
                  <a:pt x="9673438" y="6396727"/>
                  <a:pt x="9669414" y="6394307"/>
                </a:cubicBezTo>
                <a:cubicBezTo>
                  <a:pt x="9653394" y="6393956"/>
                  <a:pt x="9637869" y="6388653"/>
                  <a:pt x="9624951" y="6379117"/>
                </a:cubicBezTo>
                <a:cubicBezTo>
                  <a:pt x="9624035" y="6378282"/>
                  <a:pt x="9622882" y="6377758"/>
                  <a:pt x="9621653" y="6377619"/>
                </a:cubicBezTo>
                <a:cubicBezTo>
                  <a:pt x="9621435" y="6377543"/>
                  <a:pt x="9621198" y="6377543"/>
                  <a:pt x="9620979" y="6377619"/>
                </a:cubicBezTo>
                <a:close/>
                <a:moveTo>
                  <a:pt x="9559531" y="6329839"/>
                </a:moveTo>
                <a:cubicBezTo>
                  <a:pt x="9559461" y="6329839"/>
                  <a:pt x="9559177" y="6329839"/>
                  <a:pt x="9558822" y="6330445"/>
                </a:cubicBezTo>
                <a:cubicBezTo>
                  <a:pt x="9558347" y="6331263"/>
                  <a:pt x="9558012" y="6332155"/>
                  <a:pt x="9557830" y="6333084"/>
                </a:cubicBezTo>
                <a:cubicBezTo>
                  <a:pt x="9555747" y="6340946"/>
                  <a:pt x="9554709" y="6349051"/>
                  <a:pt x="9554745" y="6357188"/>
                </a:cubicBezTo>
                <a:cubicBezTo>
                  <a:pt x="9554741" y="6361372"/>
                  <a:pt x="9555002" y="6365552"/>
                  <a:pt x="9555525" y="6369704"/>
                </a:cubicBezTo>
                <a:cubicBezTo>
                  <a:pt x="9558326" y="6391526"/>
                  <a:pt x="9563964" y="6402722"/>
                  <a:pt x="9565808" y="6405967"/>
                </a:cubicBezTo>
                <a:lnTo>
                  <a:pt x="9565949" y="6405931"/>
                </a:lnTo>
                <a:lnTo>
                  <a:pt x="9573041" y="6393701"/>
                </a:lnTo>
                <a:cubicBezTo>
                  <a:pt x="9569022" y="6386595"/>
                  <a:pt x="9565902" y="6379013"/>
                  <a:pt x="9563751" y="6371130"/>
                </a:cubicBezTo>
                <a:cubicBezTo>
                  <a:pt x="9561983" y="6363417"/>
                  <a:pt x="9560669" y="6355607"/>
                  <a:pt x="9559815" y="6347739"/>
                </a:cubicBezTo>
                <a:lnTo>
                  <a:pt x="9560240" y="6347489"/>
                </a:lnTo>
                <a:cubicBezTo>
                  <a:pt x="9560240" y="6347489"/>
                  <a:pt x="9563786" y="6360718"/>
                  <a:pt x="9566268" y="6368491"/>
                </a:cubicBezTo>
                <a:cubicBezTo>
                  <a:pt x="9569589" y="6379737"/>
                  <a:pt x="9575409" y="6390077"/>
                  <a:pt x="9583288" y="6398728"/>
                </a:cubicBezTo>
                <a:cubicBezTo>
                  <a:pt x="9599031" y="6414168"/>
                  <a:pt x="9628000" y="6429251"/>
                  <a:pt x="9654735" y="6437951"/>
                </a:cubicBezTo>
                <a:cubicBezTo>
                  <a:pt x="9666651" y="6442306"/>
                  <a:pt x="9677319" y="6449544"/>
                  <a:pt x="9685796" y="6459024"/>
                </a:cubicBezTo>
                <a:cubicBezTo>
                  <a:pt x="9694266" y="6449534"/>
                  <a:pt x="9704935" y="6442296"/>
                  <a:pt x="9716857" y="6437951"/>
                </a:cubicBezTo>
                <a:cubicBezTo>
                  <a:pt x="9743592" y="6429215"/>
                  <a:pt x="9772525" y="6414132"/>
                  <a:pt x="9788269" y="6398728"/>
                </a:cubicBezTo>
                <a:cubicBezTo>
                  <a:pt x="9795922" y="6389914"/>
                  <a:pt x="9801712" y="6379627"/>
                  <a:pt x="9805288" y="6368491"/>
                </a:cubicBezTo>
                <a:cubicBezTo>
                  <a:pt x="9807699" y="6360718"/>
                  <a:pt x="9811280" y="6347489"/>
                  <a:pt x="9811280" y="6347489"/>
                </a:cubicBezTo>
                <a:lnTo>
                  <a:pt x="9811741" y="6347739"/>
                </a:lnTo>
                <a:cubicBezTo>
                  <a:pt x="9811741" y="6347739"/>
                  <a:pt x="9809649" y="6360504"/>
                  <a:pt x="9806671" y="6371522"/>
                </a:cubicBezTo>
                <a:cubicBezTo>
                  <a:pt x="9804756" y="6379105"/>
                  <a:pt x="9802059" y="6386467"/>
                  <a:pt x="9798622" y="6393487"/>
                </a:cubicBezTo>
                <a:cubicBezTo>
                  <a:pt x="9799615" y="6394842"/>
                  <a:pt x="9805997" y="6405931"/>
                  <a:pt x="9805997" y="6405931"/>
                </a:cubicBezTo>
                <a:cubicBezTo>
                  <a:pt x="9805997" y="6405931"/>
                  <a:pt x="9806387" y="6405253"/>
                  <a:pt x="9806564" y="6404861"/>
                </a:cubicBezTo>
                <a:cubicBezTo>
                  <a:pt x="9807698" y="6402717"/>
                  <a:pt x="9808692" y="6400502"/>
                  <a:pt x="9809543" y="6398229"/>
                </a:cubicBezTo>
                <a:cubicBezTo>
                  <a:pt x="9812906" y="6389023"/>
                  <a:pt x="9815168" y="6379447"/>
                  <a:pt x="9816280" y="6369704"/>
                </a:cubicBezTo>
                <a:cubicBezTo>
                  <a:pt x="9816785" y="6365551"/>
                  <a:pt x="9817045" y="6361371"/>
                  <a:pt x="9817060" y="6357188"/>
                </a:cubicBezTo>
                <a:cubicBezTo>
                  <a:pt x="9817065" y="6349056"/>
                  <a:pt x="9816040" y="6340956"/>
                  <a:pt x="9814010" y="6333084"/>
                </a:cubicBezTo>
                <a:cubicBezTo>
                  <a:pt x="9813786" y="6332162"/>
                  <a:pt x="9813440" y="6331275"/>
                  <a:pt x="9812982" y="6330445"/>
                </a:cubicBezTo>
                <a:cubicBezTo>
                  <a:pt x="9812628" y="6329910"/>
                  <a:pt x="9812379" y="6329839"/>
                  <a:pt x="9812273" y="6329839"/>
                </a:cubicBezTo>
                <a:cubicBezTo>
                  <a:pt x="9812167" y="6329839"/>
                  <a:pt x="9811954" y="6329839"/>
                  <a:pt x="9811635" y="6330231"/>
                </a:cubicBezTo>
                <a:cubicBezTo>
                  <a:pt x="9811212" y="6330710"/>
                  <a:pt x="9810865" y="6331251"/>
                  <a:pt x="9810607" y="6331836"/>
                </a:cubicBezTo>
                <a:cubicBezTo>
                  <a:pt x="9806286" y="6341300"/>
                  <a:pt x="9801036" y="6350307"/>
                  <a:pt x="9794934" y="6358721"/>
                </a:cubicBezTo>
                <a:cubicBezTo>
                  <a:pt x="9787950" y="6366467"/>
                  <a:pt x="9780001" y="6373274"/>
                  <a:pt x="9771284" y="6378974"/>
                </a:cubicBezTo>
                <a:cubicBezTo>
                  <a:pt x="9777452" y="6380587"/>
                  <a:pt x="9783477" y="6382710"/>
                  <a:pt x="9789297" y="6385321"/>
                </a:cubicBezTo>
                <a:cubicBezTo>
                  <a:pt x="9783450" y="6392284"/>
                  <a:pt x="9776323" y="6398047"/>
                  <a:pt x="9768306" y="6402294"/>
                </a:cubicBezTo>
                <a:cubicBezTo>
                  <a:pt x="9759062" y="6407665"/>
                  <a:pt x="9748594" y="6410539"/>
                  <a:pt x="9737919" y="6410638"/>
                </a:cubicBezTo>
                <a:cubicBezTo>
                  <a:pt x="9731558" y="6410933"/>
                  <a:pt x="9725193" y="6410150"/>
                  <a:pt x="9719090" y="6408320"/>
                </a:cubicBezTo>
                <a:cubicBezTo>
                  <a:pt x="9716241" y="6407217"/>
                  <a:pt x="9713565" y="6405704"/>
                  <a:pt x="9711148" y="6403827"/>
                </a:cubicBezTo>
                <a:cubicBezTo>
                  <a:pt x="9703099" y="6404751"/>
                  <a:pt x="9694952" y="6404256"/>
                  <a:pt x="9687072" y="6402365"/>
                </a:cubicBezTo>
                <a:cubicBezTo>
                  <a:pt x="9678337" y="6404661"/>
                  <a:pt x="9669229" y="6405146"/>
                  <a:pt x="9660302" y="6403792"/>
                </a:cubicBezTo>
                <a:cubicBezTo>
                  <a:pt x="9658015" y="6405791"/>
                  <a:pt x="9655366" y="6407328"/>
                  <a:pt x="9652501" y="6408320"/>
                </a:cubicBezTo>
                <a:cubicBezTo>
                  <a:pt x="9646399" y="6410150"/>
                  <a:pt x="9640034" y="6410933"/>
                  <a:pt x="9633673" y="6410638"/>
                </a:cubicBezTo>
                <a:cubicBezTo>
                  <a:pt x="9622998" y="6410542"/>
                  <a:pt x="9612529" y="6407668"/>
                  <a:pt x="9603286" y="6402294"/>
                </a:cubicBezTo>
                <a:cubicBezTo>
                  <a:pt x="9595267" y="6398035"/>
                  <a:pt x="9588130" y="6392274"/>
                  <a:pt x="9582260" y="6385321"/>
                </a:cubicBezTo>
                <a:cubicBezTo>
                  <a:pt x="9588123" y="6382603"/>
                  <a:pt x="9594240" y="6380477"/>
                  <a:pt x="9600520" y="6378974"/>
                </a:cubicBezTo>
                <a:cubicBezTo>
                  <a:pt x="9591804" y="6373274"/>
                  <a:pt x="9583855" y="6366467"/>
                  <a:pt x="9576870" y="6358721"/>
                </a:cubicBezTo>
                <a:cubicBezTo>
                  <a:pt x="9570763" y="6350317"/>
                  <a:pt x="9565524" y="6341309"/>
                  <a:pt x="9561233" y="6331836"/>
                </a:cubicBezTo>
                <a:cubicBezTo>
                  <a:pt x="9560955" y="6331245"/>
                  <a:pt x="9560584" y="6330703"/>
                  <a:pt x="9560134" y="6330231"/>
                </a:cubicBezTo>
                <a:cubicBezTo>
                  <a:pt x="9559815" y="6329875"/>
                  <a:pt x="9559602" y="6329839"/>
                  <a:pt x="9559531" y="6329839"/>
                </a:cubicBezTo>
                <a:close/>
                <a:moveTo>
                  <a:pt x="9760044" y="6298247"/>
                </a:moveTo>
                <a:lnTo>
                  <a:pt x="9760044" y="6298710"/>
                </a:lnTo>
                <a:cubicBezTo>
                  <a:pt x="9760744" y="6298924"/>
                  <a:pt x="9761346" y="6299379"/>
                  <a:pt x="9761746" y="6299994"/>
                </a:cubicBezTo>
                <a:cubicBezTo>
                  <a:pt x="9762218" y="6300842"/>
                  <a:pt x="9762451" y="6301804"/>
                  <a:pt x="9762420" y="6302775"/>
                </a:cubicBezTo>
                <a:lnTo>
                  <a:pt x="9762420" y="6344315"/>
                </a:lnTo>
                <a:cubicBezTo>
                  <a:pt x="9762573" y="6346765"/>
                  <a:pt x="9762123" y="6349215"/>
                  <a:pt x="9761108" y="6351447"/>
                </a:cubicBezTo>
                <a:cubicBezTo>
                  <a:pt x="9760518" y="6352592"/>
                  <a:pt x="9759453" y="6353415"/>
                  <a:pt x="9758200" y="6353693"/>
                </a:cubicBezTo>
                <a:lnTo>
                  <a:pt x="9758200" y="6354371"/>
                </a:lnTo>
                <a:lnTo>
                  <a:pt x="9777844" y="6354371"/>
                </a:lnTo>
                <a:lnTo>
                  <a:pt x="9777844" y="6353693"/>
                </a:lnTo>
                <a:cubicBezTo>
                  <a:pt x="9776605" y="6353406"/>
                  <a:pt x="9775554" y="6352584"/>
                  <a:pt x="9774972" y="6351447"/>
                </a:cubicBezTo>
                <a:cubicBezTo>
                  <a:pt x="9773940" y="6349220"/>
                  <a:pt x="9773488" y="6346766"/>
                  <a:pt x="9773660" y="6344315"/>
                </a:cubicBezTo>
                <a:lnTo>
                  <a:pt x="9773660" y="6302775"/>
                </a:lnTo>
                <a:cubicBezTo>
                  <a:pt x="9773629" y="6301804"/>
                  <a:pt x="9773862" y="6300842"/>
                  <a:pt x="9774333" y="6299994"/>
                </a:cubicBezTo>
                <a:lnTo>
                  <a:pt x="9774440" y="6299994"/>
                </a:lnTo>
                <a:cubicBezTo>
                  <a:pt x="9774840" y="6299379"/>
                  <a:pt x="9775442" y="6298924"/>
                  <a:pt x="9776142" y="6298710"/>
                </a:cubicBezTo>
                <a:lnTo>
                  <a:pt x="9776142" y="6298247"/>
                </a:lnTo>
                <a:close/>
                <a:moveTo>
                  <a:pt x="9620660" y="6297926"/>
                </a:moveTo>
                <a:lnTo>
                  <a:pt x="9620660" y="6298924"/>
                </a:lnTo>
                <a:cubicBezTo>
                  <a:pt x="9620994" y="6299294"/>
                  <a:pt x="9621172" y="6299780"/>
                  <a:pt x="9621157" y="6300279"/>
                </a:cubicBezTo>
                <a:cubicBezTo>
                  <a:pt x="9621086" y="6301044"/>
                  <a:pt x="9620803" y="6301772"/>
                  <a:pt x="9620341" y="6302383"/>
                </a:cubicBezTo>
                <a:cubicBezTo>
                  <a:pt x="9619065" y="6304344"/>
                  <a:pt x="9610484" y="6316040"/>
                  <a:pt x="9610449" y="6316040"/>
                </a:cubicBezTo>
                <a:cubicBezTo>
                  <a:pt x="9610309" y="6316273"/>
                  <a:pt x="9610043" y="6316400"/>
                  <a:pt x="9609775" y="6316360"/>
                </a:cubicBezTo>
                <a:cubicBezTo>
                  <a:pt x="9609531" y="6316337"/>
                  <a:pt x="9609317" y="6316189"/>
                  <a:pt x="9609208" y="6315968"/>
                </a:cubicBezTo>
                <a:cubicBezTo>
                  <a:pt x="9609208" y="6315968"/>
                  <a:pt x="9602471" y="6303239"/>
                  <a:pt x="9601903" y="6302098"/>
                </a:cubicBezTo>
                <a:cubicBezTo>
                  <a:pt x="9601630" y="6301568"/>
                  <a:pt x="9601484" y="6300982"/>
                  <a:pt x="9601478" y="6300386"/>
                </a:cubicBezTo>
                <a:cubicBezTo>
                  <a:pt x="9601441" y="6299795"/>
                  <a:pt x="9601692" y="6299223"/>
                  <a:pt x="9602151" y="6298853"/>
                </a:cubicBezTo>
                <a:lnTo>
                  <a:pt x="9602151" y="6297962"/>
                </a:lnTo>
                <a:lnTo>
                  <a:pt x="9583146" y="6297962"/>
                </a:lnTo>
                <a:lnTo>
                  <a:pt x="9583146" y="6298532"/>
                </a:lnTo>
                <a:cubicBezTo>
                  <a:pt x="9584786" y="6298776"/>
                  <a:pt x="9586217" y="6299779"/>
                  <a:pt x="9587011" y="6301242"/>
                </a:cubicBezTo>
                <a:cubicBezTo>
                  <a:pt x="9588252" y="6303310"/>
                  <a:pt x="9601017" y="6327628"/>
                  <a:pt x="9601017" y="6327664"/>
                </a:cubicBezTo>
                <a:cubicBezTo>
                  <a:pt x="9601156" y="6327906"/>
                  <a:pt x="9601156" y="6328205"/>
                  <a:pt x="9601017" y="6328448"/>
                </a:cubicBezTo>
                <a:cubicBezTo>
                  <a:pt x="9601017" y="6328448"/>
                  <a:pt x="9588394" y="6345492"/>
                  <a:pt x="9584458" y="6350484"/>
                </a:cubicBezTo>
                <a:cubicBezTo>
                  <a:pt x="9583891" y="6351198"/>
                  <a:pt x="9583572" y="6351661"/>
                  <a:pt x="9583359" y="6351875"/>
                </a:cubicBezTo>
                <a:cubicBezTo>
                  <a:pt x="9582637" y="6352726"/>
                  <a:pt x="9581650" y="6353304"/>
                  <a:pt x="9580558" y="6353515"/>
                </a:cubicBezTo>
                <a:lnTo>
                  <a:pt x="9580558" y="6354157"/>
                </a:lnTo>
                <a:lnTo>
                  <a:pt x="9594741" y="6354157"/>
                </a:lnTo>
                <a:lnTo>
                  <a:pt x="9594492" y="6353480"/>
                </a:lnTo>
                <a:cubicBezTo>
                  <a:pt x="9594268" y="6353314"/>
                  <a:pt x="9594076" y="6353108"/>
                  <a:pt x="9593925" y="6352873"/>
                </a:cubicBezTo>
                <a:cubicBezTo>
                  <a:pt x="9593690" y="6352385"/>
                  <a:pt x="9593581" y="6351846"/>
                  <a:pt x="9593606" y="6351304"/>
                </a:cubicBezTo>
                <a:cubicBezTo>
                  <a:pt x="9593598" y="6350025"/>
                  <a:pt x="9593996" y="6348776"/>
                  <a:pt x="9594741" y="6347739"/>
                </a:cubicBezTo>
                <a:cubicBezTo>
                  <a:pt x="9596301" y="6345457"/>
                  <a:pt x="9603605" y="6335508"/>
                  <a:pt x="9603605" y="6335508"/>
                </a:cubicBezTo>
                <a:cubicBezTo>
                  <a:pt x="9603763" y="6335276"/>
                  <a:pt x="9604037" y="6335152"/>
                  <a:pt x="9604314" y="6335187"/>
                </a:cubicBezTo>
                <a:cubicBezTo>
                  <a:pt x="9604582" y="6335197"/>
                  <a:pt x="9604819" y="6335365"/>
                  <a:pt x="9604917" y="6335616"/>
                </a:cubicBezTo>
                <a:cubicBezTo>
                  <a:pt x="9604917" y="6335616"/>
                  <a:pt x="9611512" y="6349129"/>
                  <a:pt x="9612009" y="6350306"/>
                </a:cubicBezTo>
                <a:cubicBezTo>
                  <a:pt x="9612190" y="6350685"/>
                  <a:pt x="9612287" y="6351098"/>
                  <a:pt x="9612293" y="6351519"/>
                </a:cubicBezTo>
                <a:cubicBezTo>
                  <a:pt x="9612301" y="6352086"/>
                  <a:pt x="9612069" y="6352631"/>
                  <a:pt x="9611654" y="6353016"/>
                </a:cubicBezTo>
                <a:cubicBezTo>
                  <a:pt x="9611439" y="6353192"/>
                  <a:pt x="9611201" y="6353336"/>
                  <a:pt x="9610945" y="6353444"/>
                </a:cubicBezTo>
                <a:lnTo>
                  <a:pt x="9610945" y="6354157"/>
                </a:lnTo>
                <a:lnTo>
                  <a:pt x="9632219" y="6354157"/>
                </a:lnTo>
                <a:lnTo>
                  <a:pt x="9632219" y="6353480"/>
                </a:lnTo>
                <a:cubicBezTo>
                  <a:pt x="9631504" y="6353308"/>
                  <a:pt x="9630821" y="6353019"/>
                  <a:pt x="9630198" y="6352624"/>
                </a:cubicBezTo>
                <a:cubicBezTo>
                  <a:pt x="9629050" y="6351960"/>
                  <a:pt x="9628086" y="6351016"/>
                  <a:pt x="9627397" y="6349878"/>
                </a:cubicBezTo>
                <a:cubicBezTo>
                  <a:pt x="9626014" y="6347525"/>
                  <a:pt x="9613392" y="6323956"/>
                  <a:pt x="9613392" y="6323920"/>
                </a:cubicBezTo>
                <a:cubicBezTo>
                  <a:pt x="9613236" y="6323682"/>
                  <a:pt x="9613236" y="6323373"/>
                  <a:pt x="9613392" y="6323135"/>
                </a:cubicBezTo>
                <a:cubicBezTo>
                  <a:pt x="9613392" y="6323135"/>
                  <a:pt x="9622220" y="6310584"/>
                  <a:pt x="9627007" y="6303881"/>
                </a:cubicBezTo>
                <a:cubicBezTo>
                  <a:pt x="9628603" y="6301634"/>
                  <a:pt x="9629702" y="6300101"/>
                  <a:pt x="9630021" y="6299709"/>
                </a:cubicBezTo>
                <a:cubicBezTo>
                  <a:pt x="9630343" y="6299340"/>
                  <a:pt x="9630713" y="6299016"/>
                  <a:pt x="9631120" y="6298746"/>
                </a:cubicBezTo>
                <a:lnTo>
                  <a:pt x="9631688" y="6298568"/>
                </a:lnTo>
                <a:lnTo>
                  <a:pt x="9631688" y="6297926"/>
                </a:lnTo>
                <a:close/>
                <a:moveTo>
                  <a:pt x="10190109" y="6283485"/>
                </a:moveTo>
                <a:cubicBezTo>
                  <a:pt x="10233757" y="6283485"/>
                  <a:pt x="10243969" y="6321495"/>
                  <a:pt x="10243969" y="6356154"/>
                </a:cubicBezTo>
                <a:cubicBezTo>
                  <a:pt x="10243898" y="6373625"/>
                  <a:pt x="10242268" y="6429893"/>
                  <a:pt x="10190287" y="6429893"/>
                </a:cubicBezTo>
                <a:lnTo>
                  <a:pt x="10190358" y="6429857"/>
                </a:lnTo>
                <a:cubicBezTo>
                  <a:pt x="10137490" y="6429857"/>
                  <a:pt x="10135965" y="6374874"/>
                  <a:pt x="10135965" y="6356154"/>
                </a:cubicBezTo>
                <a:cubicBezTo>
                  <a:pt x="10135965" y="6323813"/>
                  <a:pt x="10143873" y="6283485"/>
                  <a:pt x="10190109" y="6283485"/>
                </a:cubicBezTo>
                <a:close/>
                <a:moveTo>
                  <a:pt x="9686753" y="6274998"/>
                </a:moveTo>
                <a:cubicBezTo>
                  <a:pt x="9681983" y="6278007"/>
                  <a:pt x="9677652" y="6281667"/>
                  <a:pt x="9673882" y="6285874"/>
                </a:cubicBezTo>
                <a:cubicBezTo>
                  <a:pt x="9673882" y="6285874"/>
                  <a:pt x="9673882" y="6354977"/>
                  <a:pt x="9673882" y="6373768"/>
                </a:cubicBezTo>
                <a:cubicBezTo>
                  <a:pt x="9677105" y="6378591"/>
                  <a:pt x="9681499" y="6382506"/>
                  <a:pt x="9686647" y="6385143"/>
                </a:cubicBezTo>
                <a:cubicBezTo>
                  <a:pt x="9690679" y="6382452"/>
                  <a:pt x="9694268" y="6379143"/>
                  <a:pt x="9697284" y="6375337"/>
                </a:cubicBezTo>
                <a:cubicBezTo>
                  <a:pt x="9697284" y="6356189"/>
                  <a:pt x="9697284" y="6283699"/>
                  <a:pt x="9697284" y="6283699"/>
                </a:cubicBezTo>
                <a:lnTo>
                  <a:pt x="9697674" y="6283699"/>
                </a:lnTo>
                <a:cubicBezTo>
                  <a:pt x="9694482" y="6280271"/>
                  <a:pt x="9690802" y="6277339"/>
                  <a:pt x="9686753" y="6274998"/>
                </a:cubicBezTo>
                <a:close/>
                <a:moveTo>
                  <a:pt x="10947873" y="6271682"/>
                </a:moveTo>
                <a:lnTo>
                  <a:pt x="10947873" y="6283271"/>
                </a:lnTo>
                <a:cubicBezTo>
                  <a:pt x="10970849" y="6285838"/>
                  <a:pt x="10971346" y="6295323"/>
                  <a:pt x="10971346" y="6317929"/>
                </a:cubicBezTo>
                <a:lnTo>
                  <a:pt x="10971346" y="6404718"/>
                </a:lnTo>
                <a:cubicBezTo>
                  <a:pt x="10971346" y="6421905"/>
                  <a:pt x="10971630" y="6430142"/>
                  <a:pt x="10947625" y="6430142"/>
                </a:cubicBezTo>
                <a:lnTo>
                  <a:pt x="10947625" y="6441695"/>
                </a:lnTo>
                <a:lnTo>
                  <a:pt x="11010420" y="6441695"/>
                </a:lnTo>
                <a:lnTo>
                  <a:pt x="11010420" y="6430142"/>
                </a:lnTo>
                <a:cubicBezTo>
                  <a:pt x="10985600" y="6430142"/>
                  <a:pt x="10985139" y="6422440"/>
                  <a:pt x="10985139" y="6404718"/>
                </a:cubicBezTo>
                <a:lnTo>
                  <a:pt x="10985139" y="6310976"/>
                </a:lnTo>
                <a:lnTo>
                  <a:pt x="11095589" y="6443299"/>
                </a:lnTo>
                <a:lnTo>
                  <a:pt x="11107078" y="6443299"/>
                </a:lnTo>
                <a:lnTo>
                  <a:pt x="11107078" y="6308409"/>
                </a:lnTo>
                <a:cubicBezTo>
                  <a:pt x="11107078" y="6290188"/>
                  <a:pt x="11107326" y="6283271"/>
                  <a:pt x="11132111" y="6283271"/>
                </a:cubicBezTo>
                <a:lnTo>
                  <a:pt x="11132111" y="6271682"/>
                </a:lnTo>
                <a:lnTo>
                  <a:pt x="11069031" y="6271682"/>
                </a:lnTo>
                <a:lnTo>
                  <a:pt x="11069031" y="6283271"/>
                </a:lnTo>
                <a:cubicBezTo>
                  <a:pt x="11092504" y="6283271"/>
                  <a:pt x="11093285" y="6291971"/>
                  <a:pt x="11093285" y="6308409"/>
                </a:cubicBezTo>
                <a:lnTo>
                  <a:pt x="11093285" y="6385963"/>
                </a:lnTo>
                <a:lnTo>
                  <a:pt x="10997017" y="6271682"/>
                </a:lnTo>
                <a:close/>
                <a:moveTo>
                  <a:pt x="10522063" y="6271682"/>
                </a:moveTo>
                <a:lnTo>
                  <a:pt x="10522063" y="6283271"/>
                </a:lnTo>
                <a:cubicBezTo>
                  <a:pt x="10546316" y="6283271"/>
                  <a:pt x="10546316" y="6290402"/>
                  <a:pt x="10546316" y="6308409"/>
                </a:cubicBezTo>
                <a:lnTo>
                  <a:pt x="10546316" y="6404683"/>
                </a:lnTo>
                <a:cubicBezTo>
                  <a:pt x="10546316" y="6422154"/>
                  <a:pt x="10546068" y="6430106"/>
                  <a:pt x="10522063" y="6430106"/>
                </a:cubicBezTo>
                <a:lnTo>
                  <a:pt x="10522063" y="6441659"/>
                </a:lnTo>
                <a:lnTo>
                  <a:pt x="10584610" y="6441659"/>
                </a:lnTo>
                <a:lnTo>
                  <a:pt x="10584610" y="6430106"/>
                </a:lnTo>
                <a:cubicBezTo>
                  <a:pt x="10560357" y="6430106"/>
                  <a:pt x="10560109" y="6422154"/>
                  <a:pt x="10560109" y="6404683"/>
                </a:cubicBezTo>
                <a:lnTo>
                  <a:pt x="10560109" y="6303559"/>
                </a:lnTo>
                <a:lnTo>
                  <a:pt x="10624712" y="6441695"/>
                </a:lnTo>
                <a:lnTo>
                  <a:pt x="10632300" y="6441695"/>
                </a:lnTo>
                <a:lnTo>
                  <a:pt x="10696124" y="6303559"/>
                </a:lnTo>
                <a:lnTo>
                  <a:pt x="10696124" y="6410102"/>
                </a:lnTo>
                <a:cubicBezTo>
                  <a:pt x="10696124" y="6422939"/>
                  <a:pt x="10694103" y="6430142"/>
                  <a:pt x="10671871" y="6430142"/>
                </a:cubicBezTo>
                <a:lnTo>
                  <a:pt x="10671871" y="6441695"/>
                </a:lnTo>
                <a:lnTo>
                  <a:pt x="10756650" y="6441695"/>
                </a:lnTo>
                <a:lnTo>
                  <a:pt x="10756650" y="6430142"/>
                </a:lnTo>
                <a:cubicBezTo>
                  <a:pt x="10733674" y="6430142"/>
                  <a:pt x="10731830" y="6422440"/>
                  <a:pt x="10731830" y="6410102"/>
                </a:cubicBezTo>
                <a:lnTo>
                  <a:pt x="10731830" y="6303132"/>
                </a:lnTo>
                <a:cubicBezTo>
                  <a:pt x="10731830" y="6290081"/>
                  <a:pt x="10734134" y="6283163"/>
                  <a:pt x="10756437" y="6283128"/>
                </a:cubicBezTo>
                <a:cubicBezTo>
                  <a:pt x="10778740" y="6283092"/>
                  <a:pt x="10780797" y="6290259"/>
                  <a:pt x="10780797" y="6303132"/>
                </a:cubicBezTo>
                <a:lnTo>
                  <a:pt x="10781045" y="6374018"/>
                </a:lnTo>
                <a:cubicBezTo>
                  <a:pt x="10781045" y="6388280"/>
                  <a:pt x="10781045" y="6398657"/>
                  <a:pt x="10787959" y="6413062"/>
                </a:cubicBezTo>
                <a:cubicBezTo>
                  <a:pt x="10799448" y="6437416"/>
                  <a:pt x="10830508" y="6444619"/>
                  <a:pt x="10850754" y="6444619"/>
                </a:cubicBezTo>
                <a:cubicBezTo>
                  <a:pt x="10864548" y="6444619"/>
                  <a:pt x="10895467" y="6441053"/>
                  <a:pt x="10910004" y="6414595"/>
                </a:cubicBezTo>
                <a:cubicBezTo>
                  <a:pt x="10917415" y="6401474"/>
                  <a:pt x="10917415" y="6390456"/>
                  <a:pt x="10917415" y="6370916"/>
                </a:cubicBezTo>
                <a:lnTo>
                  <a:pt x="10917415" y="6308409"/>
                </a:lnTo>
                <a:cubicBezTo>
                  <a:pt x="10917415" y="6291757"/>
                  <a:pt x="10917415" y="6283271"/>
                  <a:pt x="10940888" y="6283271"/>
                </a:cubicBezTo>
                <a:lnTo>
                  <a:pt x="10940888" y="6271682"/>
                </a:lnTo>
                <a:lnTo>
                  <a:pt x="10878695" y="6271682"/>
                </a:lnTo>
                <a:lnTo>
                  <a:pt x="10878695" y="6283271"/>
                </a:lnTo>
                <a:cubicBezTo>
                  <a:pt x="10903516" y="6283271"/>
                  <a:pt x="10903728" y="6290687"/>
                  <a:pt x="10903728" y="6308409"/>
                </a:cubicBezTo>
                <a:lnTo>
                  <a:pt x="10903728" y="6369525"/>
                </a:lnTo>
                <a:cubicBezTo>
                  <a:pt x="10903728" y="6382896"/>
                  <a:pt x="10903196" y="6394699"/>
                  <a:pt x="10898126" y="6406786"/>
                </a:cubicBezTo>
                <a:cubicBezTo>
                  <a:pt x="10892240" y="6420372"/>
                  <a:pt x="10875398" y="6429892"/>
                  <a:pt x="10858024" y="6429892"/>
                </a:cubicBezTo>
                <a:cubicBezTo>
                  <a:pt x="10841926" y="6429892"/>
                  <a:pt x="10826892" y="6421406"/>
                  <a:pt x="10821254" y="6407535"/>
                </a:cubicBezTo>
                <a:cubicBezTo>
                  <a:pt x="10818205" y="6399584"/>
                  <a:pt x="10816893" y="6389707"/>
                  <a:pt x="10816893" y="6374160"/>
                </a:cubicBezTo>
                <a:lnTo>
                  <a:pt x="10816893" y="6303274"/>
                </a:lnTo>
                <a:cubicBezTo>
                  <a:pt x="10816893" y="6289938"/>
                  <a:pt x="10819198" y="6283271"/>
                  <a:pt x="10841713" y="6283271"/>
                </a:cubicBezTo>
                <a:lnTo>
                  <a:pt x="10841713" y="6271682"/>
                </a:lnTo>
                <a:lnTo>
                  <a:pt x="10696124" y="6271682"/>
                </a:lnTo>
                <a:lnTo>
                  <a:pt x="10639960" y="6391632"/>
                </a:lnTo>
                <a:lnTo>
                  <a:pt x="10583795" y="6271682"/>
                </a:lnTo>
                <a:close/>
                <a:moveTo>
                  <a:pt x="9908965" y="6271682"/>
                </a:moveTo>
                <a:lnTo>
                  <a:pt x="9908965" y="6283271"/>
                </a:lnTo>
                <a:cubicBezTo>
                  <a:pt x="9931942" y="6283271"/>
                  <a:pt x="9933219" y="6290972"/>
                  <a:pt x="9933219" y="6303274"/>
                </a:cubicBezTo>
                <a:lnTo>
                  <a:pt x="9933219" y="6410245"/>
                </a:lnTo>
                <a:cubicBezTo>
                  <a:pt x="9933219" y="6423082"/>
                  <a:pt x="9931162" y="6430285"/>
                  <a:pt x="9908965" y="6430285"/>
                </a:cubicBezTo>
                <a:lnTo>
                  <a:pt x="9908965" y="6441837"/>
                </a:lnTo>
                <a:lnTo>
                  <a:pt x="9993461" y="6441837"/>
                </a:lnTo>
                <a:lnTo>
                  <a:pt x="9993461" y="6430285"/>
                </a:lnTo>
                <a:cubicBezTo>
                  <a:pt x="9973817" y="6430285"/>
                  <a:pt x="9968960" y="6424900"/>
                  <a:pt x="9968960" y="6410245"/>
                </a:cubicBezTo>
                <a:lnTo>
                  <a:pt x="9968960" y="6373411"/>
                </a:lnTo>
                <a:lnTo>
                  <a:pt x="9990412" y="6354406"/>
                </a:lnTo>
                <a:lnTo>
                  <a:pt x="10026685" y="6406002"/>
                </a:lnTo>
                <a:cubicBezTo>
                  <a:pt x="10032535" y="6414203"/>
                  <a:pt x="10036861" y="6420907"/>
                  <a:pt x="10036861" y="6424757"/>
                </a:cubicBezTo>
                <a:cubicBezTo>
                  <a:pt x="10036861" y="6428608"/>
                  <a:pt x="10033316" y="6430142"/>
                  <a:pt x="10020054" y="6430142"/>
                </a:cubicBezTo>
                <a:lnTo>
                  <a:pt x="10012360" y="6430142"/>
                </a:lnTo>
                <a:lnTo>
                  <a:pt x="10012360" y="6441695"/>
                </a:lnTo>
                <a:lnTo>
                  <a:pt x="10106323" y="6441695"/>
                </a:lnTo>
                <a:lnTo>
                  <a:pt x="10106323" y="6430142"/>
                </a:lnTo>
                <a:cubicBezTo>
                  <a:pt x="10087566" y="6429358"/>
                  <a:pt x="10081679" y="6423723"/>
                  <a:pt x="10066610" y="6402151"/>
                </a:cubicBezTo>
                <a:lnTo>
                  <a:pt x="10016969" y="6330837"/>
                </a:lnTo>
                <a:lnTo>
                  <a:pt x="10034698" y="6315433"/>
                </a:lnTo>
                <a:cubicBezTo>
                  <a:pt x="10065334" y="6288691"/>
                  <a:pt x="10068667" y="6285410"/>
                  <a:pt x="10092140" y="6283342"/>
                </a:cubicBezTo>
                <a:lnTo>
                  <a:pt x="10092140" y="6271753"/>
                </a:lnTo>
                <a:lnTo>
                  <a:pt x="10014771" y="6271753"/>
                </a:lnTo>
                <a:lnTo>
                  <a:pt x="10014771" y="6283342"/>
                </a:lnTo>
                <a:cubicBezTo>
                  <a:pt x="10023458" y="6283342"/>
                  <a:pt x="10031897" y="6285410"/>
                  <a:pt x="10031897" y="6292328"/>
                </a:cubicBezTo>
                <a:cubicBezTo>
                  <a:pt x="10031897" y="6298496"/>
                  <a:pt x="10027288" y="6303025"/>
                  <a:pt x="10021437" y="6308266"/>
                </a:cubicBezTo>
                <a:lnTo>
                  <a:pt x="9968818" y="6354620"/>
                </a:lnTo>
                <a:lnTo>
                  <a:pt x="9968818" y="6303274"/>
                </a:lnTo>
                <a:cubicBezTo>
                  <a:pt x="9968818" y="6289938"/>
                  <a:pt x="9971123" y="6283271"/>
                  <a:pt x="9993319" y="6283271"/>
                </a:cubicBezTo>
                <a:lnTo>
                  <a:pt x="9993319" y="6271682"/>
                </a:lnTo>
                <a:close/>
                <a:moveTo>
                  <a:pt x="10455013" y="6271540"/>
                </a:moveTo>
                <a:lnTo>
                  <a:pt x="10398706" y="6391632"/>
                </a:lnTo>
                <a:lnTo>
                  <a:pt x="10342541" y="6271682"/>
                </a:lnTo>
                <a:lnTo>
                  <a:pt x="10280738" y="6271682"/>
                </a:lnTo>
                <a:lnTo>
                  <a:pt x="10280738" y="6283271"/>
                </a:lnTo>
                <a:cubicBezTo>
                  <a:pt x="10305027" y="6283271"/>
                  <a:pt x="10305027" y="6290402"/>
                  <a:pt x="10305027" y="6308409"/>
                </a:cubicBezTo>
                <a:lnTo>
                  <a:pt x="10305027" y="6404683"/>
                </a:lnTo>
                <a:cubicBezTo>
                  <a:pt x="10305027" y="6422155"/>
                  <a:pt x="10304744" y="6430106"/>
                  <a:pt x="10280738" y="6430106"/>
                </a:cubicBezTo>
                <a:lnTo>
                  <a:pt x="10280738" y="6441659"/>
                </a:lnTo>
                <a:lnTo>
                  <a:pt x="10343321" y="6441659"/>
                </a:lnTo>
                <a:lnTo>
                  <a:pt x="10343321" y="6430106"/>
                </a:lnTo>
                <a:cubicBezTo>
                  <a:pt x="10319033" y="6430106"/>
                  <a:pt x="10318785" y="6422155"/>
                  <a:pt x="10318785" y="6404683"/>
                </a:cubicBezTo>
                <a:lnTo>
                  <a:pt x="10318785" y="6303560"/>
                </a:lnTo>
                <a:lnTo>
                  <a:pt x="10383388" y="6441695"/>
                </a:lnTo>
                <a:lnTo>
                  <a:pt x="10391189" y="6441695"/>
                </a:lnTo>
                <a:lnTo>
                  <a:pt x="10455013" y="6303560"/>
                </a:lnTo>
                <a:lnTo>
                  <a:pt x="10455013" y="6410103"/>
                </a:lnTo>
                <a:cubicBezTo>
                  <a:pt x="10455013" y="6422939"/>
                  <a:pt x="10452992" y="6430142"/>
                  <a:pt x="10430760" y="6430142"/>
                </a:cubicBezTo>
                <a:lnTo>
                  <a:pt x="10430760" y="6441695"/>
                </a:lnTo>
                <a:lnTo>
                  <a:pt x="10515291" y="6441695"/>
                </a:lnTo>
                <a:lnTo>
                  <a:pt x="10515291" y="6430142"/>
                </a:lnTo>
                <a:cubicBezTo>
                  <a:pt x="10492314" y="6430142"/>
                  <a:pt x="10490470" y="6422440"/>
                  <a:pt x="10490470" y="6410103"/>
                </a:cubicBezTo>
                <a:lnTo>
                  <a:pt x="10490470" y="6303132"/>
                </a:lnTo>
                <a:cubicBezTo>
                  <a:pt x="10490470" y="6290046"/>
                  <a:pt x="10492775" y="6283128"/>
                  <a:pt x="10515291" y="6283128"/>
                </a:cubicBezTo>
                <a:lnTo>
                  <a:pt x="10515291" y="6271540"/>
                </a:lnTo>
                <a:close/>
                <a:moveTo>
                  <a:pt x="9671329" y="6269044"/>
                </a:moveTo>
                <a:cubicBezTo>
                  <a:pt x="9666394" y="6271353"/>
                  <a:pt x="9661781" y="6274302"/>
                  <a:pt x="9657607" y="6277815"/>
                </a:cubicBezTo>
                <a:cubicBezTo>
                  <a:pt x="9643992" y="6289154"/>
                  <a:pt x="9633673" y="6306876"/>
                  <a:pt x="9633638" y="6332798"/>
                </a:cubicBezTo>
                <a:cubicBezTo>
                  <a:pt x="9633602" y="6358721"/>
                  <a:pt x="9645658" y="6376300"/>
                  <a:pt x="9660479" y="6386533"/>
                </a:cubicBezTo>
                <a:cubicBezTo>
                  <a:pt x="9666388" y="6390484"/>
                  <a:pt x="9672601" y="6393953"/>
                  <a:pt x="9679059" y="6396910"/>
                </a:cubicBezTo>
                <a:cubicBezTo>
                  <a:pt x="9686278" y="6399877"/>
                  <a:pt x="9693989" y="6401450"/>
                  <a:pt x="9701787" y="6401545"/>
                </a:cubicBezTo>
                <a:lnTo>
                  <a:pt x="9701787" y="6401331"/>
                </a:lnTo>
                <a:cubicBezTo>
                  <a:pt x="9719960" y="6401567"/>
                  <a:pt x="9737473" y="6394494"/>
                  <a:pt x="9750435" y="6381684"/>
                </a:cubicBezTo>
                <a:cubicBezTo>
                  <a:pt x="9752243" y="6380079"/>
                  <a:pt x="9752882" y="6378689"/>
                  <a:pt x="9752846" y="6378119"/>
                </a:cubicBezTo>
                <a:cubicBezTo>
                  <a:pt x="9752811" y="6377548"/>
                  <a:pt x="9752846" y="6377762"/>
                  <a:pt x="9752669" y="6377691"/>
                </a:cubicBezTo>
                <a:cubicBezTo>
                  <a:pt x="9752492" y="6377619"/>
                  <a:pt x="9752385" y="6377691"/>
                  <a:pt x="9752031" y="6377691"/>
                </a:cubicBezTo>
                <a:cubicBezTo>
                  <a:pt x="9750791" y="6377827"/>
                  <a:pt x="9749626" y="6378350"/>
                  <a:pt x="9748698" y="6379188"/>
                </a:cubicBezTo>
                <a:cubicBezTo>
                  <a:pt x="9736414" y="6388996"/>
                  <a:pt x="9721229" y="6394404"/>
                  <a:pt x="9705546" y="6394556"/>
                </a:cubicBezTo>
                <a:cubicBezTo>
                  <a:pt x="9697917" y="6394715"/>
                  <a:pt x="9690409" y="6392620"/>
                  <a:pt x="9683952" y="6388531"/>
                </a:cubicBezTo>
                <a:cubicBezTo>
                  <a:pt x="9677709" y="6384421"/>
                  <a:pt x="9672276" y="6379187"/>
                  <a:pt x="9667925" y="6373091"/>
                </a:cubicBezTo>
                <a:cubicBezTo>
                  <a:pt x="9647247" y="6347942"/>
                  <a:pt x="9647682" y="6311445"/>
                  <a:pt x="9668954" y="6286801"/>
                </a:cubicBezTo>
                <a:cubicBezTo>
                  <a:pt x="9673276" y="6281481"/>
                  <a:pt x="9678411" y="6276883"/>
                  <a:pt x="9684165" y="6273180"/>
                </a:cubicBezTo>
                <a:cubicBezTo>
                  <a:pt x="9680195" y="6270973"/>
                  <a:pt x="9675835" y="6269568"/>
                  <a:pt x="9671329" y="6269044"/>
                </a:cubicBezTo>
                <a:close/>
                <a:moveTo>
                  <a:pt x="10189081" y="6268580"/>
                </a:moveTo>
                <a:cubicBezTo>
                  <a:pt x="10126285" y="6268580"/>
                  <a:pt x="10095615" y="6312509"/>
                  <a:pt x="10095615" y="6356403"/>
                </a:cubicBezTo>
                <a:cubicBezTo>
                  <a:pt x="10095615" y="6396446"/>
                  <a:pt x="10122952" y="6444726"/>
                  <a:pt x="10190109" y="6444726"/>
                </a:cubicBezTo>
                <a:cubicBezTo>
                  <a:pt x="10251912" y="6444726"/>
                  <a:pt x="10284320" y="6401937"/>
                  <a:pt x="10284320" y="6356653"/>
                </a:cubicBezTo>
                <a:cubicBezTo>
                  <a:pt x="10284249" y="6325881"/>
                  <a:pt x="10265350" y="6268580"/>
                  <a:pt x="10189081" y="6268580"/>
                </a:cubicBezTo>
                <a:close/>
                <a:moveTo>
                  <a:pt x="9701149" y="6261556"/>
                </a:moveTo>
                <a:cubicBezTo>
                  <a:pt x="9697797" y="6261592"/>
                  <a:pt x="9694453" y="6261902"/>
                  <a:pt x="9691150" y="6262483"/>
                </a:cubicBezTo>
                <a:cubicBezTo>
                  <a:pt x="9695232" y="6263518"/>
                  <a:pt x="9699199" y="6264963"/>
                  <a:pt x="9702993" y="6266797"/>
                </a:cubicBezTo>
                <a:cubicBezTo>
                  <a:pt x="9703843" y="6266746"/>
                  <a:pt x="9704695" y="6266746"/>
                  <a:pt x="9705546" y="6266797"/>
                </a:cubicBezTo>
                <a:cubicBezTo>
                  <a:pt x="9728948" y="6266797"/>
                  <a:pt x="9742847" y="6280062"/>
                  <a:pt x="9752811" y="6289903"/>
                </a:cubicBezTo>
                <a:cubicBezTo>
                  <a:pt x="9753292" y="6290435"/>
                  <a:pt x="9753923" y="6290808"/>
                  <a:pt x="9754619" y="6290973"/>
                </a:cubicBezTo>
                <a:lnTo>
                  <a:pt x="9754654" y="6290866"/>
                </a:lnTo>
                <a:cubicBezTo>
                  <a:pt x="9754674" y="6290772"/>
                  <a:pt x="9754674" y="6290674"/>
                  <a:pt x="9754654" y="6290581"/>
                </a:cubicBezTo>
                <a:cubicBezTo>
                  <a:pt x="9754629" y="6290132"/>
                  <a:pt x="9754508" y="6289694"/>
                  <a:pt x="9754300" y="6289297"/>
                </a:cubicBezTo>
                <a:cubicBezTo>
                  <a:pt x="9752953" y="6286444"/>
                  <a:pt x="9747208" y="6274036"/>
                  <a:pt x="9745719" y="6271147"/>
                </a:cubicBezTo>
                <a:cubicBezTo>
                  <a:pt x="9745454" y="6270589"/>
                  <a:pt x="9745146" y="6270053"/>
                  <a:pt x="9744797" y="6269543"/>
                </a:cubicBezTo>
                <a:cubicBezTo>
                  <a:pt x="9744443" y="6269079"/>
                  <a:pt x="9744124" y="6268901"/>
                  <a:pt x="9744017" y="6268937"/>
                </a:cubicBezTo>
                <a:cubicBezTo>
                  <a:pt x="9744017" y="6268937"/>
                  <a:pt x="9743734" y="6269222"/>
                  <a:pt x="9743556" y="6269793"/>
                </a:cubicBezTo>
                <a:cubicBezTo>
                  <a:pt x="9743458" y="6270481"/>
                  <a:pt x="9743163" y="6271125"/>
                  <a:pt x="9742705" y="6271647"/>
                </a:cubicBezTo>
                <a:cubicBezTo>
                  <a:pt x="9742227" y="6272068"/>
                  <a:pt x="9741603" y="6272286"/>
                  <a:pt x="9740968" y="6272253"/>
                </a:cubicBezTo>
                <a:cubicBezTo>
                  <a:pt x="9740381" y="6272196"/>
                  <a:pt x="9739813" y="6272013"/>
                  <a:pt x="9739301" y="6271718"/>
                </a:cubicBezTo>
                <a:lnTo>
                  <a:pt x="9737138" y="6270470"/>
                </a:lnTo>
                <a:cubicBezTo>
                  <a:pt x="9726207" y="6264173"/>
                  <a:pt x="9713738" y="6261085"/>
                  <a:pt x="9701149" y="6261556"/>
                </a:cubicBezTo>
                <a:close/>
                <a:moveTo>
                  <a:pt x="9672464" y="6261449"/>
                </a:moveTo>
                <a:cubicBezTo>
                  <a:pt x="9663559" y="6261313"/>
                  <a:pt x="9654700" y="6262762"/>
                  <a:pt x="9646296" y="6265728"/>
                </a:cubicBezTo>
                <a:cubicBezTo>
                  <a:pt x="9642148" y="6267382"/>
                  <a:pt x="9638130" y="6269348"/>
                  <a:pt x="9634276" y="6271611"/>
                </a:cubicBezTo>
                <a:cubicBezTo>
                  <a:pt x="9633790" y="6271905"/>
                  <a:pt x="9633245" y="6272088"/>
                  <a:pt x="9632681" y="6272146"/>
                </a:cubicBezTo>
                <a:cubicBezTo>
                  <a:pt x="9631756" y="6272212"/>
                  <a:pt x="9630880" y="6271722"/>
                  <a:pt x="9630447" y="6270898"/>
                </a:cubicBezTo>
                <a:cubicBezTo>
                  <a:pt x="9630163" y="6270220"/>
                  <a:pt x="9630092" y="6269578"/>
                  <a:pt x="9629915" y="6269222"/>
                </a:cubicBezTo>
                <a:cubicBezTo>
                  <a:pt x="9629866" y="6269063"/>
                  <a:pt x="9629766" y="6268925"/>
                  <a:pt x="9629631" y="6268830"/>
                </a:cubicBezTo>
                <a:cubicBezTo>
                  <a:pt x="9629631" y="6268830"/>
                  <a:pt x="9629206" y="6268830"/>
                  <a:pt x="9628851" y="6269436"/>
                </a:cubicBezTo>
                <a:cubicBezTo>
                  <a:pt x="9628490" y="6269937"/>
                  <a:pt x="9628180" y="6270475"/>
                  <a:pt x="9627929" y="6271041"/>
                </a:cubicBezTo>
                <a:cubicBezTo>
                  <a:pt x="9626582" y="6273929"/>
                  <a:pt x="9620838" y="6286337"/>
                  <a:pt x="9619313" y="6289190"/>
                </a:cubicBezTo>
                <a:lnTo>
                  <a:pt x="9618990" y="6290361"/>
                </a:lnTo>
                <a:lnTo>
                  <a:pt x="9618826" y="6290456"/>
                </a:lnTo>
                <a:lnTo>
                  <a:pt x="9618426" y="6290402"/>
                </a:lnTo>
                <a:cubicBezTo>
                  <a:pt x="9618394" y="6290495"/>
                  <a:pt x="9618394" y="6290595"/>
                  <a:pt x="9618426" y="6290687"/>
                </a:cubicBezTo>
                <a:lnTo>
                  <a:pt x="9618826" y="6290456"/>
                </a:lnTo>
                <a:lnTo>
                  <a:pt x="9618958" y="6290473"/>
                </a:lnTo>
                <a:lnTo>
                  <a:pt x="9618990" y="6290361"/>
                </a:lnTo>
                <a:lnTo>
                  <a:pt x="9620270" y="6289618"/>
                </a:lnTo>
                <a:cubicBezTo>
                  <a:pt x="9630234" y="6279777"/>
                  <a:pt x="9644098" y="6266512"/>
                  <a:pt x="9667500" y="6266512"/>
                </a:cubicBezTo>
                <a:cubicBezTo>
                  <a:pt x="9681151" y="6266512"/>
                  <a:pt x="9694377" y="6274499"/>
                  <a:pt x="9704163" y="6286587"/>
                </a:cubicBezTo>
                <a:cubicBezTo>
                  <a:pt x="9725434" y="6311231"/>
                  <a:pt x="9725869" y="6347728"/>
                  <a:pt x="9705191" y="6372877"/>
                </a:cubicBezTo>
                <a:cubicBezTo>
                  <a:pt x="9700735" y="6378924"/>
                  <a:pt x="9695292" y="6384169"/>
                  <a:pt x="9689093" y="6388388"/>
                </a:cubicBezTo>
                <a:cubicBezTo>
                  <a:pt x="9690890" y="6389490"/>
                  <a:pt x="9692820" y="6390353"/>
                  <a:pt x="9694838" y="6390955"/>
                </a:cubicBezTo>
                <a:cubicBezTo>
                  <a:pt x="9697606" y="6391960"/>
                  <a:pt x="9700555" y="6392361"/>
                  <a:pt x="9703489" y="6392132"/>
                </a:cubicBezTo>
                <a:cubicBezTo>
                  <a:pt x="9706671" y="6390433"/>
                  <a:pt x="9709718" y="6388490"/>
                  <a:pt x="9712602" y="6386320"/>
                </a:cubicBezTo>
                <a:cubicBezTo>
                  <a:pt x="9730003" y="6374137"/>
                  <a:pt x="9740279" y="6354083"/>
                  <a:pt x="9740046" y="6332763"/>
                </a:cubicBezTo>
                <a:cubicBezTo>
                  <a:pt x="9740046" y="6306840"/>
                  <a:pt x="9729692" y="6289119"/>
                  <a:pt x="9716077" y="6277779"/>
                </a:cubicBezTo>
                <a:cubicBezTo>
                  <a:pt x="9703767" y="6267579"/>
                  <a:pt x="9688410" y="6261829"/>
                  <a:pt x="9672464" y="6261449"/>
                </a:cubicBezTo>
                <a:close/>
                <a:moveTo>
                  <a:pt x="9686080" y="6240910"/>
                </a:moveTo>
                <a:cubicBezTo>
                  <a:pt x="9683690" y="6240910"/>
                  <a:pt x="9681754" y="6242858"/>
                  <a:pt x="9681754" y="6245260"/>
                </a:cubicBezTo>
                <a:cubicBezTo>
                  <a:pt x="9681754" y="6247663"/>
                  <a:pt x="9683690" y="6249611"/>
                  <a:pt x="9686080" y="6249611"/>
                </a:cubicBezTo>
                <a:cubicBezTo>
                  <a:pt x="9688469" y="6249611"/>
                  <a:pt x="9690405" y="6247663"/>
                  <a:pt x="9690405" y="6245260"/>
                </a:cubicBezTo>
                <a:cubicBezTo>
                  <a:pt x="9690405" y="6242858"/>
                  <a:pt x="9688469" y="6240910"/>
                  <a:pt x="9686080" y="6240910"/>
                </a:cubicBezTo>
                <a:close/>
                <a:moveTo>
                  <a:pt x="9685690" y="6238985"/>
                </a:moveTo>
                <a:cubicBezTo>
                  <a:pt x="9689136" y="6238985"/>
                  <a:pt x="9691930" y="6241795"/>
                  <a:pt x="9691930" y="6245261"/>
                </a:cubicBezTo>
                <a:cubicBezTo>
                  <a:pt x="9691930" y="6248726"/>
                  <a:pt x="9689136" y="6251536"/>
                  <a:pt x="9685690" y="6251536"/>
                </a:cubicBezTo>
                <a:cubicBezTo>
                  <a:pt x="9682243" y="6251536"/>
                  <a:pt x="9679449" y="6248727"/>
                  <a:pt x="9679449" y="6245261"/>
                </a:cubicBezTo>
                <a:cubicBezTo>
                  <a:pt x="9679449" y="6241795"/>
                  <a:pt x="9682243" y="6238985"/>
                  <a:pt x="9685690" y="6238985"/>
                </a:cubicBezTo>
                <a:close/>
                <a:moveTo>
                  <a:pt x="9748981" y="6235669"/>
                </a:moveTo>
                <a:lnTo>
                  <a:pt x="9749017" y="6254888"/>
                </a:lnTo>
                <a:cubicBezTo>
                  <a:pt x="9750435" y="6254674"/>
                  <a:pt x="9755186" y="6254139"/>
                  <a:pt x="9758200" y="6253747"/>
                </a:cubicBezTo>
                <a:lnTo>
                  <a:pt x="9760682" y="6253354"/>
                </a:lnTo>
                <a:cubicBezTo>
                  <a:pt x="9761338" y="6253148"/>
                  <a:pt x="9761951" y="6252821"/>
                  <a:pt x="9762491" y="6252392"/>
                </a:cubicBezTo>
                <a:cubicBezTo>
                  <a:pt x="9763094" y="6251964"/>
                  <a:pt x="9763484" y="6251465"/>
                  <a:pt x="9763484" y="6251251"/>
                </a:cubicBezTo>
                <a:cubicBezTo>
                  <a:pt x="9763484" y="6251037"/>
                  <a:pt x="9763484" y="6248042"/>
                  <a:pt x="9763696" y="6245403"/>
                </a:cubicBezTo>
                <a:cubicBezTo>
                  <a:pt x="9763909" y="6242765"/>
                  <a:pt x="9763696" y="6240019"/>
                  <a:pt x="9763696" y="6239448"/>
                </a:cubicBezTo>
                <a:cubicBezTo>
                  <a:pt x="9763696" y="6238878"/>
                  <a:pt x="9763413" y="6238093"/>
                  <a:pt x="9762703" y="6237880"/>
                </a:cubicBezTo>
                <a:cubicBezTo>
                  <a:pt x="9758188" y="6236813"/>
                  <a:pt x="9753602" y="6236074"/>
                  <a:pt x="9748981" y="6235669"/>
                </a:cubicBezTo>
                <a:close/>
                <a:moveTo>
                  <a:pt x="9625376" y="6235669"/>
                </a:moveTo>
                <a:cubicBezTo>
                  <a:pt x="9620816" y="6236088"/>
                  <a:pt x="9616290" y="6236826"/>
                  <a:pt x="9611831" y="6237880"/>
                </a:cubicBezTo>
                <a:cubicBezTo>
                  <a:pt x="9611158" y="6238093"/>
                  <a:pt x="9610909" y="6238486"/>
                  <a:pt x="9610874" y="6239448"/>
                </a:cubicBezTo>
                <a:cubicBezTo>
                  <a:pt x="9610839" y="6240411"/>
                  <a:pt x="9610874" y="6242729"/>
                  <a:pt x="9610874" y="6245403"/>
                </a:cubicBezTo>
                <a:cubicBezTo>
                  <a:pt x="9610874" y="6248077"/>
                  <a:pt x="9610874" y="6250823"/>
                  <a:pt x="9611087" y="6251251"/>
                </a:cubicBezTo>
                <a:lnTo>
                  <a:pt x="9611122" y="6251251"/>
                </a:lnTo>
                <a:cubicBezTo>
                  <a:pt x="9611367" y="6252244"/>
                  <a:pt x="9612104" y="6253039"/>
                  <a:pt x="9613072" y="6253354"/>
                </a:cubicBezTo>
                <a:lnTo>
                  <a:pt x="9615555" y="6253747"/>
                </a:lnTo>
                <a:lnTo>
                  <a:pt x="9619916" y="6254317"/>
                </a:lnTo>
                <a:cubicBezTo>
                  <a:pt x="9621746" y="6254448"/>
                  <a:pt x="9623569" y="6254674"/>
                  <a:pt x="9625376" y="6254995"/>
                </a:cubicBezTo>
                <a:close/>
                <a:moveTo>
                  <a:pt x="9644062" y="6235063"/>
                </a:moveTo>
                <a:lnTo>
                  <a:pt x="9635907" y="6235384"/>
                </a:lnTo>
                <a:lnTo>
                  <a:pt x="9635907" y="6255138"/>
                </a:lnTo>
                <a:lnTo>
                  <a:pt x="9644062" y="6255138"/>
                </a:lnTo>
                <a:close/>
                <a:moveTo>
                  <a:pt x="9729373" y="6235027"/>
                </a:moveTo>
                <a:lnTo>
                  <a:pt x="9729373" y="6255280"/>
                </a:lnTo>
                <a:lnTo>
                  <a:pt x="9737954" y="6255280"/>
                </a:lnTo>
                <a:lnTo>
                  <a:pt x="9737954" y="6235384"/>
                </a:lnTo>
                <a:close/>
                <a:moveTo>
                  <a:pt x="9627681" y="6232852"/>
                </a:moveTo>
                <a:cubicBezTo>
                  <a:pt x="9627633" y="6233123"/>
                  <a:pt x="9627633" y="6233401"/>
                  <a:pt x="9627681" y="6233672"/>
                </a:cubicBezTo>
                <a:lnTo>
                  <a:pt x="9627681" y="6256992"/>
                </a:lnTo>
                <a:cubicBezTo>
                  <a:pt x="9627673" y="6257345"/>
                  <a:pt x="9627772" y="6257694"/>
                  <a:pt x="9627965" y="6257990"/>
                </a:cubicBezTo>
                <a:lnTo>
                  <a:pt x="9634063" y="6257990"/>
                </a:lnTo>
                <a:cubicBezTo>
                  <a:pt x="9634191" y="6257723"/>
                  <a:pt x="9634252" y="6257430"/>
                  <a:pt x="9634241" y="6257134"/>
                </a:cubicBezTo>
                <a:lnTo>
                  <a:pt x="9634241" y="6233815"/>
                </a:lnTo>
                <a:cubicBezTo>
                  <a:pt x="9634262" y="6233470"/>
                  <a:pt x="9634162" y="6233129"/>
                  <a:pt x="9633957" y="6232852"/>
                </a:cubicBezTo>
                <a:close/>
                <a:moveTo>
                  <a:pt x="9646615" y="6232745"/>
                </a:moveTo>
                <a:cubicBezTo>
                  <a:pt x="9646477" y="6232996"/>
                  <a:pt x="9646404" y="6233278"/>
                  <a:pt x="9646402" y="6233565"/>
                </a:cubicBezTo>
                <a:lnTo>
                  <a:pt x="9646402" y="6256885"/>
                </a:lnTo>
                <a:cubicBezTo>
                  <a:pt x="9646373" y="6257236"/>
                  <a:pt x="9646488" y="6257584"/>
                  <a:pt x="9646722" y="6257847"/>
                </a:cubicBezTo>
                <a:lnTo>
                  <a:pt x="9652927" y="6257847"/>
                </a:lnTo>
                <a:lnTo>
                  <a:pt x="9652998" y="6257883"/>
                </a:lnTo>
                <a:cubicBezTo>
                  <a:pt x="9652998" y="6257883"/>
                  <a:pt x="9652998" y="6257883"/>
                  <a:pt x="9653175" y="6257883"/>
                </a:cubicBezTo>
                <a:cubicBezTo>
                  <a:pt x="9653226" y="6257600"/>
                  <a:pt x="9653226" y="6257310"/>
                  <a:pt x="9653175" y="6257027"/>
                </a:cubicBezTo>
                <a:lnTo>
                  <a:pt x="9653175" y="6233708"/>
                </a:lnTo>
                <a:cubicBezTo>
                  <a:pt x="9653186" y="6233359"/>
                  <a:pt x="9653073" y="6233017"/>
                  <a:pt x="9652856" y="6232745"/>
                </a:cubicBezTo>
                <a:close/>
                <a:moveTo>
                  <a:pt x="9740153" y="6232566"/>
                </a:moveTo>
                <a:cubicBezTo>
                  <a:pt x="9740014" y="6232818"/>
                  <a:pt x="9739941" y="6233100"/>
                  <a:pt x="9739940" y="6233387"/>
                </a:cubicBezTo>
                <a:lnTo>
                  <a:pt x="9739940" y="6256707"/>
                </a:lnTo>
                <a:cubicBezTo>
                  <a:pt x="9739923" y="6257067"/>
                  <a:pt x="9740036" y="6257422"/>
                  <a:pt x="9740259" y="6257705"/>
                </a:cubicBezTo>
                <a:lnTo>
                  <a:pt x="9746499" y="6257705"/>
                </a:lnTo>
                <a:cubicBezTo>
                  <a:pt x="9746627" y="6257438"/>
                  <a:pt x="9746688" y="6257144"/>
                  <a:pt x="9746677" y="6256849"/>
                </a:cubicBezTo>
                <a:lnTo>
                  <a:pt x="9746677" y="6233529"/>
                </a:lnTo>
                <a:cubicBezTo>
                  <a:pt x="9746698" y="6233185"/>
                  <a:pt x="9746598" y="6232844"/>
                  <a:pt x="9746393" y="6232567"/>
                </a:cubicBezTo>
                <a:close/>
                <a:moveTo>
                  <a:pt x="9720793" y="6232424"/>
                </a:moveTo>
                <a:cubicBezTo>
                  <a:pt x="9720626" y="6232664"/>
                  <a:pt x="9720539" y="6232951"/>
                  <a:pt x="9720544" y="6233244"/>
                </a:cubicBezTo>
                <a:lnTo>
                  <a:pt x="9720544" y="6256564"/>
                </a:lnTo>
                <a:cubicBezTo>
                  <a:pt x="9720544" y="6256922"/>
                  <a:pt x="9720656" y="6257271"/>
                  <a:pt x="9720864" y="6257562"/>
                </a:cubicBezTo>
                <a:lnTo>
                  <a:pt x="9727139" y="6257562"/>
                </a:lnTo>
                <a:cubicBezTo>
                  <a:pt x="9727281" y="6257299"/>
                  <a:pt x="9727354" y="6257005"/>
                  <a:pt x="9727352" y="6256707"/>
                </a:cubicBezTo>
                <a:lnTo>
                  <a:pt x="9727352" y="6233387"/>
                </a:lnTo>
                <a:cubicBezTo>
                  <a:pt x="9727356" y="6233044"/>
                  <a:pt x="9727257" y="6232709"/>
                  <a:pt x="9727069" y="6232424"/>
                </a:cubicBezTo>
                <a:close/>
                <a:moveTo>
                  <a:pt x="9682038" y="6209924"/>
                </a:moveTo>
                <a:cubicBezTo>
                  <a:pt x="9679356" y="6209851"/>
                  <a:pt x="9676835" y="6211207"/>
                  <a:pt x="9675407" y="6213490"/>
                </a:cubicBezTo>
                <a:cubicBezTo>
                  <a:pt x="9674295" y="6215117"/>
                  <a:pt x="9673635" y="6217012"/>
                  <a:pt x="9673492" y="6218981"/>
                </a:cubicBezTo>
                <a:lnTo>
                  <a:pt x="9673492" y="6234742"/>
                </a:lnTo>
                <a:lnTo>
                  <a:pt x="9655444" y="6234742"/>
                </a:lnTo>
                <a:lnTo>
                  <a:pt x="9654983" y="6255458"/>
                </a:lnTo>
                <a:lnTo>
                  <a:pt x="9673492" y="6255458"/>
                </a:lnTo>
                <a:lnTo>
                  <a:pt x="9673492" y="6258668"/>
                </a:lnTo>
                <a:cubicBezTo>
                  <a:pt x="9677825" y="6258798"/>
                  <a:pt x="9682135" y="6259348"/>
                  <a:pt x="9686363" y="6260308"/>
                </a:cubicBezTo>
                <a:cubicBezTo>
                  <a:pt x="9689962" y="6259528"/>
                  <a:pt x="9693612" y="6259004"/>
                  <a:pt x="9697284" y="6258739"/>
                </a:cubicBezTo>
                <a:lnTo>
                  <a:pt x="9697284" y="6255458"/>
                </a:lnTo>
                <a:lnTo>
                  <a:pt x="9718098" y="6255458"/>
                </a:lnTo>
                <a:lnTo>
                  <a:pt x="9718098" y="6234742"/>
                </a:lnTo>
                <a:lnTo>
                  <a:pt x="9698773" y="6234742"/>
                </a:lnTo>
                <a:lnTo>
                  <a:pt x="9698773" y="6218981"/>
                </a:lnTo>
                <a:cubicBezTo>
                  <a:pt x="9698647" y="6217015"/>
                  <a:pt x="9697998" y="6215118"/>
                  <a:pt x="9696894" y="6213490"/>
                </a:cubicBezTo>
                <a:cubicBezTo>
                  <a:pt x="9695445" y="6211212"/>
                  <a:pt x="9692917" y="6209860"/>
                  <a:pt x="9690228" y="6209924"/>
                </a:cubicBezTo>
                <a:close/>
                <a:moveTo>
                  <a:pt x="9688637" y="6184594"/>
                </a:moveTo>
                <a:cubicBezTo>
                  <a:pt x="9682314" y="6183991"/>
                  <a:pt x="9675761" y="6185813"/>
                  <a:pt x="9670478" y="6190204"/>
                </a:cubicBezTo>
                <a:cubicBezTo>
                  <a:pt x="9659913" y="6198987"/>
                  <a:pt x="9658428" y="6214721"/>
                  <a:pt x="9667162" y="6225345"/>
                </a:cubicBezTo>
                <a:cubicBezTo>
                  <a:pt x="9668160" y="6226560"/>
                  <a:pt x="9669271" y="6227676"/>
                  <a:pt x="9670478" y="6228680"/>
                </a:cubicBezTo>
                <a:lnTo>
                  <a:pt x="9670478" y="6215415"/>
                </a:lnTo>
                <a:cubicBezTo>
                  <a:pt x="9667218" y="6206613"/>
                  <a:pt x="9671671" y="6196819"/>
                  <a:pt x="9680425" y="6193541"/>
                </a:cubicBezTo>
                <a:cubicBezTo>
                  <a:pt x="9689178" y="6190262"/>
                  <a:pt x="9698917" y="6194740"/>
                  <a:pt x="9702177" y="6203543"/>
                </a:cubicBezTo>
                <a:cubicBezTo>
                  <a:pt x="9702887" y="6205459"/>
                  <a:pt x="9703247" y="6207488"/>
                  <a:pt x="9703241" y="6209532"/>
                </a:cubicBezTo>
                <a:cubicBezTo>
                  <a:pt x="9703248" y="6211618"/>
                  <a:pt x="9702864" y="6213687"/>
                  <a:pt x="9702107" y="6215629"/>
                </a:cubicBezTo>
                <a:lnTo>
                  <a:pt x="9702107" y="6228680"/>
                </a:lnTo>
                <a:cubicBezTo>
                  <a:pt x="9712672" y="6219897"/>
                  <a:pt x="9714157" y="6204164"/>
                  <a:pt x="9705422" y="6193539"/>
                </a:cubicBezTo>
                <a:cubicBezTo>
                  <a:pt x="9701055" y="6188227"/>
                  <a:pt x="9694961" y="6185198"/>
                  <a:pt x="9688637" y="6184594"/>
                </a:cubicBezTo>
                <a:close/>
                <a:moveTo>
                  <a:pt x="9671471" y="6173198"/>
                </a:moveTo>
                <a:cubicBezTo>
                  <a:pt x="9672568" y="6173179"/>
                  <a:pt x="9673472" y="6174057"/>
                  <a:pt x="9673492" y="6175159"/>
                </a:cubicBezTo>
                <a:cubicBezTo>
                  <a:pt x="9673492" y="6175171"/>
                  <a:pt x="9673492" y="6175182"/>
                  <a:pt x="9673492" y="6175195"/>
                </a:cubicBezTo>
                <a:cubicBezTo>
                  <a:pt x="9673512" y="6176277"/>
                  <a:pt x="9672655" y="6177171"/>
                  <a:pt x="9671578" y="6177191"/>
                </a:cubicBezTo>
                <a:cubicBezTo>
                  <a:pt x="9671566" y="6177191"/>
                  <a:pt x="9671554" y="6177191"/>
                  <a:pt x="9671542" y="6177191"/>
                </a:cubicBezTo>
                <a:cubicBezTo>
                  <a:pt x="9670445" y="6177211"/>
                  <a:pt x="9669541" y="6176333"/>
                  <a:pt x="9669521" y="6175231"/>
                </a:cubicBezTo>
                <a:cubicBezTo>
                  <a:pt x="9669501" y="6174128"/>
                  <a:pt x="9670375" y="6173218"/>
                  <a:pt x="9671471" y="6173198"/>
                </a:cubicBezTo>
                <a:close/>
                <a:moveTo>
                  <a:pt x="9728558" y="6173197"/>
                </a:moveTo>
                <a:cubicBezTo>
                  <a:pt x="9729654" y="6173197"/>
                  <a:pt x="9730544" y="6174092"/>
                  <a:pt x="9730544" y="6175195"/>
                </a:cubicBezTo>
                <a:cubicBezTo>
                  <a:pt x="9730563" y="6176277"/>
                  <a:pt x="9729706" y="6177171"/>
                  <a:pt x="9728629" y="6177191"/>
                </a:cubicBezTo>
                <a:cubicBezTo>
                  <a:pt x="9728605" y="6177192"/>
                  <a:pt x="9728582" y="6177192"/>
                  <a:pt x="9728558" y="6177191"/>
                </a:cubicBezTo>
                <a:cubicBezTo>
                  <a:pt x="9727461" y="6177191"/>
                  <a:pt x="9726572" y="6176297"/>
                  <a:pt x="9726572" y="6175195"/>
                </a:cubicBezTo>
                <a:cubicBezTo>
                  <a:pt x="9726572" y="6174092"/>
                  <a:pt x="9727461" y="6173197"/>
                  <a:pt x="9728558" y="6173197"/>
                </a:cubicBezTo>
                <a:close/>
                <a:moveTo>
                  <a:pt x="9699979" y="6173197"/>
                </a:moveTo>
                <a:cubicBezTo>
                  <a:pt x="9701075" y="6173197"/>
                  <a:pt x="9701964" y="6174092"/>
                  <a:pt x="9701964" y="6175195"/>
                </a:cubicBezTo>
                <a:cubicBezTo>
                  <a:pt x="9701964" y="6176297"/>
                  <a:pt x="9701075" y="6177191"/>
                  <a:pt x="9699979" y="6177191"/>
                </a:cubicBezTo>
                <a:cubicBezTo>
                  <a:pt x="9698882" y="6177191"/>
                  <a:pt x="9697993" y="6176297"/>
                  <a:pt x="9697993" y="6175195"/>
                </a:cubicBezTo>
                <a:cubicBezTo>
                  <a:pt x="9697993" y="6174092"/>
                  <a:pt x="9698882" y="6173197"/>
                  <a:pt x="9699979" y="6173197"/>
                </a:cubicBezTo>
                <a:close/>
                <a:moveTo>
                  <a:pt x="9642218" y="6173197"/>
                </a:moveTo>
                <a:cubicBezTo>
                  <a:pt x="9643315" y="6173197"/>
                  <a:pt x="9644204" y="6174092"/>
                  <a:pt x="9644204" y="6175195"/>
                </a:cubicBezTo>
                <a:cubicBezTo>
                  <a:pt x="9644204" y="6176297"/>
                  <a:pt x="9643315" y="6177191"/>
                  <a:pt x="9642218" y="6177191"/>
                </a:cubicBezTo>
                <a:cubicBezTo>
                  <a:pt x="9641122" y="6177191"/>
                  <a:pt x="9640233" y="6176297"/>
                  <a:pt x="9640233" y="6175195"/>
                </a:cubicBezTo>
                <a:cubicBezTo>
                  <a:pt x="9640233" y="6174092"/>
                  <a:pt x="9641122" y="6173197"/>
                  <a:pt x="9642218" y="6173197"/>
                </a:cubicBezTo>
                <a:close/>
                <a:moveTo>
                  <a:pt x="9707177" y="6169240"/>
                </a:moveTo>
                <a:lnTo>
                  <a:pt x="9721360" y="6169240"/>
                </a:lnTo>
                <a:cubicBezTo>
                  <a:pt x="9722032" y="6169220"/>
                  <a:pt x="9722598" y="6169741"/>
                  <a:pt x="9722636" y="6170416"/>
                </a:cubicBezTo>
                <a:lnTo>
                  <a:pt x="9722636" y="6174410"/>
                </a:lnTo>
                <a:cubicBezTo>
                  <a:pt x="9722618" y="6175079"/>
                  <a:pt x="9722063" y="6175607"/>
                  <a:pt x="9721398" y="6175588"/>
                </a:cubicBezTo>
                <a:cubicBezTo>
                  <a:pt x="9721385" y="6175588"/>
                  <a:pt x="9721373" y="6175588"/>
                  <a:pt x="9721360" y="6175587"/>
                </a:cubicBezTo>
                <a:lnTo>
                  <a:pt x="9707177" y="6175587"/>
                </a:lnTo>
                <a:cubicBezTo>
                  <a:pt x="9706505" y="6175607"/>
                  <a:pt x="9705939" y="6175085"/>
                  <a:pt x="9705900" y="6174410"/>
                </a:cubicBezTo>
                <a:lnTo>
                  <a:pt x="9705900" y="6170416"/>
                </a:lnTo>
                <a:cubicBezTo>
                  <a:pt x="9705939" y="6169741"/>
                  <a:pt x="9706505" y="6169220"/>
                  <a:pt x="9707177" y="6169240"/>
                </a:cubicBezTo>
                <a:close/>
                <a:moveTo>
                  <a:pt x="9649984" y="6169240"/>
                </a:moveTo>
                <a:lnTo>
                  <a:pt x="9664167" y="6169240"/>
                </a:lnTo>
                <a:cubicBezTo>
                  <a:pt x="9664846" y="6169218"/>
                  <a:pt x="9665422" y="6169736"/>
                  <a:pt x="9665479" y="6170416"/>
                </a:cubicBezTo>
                <a:lnTo>
                  <a:pt x="9665479" y="6174410"/>
                </a:lnTo>
                <a:cubicBezTo>
                  <a:pt x="9665441" y="6175098"/>
                  <a:pt x="9664855" y="6175625"/>
                  <a:pt x="9664171" y="6175587"/>
                </a:cubicBezTo>
                <a:cubicBezTo>
                  <a:pt x="9664170" y="6175587"/>
                  <a:pt x="9664168" y="6175587"/>
                  <a:pt x="9664167" y="6175587"/>
                </a:cubicBezTo>
                <a:lnTo>
                  <a:pt x="9649984" y="6175587"/>
                </a:lnTo>
                <a:cubicBezTo>
                  <a:pt x="9649319" y="6175626"/>
                  <a:pt x="9648748" y="6175117"/>
                  <a:pt x="9648709" y="6174448"/>
                </a:cubicBezTo>
                <a:cubicBezTo>
                  <a:pt x="9648708" y="6174435"/>
                  <a:pt x="9648708" y="6174423"/>
                  <a:pt x="9648707" y="6174410"/>
                </a:cubicBezTo>
                <a:lnTo>
                  <a:pt x="9648707" y="6170416"/>
                </a:lnTo>
                <a:cubicBezTo>
                  <a:pt x="9648746" y="6169741"/>
                  <a:pt x="9649312" y="6169220"/>
                  <a:pt x="9649984" y="6169240"/>
                </a:cubicBezTo>
                <a:close/>
                <a:moveTo>
                  <a:pt x="9739656" y="6169133"/>
                </a:moveTo>
                <a:cubicBezTo>
                  <a:pt x="9742244" y="6169133"/>
                  <a:pt x="9742351" y="6175729"/>
                  <a:pt x="9739656" y="6175729"/>
                </a:cubicBezTo>
                <a:lnTo>
                  <a:pt x="9739798" y="6175872"/>
                </a:lnTo>
                <a:cubicBezTo>
                  <a:pt x="9737209" y="6175872"/>
                  <a:pt x="9733096" y="6173518"/>
                  <a:pt x="9733096" y="6172306"/>
                </a:cubicBezTo>
                <a:cubicBezTo>
                  <a:pt x="9733096" y="6171094"/>
                  <a:pt x="9737068" y="6169133"/>
                  <a:pt x="9739656" y="6169133"/>
                </a:cubicBezTo>
                <a:close/>
                <a:moveTo>
                  <a:pt x="9631581" y="6169133"/>
                </a:moveTo>
                <a:cubicBezTo>
                  <a:pt x="9634028" y="6169133"/>
                  <a:pt x="9638105" y="6171023"/>
                  <a:pt x="9638105" y="6172306"/>
                </a:cubicBezTo>
                <a:cubicBezTo>
                  <a:pt x="9638105" y="6173590"/>
                  <a:pt x="9634028" y="6175872"/>
                  <a:pt x="9631440" y="6175872"/>
                </a:cubicBezTo>
                <a:lnTo>
                  <a:pt x="9631581" y="6175729"/>
                </a:lnTo>
                <a:cubicBezTo>
                  <a:pt x="9628993" y="6175729"/>
                  <a:pt x="9629135" y="6169133"/>
                  <a:pt x="9631581" y="6169133"/>
                </a:cubicBezTo>
                <a:close/>
                <a:moveTo>
                  <a:pt x="9685654" y="6168990"/>
                </a:moveTo>
                <a:cubicBezTo>
                  <a:pt x="9689306" y="6168990"/>
                  <a:pt x="9694164" y="6170880"/>
                  <a:pt x="9694164" y="6172163"/>
                </a:cubicBezTo>
                <a:cubicBezTo>
                  <a:pt x="9694164" y="6173447"/>
                  <a:pt x="9689377" y="6175729"/>
                  <a:pt x="9685548" y="6175729"/>
                </a:cubicBezTo>
                <a:cubicBezTo>
                  <a:pt x="9681647" y="6175729"/>
                  <a:pt x="9676967" y="6173376"/>
                  <a:pt x="9676967" y="6172163"/>
                </a:cubicBezTo>
                <a:cubicBezTo>
                  <a:pt x="9676967" y="6170951"/>
                  <a:pt x="9682002" y="6168990"/>
                  <a:pt x="9685654" y="6168990"/>
                </a:cubicBezTo>
                <a:close/>
                <a:moveTo>
                  <a:pt x="9671471" y="6167778"/>
                </a:moveTo>
                <a:cubicBezTo>
                  <a:pt x="9672568" y="6167759"/>
                  <a:pt x="9673472" y="6168637"/>
                  <a:pt x="9673492" y="6169739"/>
                </a:cubicBezTo>
                <a:cubicBezTo>
                  <a:pt x="9673492" y="6169751"/>
                  <a:pt x="9673492" y="6169763"/>
                  <a:pt x="9673492" y="6169775"/>
                </a:cubicBezTo>
                <a:cubicBezTo>
                  <a:pt x="9673512" y="6170858"/>
                  <a:pt x="9672655" y="6171751"/>
                  <a:pt x="9671578" y="6171771"/>
                </a:cubicBezTo>
                <a:cubicBezTo>
                  <a:pt x="9671566" y="6171771"/>
                  <a:pt x="9671554" y="6171771"/>
                  <a:pt x="9671542" y="6171771"/>
                </a:cubicBezTo>
                <a:cubicBezTo>
                  <a:pt x="9670445" y="6171791"/>
                  <a:pt x="9669541" y="6170913"/>
                  <a:pt x="9669521" y="6169811"/>
                </a:cubicBezTo>
                <a:cubicBezTo>
                  <a:pt x="9669501" y="6168708"/>
                  <a:pt x="9670375" y="6167798"/>
                  <a:pt x="9671471" y="6167778"/>
                </a:cubicBezTo>
                <a:close/>
                <a:moveTo>
                  <a:pt x="9728558" y="6167778"/>
                </a:moveTo>
                <a:cubicBezTo>
                  <a:pt x="9729654" y="6167778"/>
                  <a:pt x="9730544" y="6168672"/>
                  <a:pt x="9730544" y="6169775"/>
                </a:cubicBezTo>
                <a:cubicBezTo>
                  <a:pt x="9730563" y="6170858"/>
                  <a:pt x="9729706" y="6171752"/>
                  <a:pt x="9728629" y="6171771"/>
                </a:cubicBezTo>
                <a:cubicBezTo>
                  <a:pt x="9728605" y="6171772"/>
                  <a:pt x="9728582" y="6171772"/>
                  <a:pt x="9728558" y="6171771"/>
                </a:cubicBezTo>
                <a:cubicBezTo>
                  <a:pt x="9727461" y="6171771"/>
                  <a:pt x="9726572" y="6170877"/>
                  <a:pt x="9726572" y="6169775"/>
                </a:cubicBezTo>
                <a:cubicBezTo>
                  <a:pt x="9726572" y="6168672"/>
                  <a:pt x="9727461" y="6167778"/>
                  <a:pt x="9728558" y="6167778"/>
                </a:cubicBezTo>
                <a:close/>
                <a:moveTo>
                  <a:pt x="9699979" y="6167778"/>
                </a:moveTo>
                <a:cubicBezTo>
                  <a:pt x="9701075" y="6167778"/>
                  <a:pt x="9701964" y="6168672"/>
                  <a:pt x="9701964" y="6169775"/>
                </a:cubicBezTo>
                <a:cubicBezTo>
                  <a:pt x="9701964" y="6170877"/>
                  <a:pt x="9701075" y="6171771"/>
                  <a:pt x="9699979" y="6171771"/>
                </a:cubicBezTo>
                <a:cubicBezTo>
                  <a:pt x="9698882" y="6171771"/>
                  <a:pt x="9697993" y="6170877"/>
                  <a:pt x="9697993" y="6169775"/>
                </a:cubicBezTo>
                <a:cubicBezTo>
                  <a:pt x="9697993" y="6168672"/>
                  <a:pt x="9698882" y="6167778"/>
                  <a:pt x="9699979" y="6167778"/>
                </a:cubicBezTo>
                <a:close/>
                <a:moveTo>
                  <a:pt x="9642218" y="6167778"/>
                </a:moveTo>
                <a:cubicBezTo>
                  <a:pt x="9643315" y="6167778"/>
                  <a:pt x="9644204" y="6168672"/>
                  <a:pt x="9644204" y="6169775"/>
                </a:cubicBezTo>
                <a:cubicBezTo>
                  <a:pt x="9644204" y="6170877"/>
                  <a:pt x="9643315" y="6171771"/>
                  <a:pt x="9642218" y="6171771"/>
                </a:cubicBezTo>
                <a:cubicBezTo>
                  <a:pt x="9641122" y="6171771"/>
                  <a:pt x="9640233" y="6170877"/>
                  <a:pt x="9640233" y="6169775"/>
                </a:cubicBezTo>
                <a:cubicBezTo>
                  <a:pt x="9640233" y="6168672"/>
                  <a:pt x="9641122" y="6167778"/>
                  <a:pt x="9642218" y="6167778"/>
                </a:cubicBezTo>
                <a:close/>
                <a:moveTo>
                  <a:pt x="9685441" y="6157223"/>
                </a:moveTo>
                <a:lnTo>
                  <a:pt x="9685725" y="6157223"/>
                </a:lnTo>
                <a:cubicBezTo>
                  <a:pt x="9689741" y="6160983"/>
                  <a:pt x="9694990" y="6163128"/>
                  <a:pt x="9700476" y="6163249"/>
                </a:cubicBezTo>
                <a:cubicBezTo>
                  <a:pt x="9704418" y="6163287"/>
                  <a:pt x="9708285" y="6162171"/>
                  <a:pt x="9711609" y="6160040"/>
                </a:cubicBezTo>
                <a:cubicBezTo>
                  <a:pt x="9713477" y="6159287"/>
                  <a:pt x="9715279" y="6158381"/>
                  <a:pt x="9716999" y="6157330"/>
                </a:cubicBezTo>
                <a:cubicBezTo>
                  <a:pt x="9717987" y="6159274"/>
                  <a:pt x="9719530" y="6160875"/>
                  <a:pt x="9721431" y="6161930"/>
                </a:cubicBezTo>
                <a:cubicBezTo>
                  <a:pt x="9724364" y="6162909"/>
                  <a:pt x="9727484" y="6163190"/>
                  <a:pt x="9730544" y="6162750"/>
                </a:cubicBezTo>
                <a:cubicBezTo>
                  <a:pt x="9734603" y="6161549"/>
                  <a:pt x="9738544" y="6159974"/>
                  <a:pt x="9742315" y="6158044"/>
                </a:cubicBezTo>
                <a:cubicBezTo>
                  <a:pt x="9741917" y="6159370"/>
                  <a:pt x="9741227" y="6160589"/>
                  <a:pt x="9740294" y="6161609"/>
                </a:cubicBezTo>
                <a:lnTo>
                  <a:pt x="9740188" y="6161609"/>
                </a:lnTo>
                <a:cubicBezTo>
                  <a:pt x="9739250" y="6162708"/>
                  <a:pt x="9738430" y="6163903"/>
                  <a:pt x="9737741" y="6165175"/>
                </a:cubicBezTo>
                <a:lnTo>
                  <a:pt x="9633602" y="6165175"/>
                </a:lnTo>
                <a:cubicBezTo>
                  <a:pt x="9632914" y="6163903"/>
                  <a:pt x="9632094" y="6162708"/>
                  <a:pt x="9631156" y="6161609"/>
                </a:cubicBezTo>
                <a:cubicBezTo>
                  <a:pt x="9630224" y="6160589"/>
                  <a:pt x="9629533" y="6159370"/>
                  <a:pt x="9629135" y="6158044"/>
                </a:cubicBezTo>
                <a:cubicBezTo>
                  <a:pt x="9632805" y="6159952"/>
                  <a:pt x="9636638" y="6161528"/>
                  <a:pt x="9640587" y="6162750"/>
                </a:cubicBezTo>
                <a:cubicBezTo>
                  <a:pt x="9643659" y="6163193"/>
                  <a:pt x="9646790" y="6162912"/>
                  <a:pt x="9649735" y="6161930"/>
                </a:cubicBezTo>
                <a:cubicBezTo>
                  <a:pt x="9651633" y="6160861"/>
                  <a:pt x="9653185" y="6159264"/>
                  <a:pt x="9654203" y="6157330"/>
                </a:cubicBezTo>
                <a:cubicBezTo>
                  <a:pt x="9655909" y="6158383"/>
                  <a:pt x="9657700" y="6159289"/>
                  <a:pt x="9659557" y="6160040"/>
                </a:cubicBezTo>
                <a:cubicBezTo>
                  <a:pt x="9662880" y="6162174"/>
                  <a:pt x="9666749" y="6163289"/>
                  <a:pt x="9670691" y="6163249"/>
                </a:cubicBezTo>
                <a:cubicBezTo>
                  <a:pt x="9676178" y="6163137"/>
                  <a:pt x="9681431" y="6160991"/>
                  <a:pt x="9685441" y="6157223"/>
                </a:cubicBezTo>
                <a:close/>
                <a:moveTo>
                  <a:pt x="9707390" y="6156011"/>
                </a:moveTo>
                <a:lnTo>
                  <a:pt x="9707640" y="6156026"/>
                </a:lnTo>
                <a:lnTo>
                  <a:pt x="9707602" y="6156154"/>
                </a:lnTo>
                <a:close/>
                <a:moveTo>
                  <a:pt x="9639772" y="6154763"/>
                </a:moveTo>
                <a:lnTo>
                  <a:pt x="9642680" y="6156189"/>
                </a:lnTo>
                <a:lnTo>
                  <a:pt x="9641758" y="6157829"/>
                </a:lnTo>
                <a:cubicBezTo>
                  <a:pt x="9642761" y="6158285"/>
                  <a:pt x="9643824" y="6158597"/>
                  <a:pt x="9644914" y="6158757"/>
                </a:cubicBezTo>
                <a:cubicBezTo>
                  <a:pt x="9646467" y="6158927"/>
                  <a:pt x="9648030" y="6159010"/>
                  <a:pt x="9649594" y="6159006"/>
                </a:cubicBezTo>
                <a:cubicBezTo>
                  <a:pt x="9647078" y="6160334"/>
                  <a:pt x="9644173" y="6160713"/>
                  <a:pt x="9641403" y="6160076"/>
                </a:cubicBezTo>
                <a:cubicBezTo>
                  <a:pt x="9639775" y="6159794"/>
                  <a:pt x="9638220" y="6159188"/>
                  <a:pt x="9636829" y="6158293"/>
                </a:cubicBezTo>
                <a:lnTo>
                  <a:pt x="9638815" y="6157259"/>
                </a:lnTo>
                <a:lnTo>
                  <a:pt x="9637999" y="6155583"/>
                </a:lnTo>
                <a:close/>
                <a:moveTo>
                  <a:pt x="9731749" y="6154371"/>
                </a:moveTo>
                <a:lnTo>
                  <a:pt x="9733522" y="6155191"/>
                </a:lnTo>
                <a:lnTo>
                  <a:pt x="9732706" y="6156867"/>
                </a:lnTo>
                <a:lnTo>
                  <a:pt x="9734692" y="6157901"/>
                </a:lnTo>
                <a:cubicBezTo>
                  <a:pt x="9733301" y="6158796"/>
                  <a:pt x="9731745" y="6159402"/>
                  <a:pt x="9730118" y="6159684"/>
                </a:cubicBezTo>
                <a:cubicBezTo>
                  <a:pt x="9727348" y="6160321"/>
                  <a:pt x="9724444" y="6159941"/>
                  <a:pt x="9721927" y="6158614"/>
                </a:cubicBezTo>
                <a:cubicBezTo>
                  <a:pt x="9723491" y="6158618"/>
                  <a:pt x="9725053" y="6158535"/>
                  <a:pt x="9726608" y="6158364"/>
                </a:cubicBezTo>
                <a:cubicBezTo>
                  <a:pt x="9727687" y="6158208"/>
                  <a:pt x="9728738" y="6157896"/>
                  <a:pt x="9729728" y="6157437"/>
                </a:cubicBezTo>
                <a:lnTo>
                  <a:pt x="9728877" y="6155797"/>
                </a:lnTo>
                <a:close/>
                <a:moveTo>
                  <a:pt x="9670088" y="6152944"/>
                </a:moveTo>
                <a:cubicBezTo>
                  <a:pt x="9670374" y="6154782"/>
                  <a:pt x="9671807" y="6156223"/>
                  <a:pt x="9673634" y="6156510"/>
                </a:cubicBezTo>
                <a:lnTo>
                  <a:pt x="9673634" y="6156546"/>
                </a:lnTo>
                <a:cubicBezTo>
                  <a:pt x="9673704" y="6157344"/>
                  <a:pt x="9674057" y="6158090"/>
                  <a:pt x="9674627" y="6158650"/>
                </a:cubicBezTo>
                <a:cubicBezTo>
                  <a:pt x="9675511" y="6159234"/>
                  <a:pt x="9676547" y="6159544"/>
                  <a:pt x="9677605" y="6159541"/>
                </a:cubicBezTo>
                <a:cubicBezTo>
                  <a:pt x="9675552" y="6160579"/>
                  <a:pt x="9673272" y="6161082"/>
                  <a:pt x="9670975" y="6161003"/>
                </a:cubicBezTo>
                <a:cubicBezTo>
                  <a:pt x="9668467" y="6160965"/>
                  <a:pt x="9665984" y="6160495"/>
                  <a:pt x="9663635" y="6159612"/>
                </a:cubicBezTo>
                <a:cubicBezTo>
                  <a:pt x="9664293" y="6159387"/>
                  <a:pt x="9664923" y="6159088"/>
                  <a:pt x="9665514" y="6158721"/>
                </a:cubicBezTo>
                <a:cubicBezTo>
                  <a:pt x="9666308" y="6158296"/>
                  <a:pt x="9666727" y="6157395"/>
                  <a:pt x="9666542" y="6156510"/>
                </a:cubicBezTo>
                <a:cubicBezTo>
                  <a:pt x="9666543" y="6156510"/>
                  <a:pt x="9669663" y="6155298"/>
                  <a:pt x="9670088" y="6152944"/>
                </a:cubicBezTo>
                <a:close/>
                <a:moveTo>
                  <a:pt x="9701007" y="6152481"/>
                </a:moveTo>
                <a:cubicBezTo>
                  <a:pt x="9701398" y="6154870"/>
                  <a:pt x="9704553" y="6156047"/>
                  <a:pt x="9704553" y="6156047"/>
                </a:cubicBezTo>
                <a:cubicBezTo>
                  <a:pt x="9704369" y="6156932"/>
                  <a:pt x="9704788" y="6157832"/>
                  <a:pt x="9705581" y="6158257"/>
                </a:cubicBezTo>
                <a:cubicBezTo>
                  <a:pt x="9706167" y="6158626"/>
                  <a:pt x="9706799" y="6158914"/>
                  <a:pt x="9707460" y="6159113"/>
                </a:cubicBezTo>
                <a:cubicBezTo>
                  <a:pt x="9705101" y="6160006"/>
                  <a:pt x="9702606" y="6160489"/>
                  <a:pt x="9700085" y="6160539"/>
                </a:cubicBezTo>
                <a:cubicBezTo>
                  <a:pt x="9697766" y="6160610"/>
                  <a:pt x="9695465" y="6160109"/>
                  <a:pt x="9693384" y="6159077"/>
                </a:cubicBezTo>
                <a:cubicBezTo>
                  <a:pt x="9694465" y="6159084"/>
                  <a:pt x="9695525" y="6158775"/>
                  <a:pt x="9696433" y="6158186"/>
                </a:cubicBezTo>
                <a:lnTo>
                  <a:pt x="9696469" y="6158150"/>
                </a:lnTo>
                <a:cubicBezTo>
                  <a:pt x="9697039" y="6157591"/>
                  <a:pt x="9697391" y="6156845"/>
                  <a:pt x="9697461" y="6156047"/>
                </a:cubicBezTo>
                <a:cubicBezTo>
                  <a:pt x="9699294" y="6155770"/>
                  <a:pt x="9700732" y="6154324"/>
                  <a:pt x="9701007" y="6152481"/>
                </a:cubicBezTo>
                <a:close/>
                <a:moveTo>
                  <a:pt x="9667855" y="6152196"/>
                </a:moveTo>
                <a:lnTo>
                  <a:pt x="9667642" y="6152338"/>
                </a:lnTo>
                <a:lnTo>
                  <a:pt x="9667607" y="6152324"/>
                </a:lnTo>
                <a:close/>
                <a:moveTo>
                  <a:pt x="9688243" y="6148737"/>
                </a:moveTo>
                <a:lnTo>
                  <a:pt x="9688255" y="6148785"/>
                </a:lnTo>
                <a:lnTo>
                  <a:pt x="9688101" y="6148844"/>
                </a:lnTo>
                <a:close/>
                <a:moveTo>
                  <a:pt x="9659947" y="6148345"/>
                </a:moveTo>
                <a:cubicBezTo>
                  <a:pt x="9661220" y="6148059"/>
                  <a:pt x="9662539" y="6148059"/>
                  <a:pt x="9663812" y="6148345"/>
                </a:cubicBezTo>
                <a:lnTo>
                  <a:pt x="9662961" y="6150484"/>
                </a:lnTo>
                <a:lnTo>
                  <a:pt x="9667607" y="6152324"/>
                </a:lnTo>
                <a:lnTo>
                  <a:pt x="9663316" y="6154549"/>
                </a:lnTo>
                <a:lnTo>
                  <a:pt x="9663883" y="6156475"/>
                </a:lnTo>
                <a:cubicBezTo>
                  <a:pt x="9662732" y="6156814"/>
                  <a:pt x="9661520" y="6156887"/>
                  <a:pt x="9660337" y="6156689"/>
                </a:cubicBezTo>
                <a:cubicBezTo>
                  <a:pt x="9658706" y="6156332"/>
                  <a:pt x="9656792" y="6155726"/>
                  <a:pt x="9656792" y="6155726"/>
                </a:cubicBezTo>
                <a:cubicBezTo>
                  <a:pt x="9657521" y="6154788"/>
                  <a:pt x="9657976" y="6153665"/>
                  <a:pt x="9658103" y="6152481"/>
                </a:cubicBezTo>
                <a:cubicBezTo>
                  <a:pt x="9658043" y="6151350"/>
                  <a:pt x="9657714" y="6150250"/>
                  <a:pt x="9657146" y="6149272"/>
                </a:cubicBezTo>
                <a:close/>
                <a:moveTo>
                  <a:pt x="9632432" y="6148238"/>
                </a:moveTo>
                <a:cubicBezTo>
                  <a:pt x="9633151" y="6147957"/>
                  <a:pt x="9633948" y="6147957"/>
                  <a:pt x="9634666" y="6148238"/>
                </a:cubicBezTo>
                <a:lnTo>
                  <a:pt x="9634170" y="6150484"/>
                </a:lnTo>
                <a:cubicBezTo>
                  <a:pt x="9634170" y="6150484"/>
                  <a:pt x="9637928" y="6151055"/>
                  <a:pt x="9637715" y="6152231"/>
                </a:cubicBezTo>
                <a:cubicBezTo>
                  <a:pt x="9637503" y="6153408"/>
                  <a:pt x="9634170" y="6154585"/>
                  <a:pt x="9634170" y="6154585"/>
                </a:cubicBezTo>
                <a:lnTo>
                  <a:pt x="9635234" y="6156510"/>
                </a:lnTo>
                <a:cubicBezTo>
                  <a:pt x="9634275" y="6156770"/>
                  <a:pt x="9633276" y="6156843"/>
                  <a:pt x="9632290" y="6156724"/>
                </a:cubicBezTo>
                <a:cubicBezTo>
                  <a:pt x="9631462" y="6156639"/>
                  <a:pt x="9630670" y="6156345"/>
                  <a:pt x="9629986" y="6155868"/>
                </a:cubicBezTo>
                <a:cubicBezTo>
                  <a:pt x="9630399" y="6155369"/>
                  <a:pt x="9630669" y="6154764"/>
                  <a:pt x="9630766" y="6154121"/>
                </a:cubicBezTo>
                <a:cubicBezTo>
                  <a:pt x="9630903" y="6153187"/>
                  <a:pt x="9630903" y="6152238"/>
                  <a:pt x="9630766" y="6151304"/>
                </a:cubicBezTo>
                <a:lnTo>
                  <a:pt x="9630908" y="6151411"/>
                </a:lnTo>
                <a:cubicBezTo>
                  <a:pt x="9631865" y="6150270"/>
                  <a:pt x="9631510" y="6148701"/>
                  <a:pt x="9632432" y="6148238"/>
                </a:cubicBezTo>
                <a:close/>
                <a:moveTo>
                  <a:pt x="9647679" y="6148131"/>
                </a:moveTo>
                <a:cubicBezTo>
                  <a:pt x="9648949" y="6148385"/>
                  <a:pt x="9650155" y="6148894"/>
                  <a:pt x="9651225" y="6149628"/>
                </a:cubicBezTo>
                <a:cubicBezTo>
                  <a:pt x="9650818" y="6150528"/>
                  <a:pt x="9650578" y="6151494"/>
                  <a:pt x="9650516" y="6152481"/>
                </a:cubicBezTo>
                <a:cubicBezTo>
                  <a:pt x="9650632" y="6153494"/>
                  <a:pt x="9650997" y="6154462"/>
                  <a:pt x="9651579" y="6155298"/>
                </a:cubicBezTo>
                <a:cubicBezTo>
                  <a:pt x="9650754" y="6155842"/>
                  <a:pt x="9649843" y="6156240"/>
                  <a:pt x="9648885" y="6156475"/>
                </a:cubicBezTo>
                <a:cubicBezTo>
                  <a:pt x="9647399" y="6156899"/>
                  <a:pt x="9645850" y="6157056"/>
                  <a:pt x="9644311" y="6156938"/>
                </a:cubicBezTo>
                <a:lnTo>
                  <a:pt x="9645020" y="6154620"/>
                </a:lnTo>
                <a:cubicBezTo>
                  <a:pt x="9645020" y="6154620"/>
                  <a:pt x="9640446" y="6153301"/>
                  <a:pt x="9640942" y="6152267"/>
                </a:cubicBezTo>
                <a:cubicBezTo>
                  <a:pt x="9641439" y="6151233"/>
                  <a:pt x="9645481" y="6150591"/>
                  <a:pt x="9645481" y="6150591"/>
                </a:cubicBezTo>
                <a:lnTo>
                  <a:pt x="9645091" y="6148594"/>
                </a:lnTo>
                <a:cubicBezTo>
                  <a:pt x="9645863" y="6148112"/>
                  <a:pt x="9646789" y="6147946"/>
                  <a:pt x="9647679" y="6148131"/>
                </a:cubicBezTo>
                <a:close/>
                <a:moveTo>
                  <a:pt x="9707460" y="6147881"/>
                </a:moveTo>
                <a:cubicBezTo>
                  <a:pt x="9708745" y="6147596"/>
                  <a:pt x="9710076" y="6147596"/>
                  <a:pt x="9711361" y="6147881"/>
                </a:cubicBezTo>
                <a:lnTo>
                  <a:pt x="9714127" y="6148808"/>
                </a:lnTo>
                <a:cubicBezTo>
                  <a:pt x="9713537" y="6149775"/>
                  <a:pt x="9713218" y="6150884"/>
                  <a:pt x="9713205" y="6152017"/>
                </a:cubicBezTo>
                <a:cubicBezTo>
                  <a:pt x="9713344" y="6153192"/>
                  <a:pt x="9713784" y="6154310"/>
                  <a:pt x="9714481" y="6155262"/>
                </a:cubicBezTo>
                <a:cubicBezTo>
                  <a:pt x="9713318" y="6155647"/>
                  <a:pt x="9712134" y="6155968"/>
                  <a:pt x="9710935" y="6156225"/>
                </a:cubicBezTo>
                <a:lnTo>
                  <a:pt x="9707640" y="6156026"/>
                </a:lnTo>
                <a:lnTo>
                  <a:pt x="9708169" y="6154228"/>
                </a:lnTo>
                <a:cubicBezTo>
                  <a:pt x="9708169" y="6154228"/>
                  <a:pt x="9703702" y="6153194"/>
                  <a:pt x="9703631" y="6151875"/>
                </a:cubicBezTo>
                <a:cubicBezTo>
                  <a:pt x="9703560" y="6150556"/>
                  <a:pt x="9708312" y="6150021"/>
                  <a:pt x="9708312" y="6150021"/>
                </a:cubicBezTo>
                <a:close/>
                <a:moveTo>
                  <a:pt x="9736429" y="6147667"/>
                </a:moveTo>
                <a:cubicBezTo>
                  <a:pt x="9737148" y="6147390"/>
                  <a:pt x="9737944" y="6147390"/>
                  <a:pt x="9738663" y="6147667"/>
                </a:cubicBezTo>
                <a:cubicBezTo>
                  <a:pt x="9739621" y="6148131"/>
                  <a:pt x="9739266" y="6149700"/>
                  <a:pt x="9740188" y="6150841"/>
                </a:cubicBezTo>
                <a:cubicBezTo>
                  <a:pt x="9740051" y="6151775"/>
                  <a:pt x="9740051" y="6152724"/>
                  <a:pt x="9740188" y="6153657"/>
                </a:cubicBezTo>
                <a:cubicBezTo>
                  <a:pt x="9740281" y="6154309"/>
                  <a:pt x="9740565" y="6154916"/>
                  <a:pt x="9741003" y="6155405"/>
                </a:cubicBezTo>
                <a:cubicBezTo>
                  <a:pt x="9740303" y="6155876"/>
                  <a:pt x="9739501" y="6156170"/>
                  <a:pt x="9738663" y="6156260"/>
                </a:cubicBezTo>
                <a:cubicBezTo>
                  <a:pt x="9737678" y="6156379"/>
                  <a:pt x="9736679" y="6156307"/>
                  <a:pt x="9735720" y="6156046"/>
                </a:cubicBezTo>
                <a:lnTo>
                  <a:pt x="9736784" y="6154121"/>
                </a:lnTo>
                <a:cubicBezTo>
                  <a:pt x="9736784" y="6154121"/>
                  <a:pt x="9733238" y="6152944"/>
                  <a:pt x="9733238" y="6151768"/>
                </a:cubicBezTo>
                <a:cubicBezTo>
                  <a:pt x="9733238" y="6150591"/>
                  <a:pt x="9736784" y="6150021"/>
                  <a:pt x="9736784" y="6150021"/>
                </a:cubicBezTo>
                <a:close/>
                <a:moveTo>
                  <a:pt x="9691646" y="6147489"/>
                </a:moveTo>
                <a:cubicBezTo>
                  <a:pt x="9692709" y="6147248"/>
                  <a:pt x="9693811" y="6147248"/>
                  <a:pt x="9694873" y="6147489"/>
                </a:cubicBezTo>
                <a:lnTo>
                  <a:pt x="9694306" y="6149522"/>
                </a:lnTo>
                <a:cubicBezTo>
                  <a:pt x="9694306" y="6149522"/>
                  <a:pt x="9698880" y="6150377"/>
                  <a:pt x="9698880" y="6151839"/>
                </a:cubicBezTo>
                <a:cubicBezTo>
                  <a:pt x="9698880" y="6153301"/>
                  <a:pt x="9694199" y="6154050"/>
                  <a:pt x="9694199" y="6154050"/>
                </a:cubicBezTo>
                <a:lnTo>
                  <a:pt x="9694980" y="6155868"/>
                </a:lnTo>
                <a:cubicBezTo>
                  <a:pt x="9693770" y="6156451"/>
                  <a:pt x="9692380" y="6156528"/>
                  <a:pt x="9691115" y="6156082"/>
                </a:cubicBezTo>
                <a:cubicBezTo>
                  <a:pt x="9690116" y="6155725"/>
                  <a:pt x="9689154" y="6155272"/>
                  <a:pt x="9688243" y="6154728"/>
                </a:cubicBezTo>
                <a:cubicBezTo>
                  <a:pt x="9688854" y="6153817"/>
                  <a:pt x="9689118" y="6152716"/>
                  <a:pt x="9688987" y="6151625"/>
                </a:cubicBezTo>
                <a:lnTo>
                  <a:pt x="9688255" y="6148785"/>
                </a:lnTo>
                <a:close/>
                <a:moveTo>
                  <a:pt x="9723381" y="6147453"/>
                </a:moveTo>
                <a:cubicBezTo>
                  <a:pt x="9724271" y="6147268"/>
                  <a:pt x="9725198" y="6147434"/>
                  <a:pt x="9725970" y="6147917"/>
                </a:cubicBezTo>
                <a:lnTo>
                  <a:pt x="9725508" y="6149914"/>
                </a:lnTo>
                <a:cubicBezTo>
                  <a:pt x="9725508" y="6149914"/>
                  <a:pt x="9729586" y="6150484"/>
                  <a:pt x="9730047" y="6151590"/>
                </a:cubicBezTo>
                <a:lnTo>
                  <a:pt x="9730118" y="6151590"/>
                </a:lnTo>
                <a:cubicBezTo>
                  <a:pt x="9730579" y="6152624"/>
                  <a:pt x="9726040" y="6153943"/>
                  <a:pt x="9726040" y="6153943"/>
                </a:cubicBezTo>
                <a:lnTo>
                  <a:pt x="9726749" y="6156260"/>
                </a:lnTo>
                <a:cubicBezTo>
                  <a:pt x="9725210" y="6156378"/>
                  <a:pt x="9723661" y="6156221"/>
                  <a:pt x="9722176" y="6155797"/>
                </a:cubicBezTo>
                <a:cubicBezTo>
                  <a:pt x="9721226" y="6155567"/>
                  <a:pt x="9720326" y="6155168"/>
                  <a:pt x="9719516" y="6154620"/>
                </a:cubicBezTo>
                <a:cubicBezTo>
                  <a:pt x="9720080" y="6153779"/>
                  <a:pt x="9720433" y="6152812"/>
                  <a:pt x="9720544" y="6151804"/>
                </a:cubicBezTo>
                <a:cubicBezTo>
                  <a:pt x="9720482" y="6150817"/>
                  <a:pt x="9720242" y="6149850"/>
                  <a:pt x="9719835" y="6148951"/>
                </a:cubicBezTo>
                <a:cubicBezTo>
                  <a:pt x="9720905" y="6148217"/>
                  <a:pt x="9722111" y="6147707"/>
                  <a:pt x="9723381" y="6147453"/>
                </a:cubicBezTo>
                <a:close/>
                <a:moveTo>
                  <a:pt x="9676364" y="6147346"/>
                </a:moveTo>
                <a:cubicBezTo>
                  <a:pt x="9677414" y="6147103"/>
                  <a:pt x="9678506" y="6147103"/>
                  <a:pt x="9679555" y="6147346"/>
                </a:cubicBezTo>
                <a:cubicBezTo>
                  <a:pt x="9680797" y="6147622"/>
                  <a:pt x="9681991" y="6148078"/>
                  <a:pt x="9683101" y="6148701"/>
                </a:cubicBezTo>
                <a:cubicBezTo>
                  <a:pt x="9683101" y="6148701"/>
                  <a:pt x="9682321" y="6149236"/>
                  <a:pt x="9682321" y="6151590"/>
                </a:cubicBezTo>
                <a:cubicBezTo>
                  <a:pt x="9682187" y="6152685"/>
                  <a:pt x="9682465" y="6153792"/>
                  <a:pt x="9683101" y="6154691"/>
                </a:cubicBezTo>
                <a:cubicBezTo>
                  <a:pt x="9682190" y="6155236"/>
                  <a:pt x="9681228" y="6155690"/>
                  <a:pt x="9680229" y="6156047"/>
                </a:cubicBezTo>
                <a:cubicBezTo>
                  <a:pt x="9678964" y="6156496"/>
                  <a:pt x="9677573" y="6156419"/>
                  <a:pt x="9676364" y="6155833"/>
                </a:cubicBezTo>
                <a:lnTo>
                  <a:pt x="9677109" y="6154014"/>
                </a:lnTo>
                <a:cubicBezTo>
                  <a:pt x="9677109" y="6154014"/>
                  <a:pt x="9672464" y="6153159"/>
                  <a:pt x="9672464" y="6151804"/>
                </a:cubicBezTo>
                <a:cubicBezTo>
                  <a:pt x="9672464" y="6150448"/>
                  <a:pt x="9677002" y="6149486"/>
                  <a:pt x="9677002" y="6149486"/>
                </a:cubicBezTo>
                <a:close/>
                <a:moveTo>
                  <a:pt x="9619880" y="6139395"/>
                </a:moveTo>
                <a:cubicBezTo>
                  <a:pt x="9621363" y="6139025"/>
                  <a:pt x="9622932" y="6139297"/>
                  <a:pt x="9624206" y="6140144"/>
                </a:cubicBezTo>
                <a:lnTo>
                  <a:pt x="9624242" y="6140144"/>
                </a:lnTo>
                <a:cubicBezTo>
                  <a:pt x="9625275" y="6140715"/>
                  <a:pt x="9626161" y="6141521"/>
                  <a:pt x="9626830" y="6142497"/>
                </a:cubicBezTo>
                <a:cubicBezTo>
                  <a:pt x="9626830" y="6142497"/>
                  <a:pt x="9627397" y="6139395"/>
                  <a:pt x="9629276" y="6139751"/>
                </a:cubicBezTo>
                <a:cubicBezTo>
                  <a:pt x="9630092" y="6139751"/>
                  <a:pt x="9630553" y="6141748"/>
                  <a:pt x="9630553" y="6143995"/>
                </a:cubicBezTo>
                <a:cubicBezTo>
                  <a:pt x="9630349" y="6145874"/>
                  <a:pt x="9629834" y="6147706"/>
                  <a:pt x="9629028" y="6149414"/>
                </a:cubicBezTo>
                <a:cubicBezTo>
                  <a:pt x="9628400" y="6149116"/>
                  <a:pt x="9627730" y="6148911"/>
                  <a:pt x="9627043" y="6148808"/>
                </a:cubicBezTo>
                <a:cubicBezTo>
                  <a:pt x="9626459" y="6148724"/>
                  <a:pt x="9625866" y="6148893"/>
                  <a:pt x="9625412" y="6149272"/>
                </a:cubicBezTo>
                <a:cubicBezTo>
                  <a:pt x="9625412" y="6149272"/>
                  <a:pt x="9624348" y="6146455"/>
                  <a:pt x="9623426" y="6144708"/>
                </a:cubicBezTo>
                <a:cubicBezTo>
                  <a:pt x="9622337" y="6142876"/>
                  <a:pt x="9621153" y="6141103"/>
                  <a:pt x="9619880" y="6139395"/>
                </a:cubicBezTo>
                <a:close/>
                <a:moveTo>
                  <a:pt x="9751783" y="6139003"/>
                </a:moveTo>
                <a:cubicBezTo>
                  <a:pt x="9750510" y="6140711"/>
                  <a:pt x="9749326" y="6142484"/>
                  <a:pt x="9748237" y="6144315"/>
                </a:cubicBezTo>
                <a:cubicBezTo>
                  <a:pt x="9747315" y="6146063"/>
                  <a:pt x="9746251" y="6148880"/>
                  <a:pt x="9746251" y="6148880"/>
                </a:cubicBezTo>
                <a:cubicBezTo>
                  <a:pt x="9745797" y="6148501"/>
                  <a:pt x="9745204" y="6148332"/>
                  <a:pt x="9744620" y="6148416"/>
                </a:cubicBezTo>
                <a:cubicBezTo>
                  <a:pt x="9743932" y="6148519"/>
                  <a:pt x="9743263" y="6148723"/>
                  <a:pt x="9742634" y="6149022"/>
                </a:cubicBezTo>
                <a:cubicBezTo>
                  <a:pt x="9741829" y="6147314"/>
                  <a:pt x="9741314" y="6145482"/>
                  <a:pt x="9741110" y="6143602"/>
                </a:cubicBezTo>
                <a:cubicBezTo>
                  <a:pt x="9741110" y="6141356"/>
                  <a:pt x="9741571" y="6139538"/>
                  <a:pt x="9742386" y="6139359"/>
                </a:cubicBezTo>
                <a:lnTo>
                  <a:pt x="9742422" y="6139359"/>
                </a:lnTo>
                <a:cubicBezTo>
                  <a:pt x="9744301" y="6139003"/>
                  <a:pt x="9744868" y="6142105"/>
                  <a:pt x="9744868" y="6142105"/>
                </a:cubicBezTo>
                <a:cubicBezTo>
                  <a:pt x="9745544" y="6141122"/>
                  <a:pt x="9746444" y="6140315"/>
                  <a:pt x="9747492" y="6139751"/>
                </a:cubicBezTo>
                <a:cubicBezTo>
                  <a:pt x="9748754" y="6138906"/>
                  <a:pt x="9750311" y="6138634"/>
                  <a:pt x="9751783" y="6139003"/>
                </a:cubicBezTo>
                <a:close/>
                <a:moveTo>
                  <a:pt x="9654558" y="6138396"/>
                </a:moveTo>
                <a:cubicBezTo>
                  <a:pt x="9655480" y="6138289"/>
                  <a:pt x="9656544" y="6142711"/>
                  <a:pt x="9656544" y="6142711"/>
                </a:cubicBezTo>
                <a:lnTo>
                  <a:pt x="9658884" y="6142140"/>
                </a:lnTo>
                <a:cubicBezTo>
                  <a:pt x="9659025" y="6142954"/>
                  <a:pt x="9659025" y="6143787"/>
                  <a:pt x="9658884" y="6144601"/>
                </a:cubicBezTo>
                <a:lnTo>
                  <a:pt x="9659203" y="6144423"/>
                </a:lnTo>
                <a:cubicBezTo>
                  <a:pt x="9659055" y="6144976"/>
                  <a:pt x="9658853" y="6145513"/>
                  <a:pt x="9658600" y="6146027"/>
                </a:cubicBezTo>
                <a:lnTo>
                  <a:pt x="9654522" y="6147132"/>
                </a:lnTo>
                <a:lnTo>
                  <a:pt x="9650976" y="6145956"/>
                </a:lnTo>
                <a:cubicBezTo>
                  <a:pt x="9650576" y="6145283"/>
                  <a:pt x="9650288" y="6144548"/>
                  <a:pt x="9650126" y="6143781"/>
                </a:cubicBezTo>
                <a:cubicBezTo>
                  <a:pt x="9650102" y="6143199"/>
                  <a:pt x="9650264" y="6142624"/>
                  <a:pt x="9650587" y="6142140"/>
                </a:cubicBezTo>
                <a:lnTo>
                  <a:pt x="9652218" y="6142604"/>
                </a:lnTo>
                <a:cubicBezTo>
                  <a:pt x="9652218" y="6142604"/>
                  <a:pt x="9653636" y="6138504"/>
                  <a:pt x="9654558" y="6138396"/>
                </a:cubicBezTo>
                <a:close/>
                <a:moveTo>
                  <a:pt x="9686080" y="6137862"/>
                </a:moveTo>
                <a:cubicBezTo>
                  <a:pt x="9687534" y="6137862"/>
                  <a:pt x="9687746" y="6142390"/>
                  <a:pt x="9687746" y="6142390"/>
                </a:cubicBezTo>
                <a:lnTo>
                  <a:pt x="9689696" y="6141855"/>
                </a:lnTo>
                <a:cubicBezTo>
                  <a:pt x="9690137" y="6142467"/>
                  <a:pt x="9690373" y="6143204"/>
                  <a:pt x="9690370" y="6143959"/>
                </a:cubicBezTo>
                <a:cubicBezTo>
                  <a:pt x="9690432" y="6144658"/>
                  <a:pt x="9690186" y="6145349"/>
                  <a:pt x="9689696" y="6145849"/>
                </a:cubicBezTo>
                <a:lnTo>
                  <a:pt x="9685938" y="6147560"/>
                </a:lnTo>
                <a:lnTo>
                  <a:pt x="9681719" y="6145991"/>
                </a:lnTo>
                <a:cubicBezTo>
                  <a:pt x="9681520" y="6145259"/>
                  <a:pt x="9681413" y="6144504"/>
                  <a:pt x="9681399" y="6143745"/>
                </a:cubicBezTo>
                <a:cubicBezTo>
                  <a:pt x="9681409" y="6143054"/>
                  <a:pt x="9681566" y="6142373"/>
                  <a:pt x="9681860" y="6141748"/>
                </a:cubicBezTo>
                <a:lnTo>
                  <a:pt x="9683846" y="6142105"/>
                </a:lnTo>
                <a:cubicBezTo>
                  <a:pt x="9683846" y="6142105"/>
                  <a:pt x="9684626" y="6137862"/>
                  <a:pt x="9686080" y="6137862"/>
                </a:cubicBezTo>
                <a:close/>
                <a:moveTo>
                  <a:pt x="9716821" y="6137826"/>
                </a:moveTo>
                <a:cubicBezTo>
                  <a:pt x="9717779" y="6137969"/>
                  <a:pt x="9719126" y="6142033"/>
                  <a:pt x="9719126" y="6142033"/>
                </a:cubicBezTo>
                <a:lnTo>
                  <a:pt x="9720757" y="6141570"/>
                </a:lnTo>
                <a:cubicBezTo>
                  <a:pt x="9721102" y="6142045"/>
                  <a:pt x="9721277" y="6142623"/>
                  <a:pt x="9721254" y="6143210"/>
                </a:cubicBezTo>
                <a:cubicBezTo>
                  <a:pt x="9721199" y="6144022"/>
                  <a:pt x="9721007" y="6144817"/>
                  <a:pt x="9720686" y="6145563"/>
                </a:cubicBezTo>
                <a:lnTo>
                  <a:pt x="9720722" y="6145563"/>
                </a:lnTo>
                <a:lnTo>
                  <a:pt x="9717176" y="6146740"/>
                </a:lnTo>
                <a:lnTo>
                  <a:pt x="9713205" y="6145635"/>
                </a:lnTo>
                <a:cubicBezTo>
                  <a:pt x="9712886" y="6145136"/>
                  <a:pt x="9712635" y="6144596"/>
                  <a:pt x="9712460" y="6144030"/>
                </a:cubicBezTo>
                <a:cubicBezTo>
                  <a:pt x="9712336" y="6143215"/>
                  <a:pt x="9712336" y="6142385"/>
                  <a:pt x="9712460" y="6141570"/>
                </a:cubicBezTo>
                <a:lnTo>
                  <a:pt x="9714836" y="6142140"/>
                </a:lnTo>
                <a:cubicBezTo>
                  <a:pt x="9714836" y="6142140"/>
                  <a:pt x="9715864" y="6137683"/>
                  <a:pt x="9716821" y="6137826"/>
                </a:cubicBezTo>
                <a:close/>
                <a:moveTo>
                  <a:pt x="9683917" y="6137362"/>
                </a:moveTo>
                <a:lnTo>
                  <a:pt x="9682782" y="6139823"/>
                </a:lnTo>
                <a:lnTo>
                  <a:pt x="9680974" y="6139502"/>
                </a:lnTo>
                <a:cubicBezTo>
                  <a:pt x="9681100" y="6138868"/>
                  <a:pt x="9681367" y="6138271"/>
                  <a:pt x="9681754" y="6137754"/>
                </a:cubicBezTo>
                <a:cubicBezTo>
                  <a:pt x="9682381" y="6137307"/>
                  <a:pt x="9683174" y="6137164"/>
                  <a:pt x="9683917" y="6137362"/>
                </a:cubicBezTo>
                <a:close/>
                <a:moveTo>
                  <a:pt x="9714339" y="6136364"/>
                </a:moveTo>
                <a:lnTo>
                  <a:pt x="9713701" y="6139644"/>
                </a:lnTo>
                <a:lnTo>
                  <a:pt x="9711006" y="6139074"/>
                </a:lnTo>
                <a:cubicBezTo>
                  <a:pt x="9711000" y="6138128"/>
                  <a:pt x="9711449" y="6137238"/>
                  <a:pt x="9712212" y="6136685"/>
                </a:cubicBezTo>
                <a:cubicBezTo>
                  <a:pt x="9712817" y="6136212"/>
                  <a:pt x="9713623" y="6136091"/>
                  <a:pt x="9714339" y="6136364"/>
                </a:cubicBezTo>
                <a:close/>
                <a:moveTo>
                  <a:pt x="9738876" y="6133903"/>
                </a:moveTo>
                <a:cubicBezTo>
                  <a:pt x="9740384" y="6133923"/>
                  <a:pt x="9741590" y="6135168"/>
                  <a:pt x="9741570" y="6136684"/>
                </a:cubicBezTo>
                <a:cubicBezTo>
                  <a:pt x="9741551" y="6138201"/>
                  <a:pt x="9740313" y="6139414"/>
                  <a:pt x="9738805" y="6139394"/>
                </a:cubicBezTo>
                <a:cubicBezTo>
                  <a:pt x="9737311" y="6139375"/>
                  <a:pt x="9736110" y="6138152"/>
                  <a:pt x="9736110" y="6136649"/>
                </a:cubicBezTo>
                <a:cubicBezTo>
                  <a:pt x="9736130" y="6135127"/>
                  <a:pt x="9737362" y="6133903"/>
                  <a:pt x="9738876" y="6133903"/>
                </a:cubicBezTo>
                <a:close/>
                <a:moveTo>
                  <a:pt x="9630978" y="6133689"/>
                </a:moveTo>
                <a:cubicBezTo>
                  <a:pt x="9630990" y="6133689"/>
                  <a:pt x="9631002" y="6133690"/>
                  <a:pt x="9631014" y="6133690"/>
                </a:cubicBezTo>
                <a:cubicBezTo>
                  <a:pt x="9632404" y="6133670"/>
                  <a:pt x="9633547" y="6134787"/>
                  <a:pt x="9633567" y="6136185"/>
                </a:cubicBezTo>
                <a:cubicBezTo>
                  <a:pt x="9633567" y="6136197"/>
                  <a:pt x="9633567" y="6136209"/>
                  <a:pt x="9633567" y="6136222"/>
                </a:cubicBezTo>
                <a:cubicBezTo>
                  <a:pt x="9633567" y="6137639"/>
                  <a:pt x="9632424" y="6138789"/>
                  <a:pt x="9631014" y="6138789"/>
                </a:cubicBezTo>
                <a:cubicBezTo>
                  <a:pt x="9629604" y="6138789"/>
                  <a:pt x="9628461" y="6137639"/>
                  <a:pt x="9628461" y="6136222"/>
                </a:cubicBezTo>
                <a:cubicBezTo>
                  <a:pt x="9628461" y="6134823"/>
                  <a:pt x="9629588" y="6133690"/>
                  <a:pt x="9630978" y="6133689"/>
                </a:cubicBezTo>
                <a:close/>
                <a:moveTo>
                  <a:pt x="9653140" y="6133298"/>
                </a:moveTo>
                <a:lnTo>
                  <a:pt x="9653140" y="6134510"/>
                </a:lnTo>
                <a:cubicBezTo>
                  <a:pt x="9652035" y="6135078"/>
                  <a:pt x="9651058" y="6135866"/>
                  <a:pt x="9650267" y="6136827"/>
                </a:cubicBezTo>
                <a:cubicBezTo>
                  <a:pt x="9649678" y="6137619"/>
                  <a:pt x="9649311" y="6138555"/>
                  <a:pt x="9649204" y="6139538"/>
                </a:cubicBezTo>
                <a:cubicBezTo>
                  <a:pt x="9648381" y="6140185"/>
                  <a:pt x="9647735" y="6141032"/>
                  <a:pt x="9647324" y="6141998"/>
                </a:cubicBezTo>
                <a:cubicBezTo>
                  <a:pt x="9647065" y="6143088"/>
                  <a:pt x="9647065" y="6144224"/>
                  <a:pt x="9647324" y="6145314"/>
                </a:cubicBezTo>
                <a:cubicBezTo>
                  <a:pt x="9647324" y="6145314"/>
                  <a:pt x="9643779" y="6145314"/>
                  <a:pt x="9642750" y="6146597"/>
                </a:cubicBezTo>
                <a:cubicBezTo>
                  <a:pt x="9641722" y="6147881"/>
                  <a:pt x="9642325" y="6148594"/>
                  <a:pt x="9642325" y="6148594"/>
                </a:cubicBezTo>
                <a:lnTo>
                  <a:pt x="9639595" y="6149985"/>
                </a:lnTo>
                <a:lnTo>
                  <a:pt x="9637148" y="6148951"/>
                </a:lnTo>
                <a:cubicBezTo>
                  <a:pt x="9637148" y="6148951"/>
                  <a:pt x="9637503" y="6146597"/>
                  <a:pt x="9636226" y="6146027"/>
                </a:cubicBezTo>
                <a:cubicBezTo>
                  <a:pt x="9635259" y="6145612"/>
                  <a:pt x="9634227" y="6145370"/>
                  <a:pt x="9633177" y="6145314"/>
                </a:cubicBezTo>
                <a:cubicBezTo>
                  <a:pt x="9636169" y="6142413"/>
                  <a:pt x="9639462" y="6139843"/>
                  <a:pt x="9642999" y="6137648"/>
                </a:cubicBezTo>
                <a:lnTo>
                  <a:pt x="9643140" y="6137648"/>
                </a:lnTo>
                <a:cubicBezTo>
                  <a:pt x="9646322" y="6135867"/>
                  <a:pt x="9649671" y="6134410"/>
                  <a:pt x="9653140" y="6133298"/>
                </a:cubicBezTo>
                <a:close/>
                <a:moveTo>
                  <a:pt x="9717921" y="6132691"/>
                </a:moveTo>
                <a:cubicBezTo>
                  <a:pt x="9721603" y="6133866"/>
                  <a:pt x="9725166" y="6135394"/>
                  <a:pt x="9728558" y="6137255"/>
                </a:cubicBezTo>
                <a:cubicBezTo>
                  <a:pt x="9732117" y="6139434"/>
                  <a:pt x="9735423" y="6142005"/>
                  <a:pt x="9738415" y="6144921"/>
                </a:cubicBezTo>
                <a:lnTo>
                  <a:pt x="9738238" y="6144921"/>
                </a:lnTo>
                <a:cubicBezTo>
                  <a:pt x="9737188" y="6144978"/>
                  <a:pt x="9736155" y="6145219"/>
                  <a:pt x="9735188" y="6145635"/>
                </a:cubicBezTo>
                <a:cubicBezTo>
                  <a:pt x="9733912" y="6146205"/>
                  <a:pt x="9734266" y="6148559"/>
                  <a:pt x="9734266" y="6148559"/>
                </a:cubicBezTo>
                <a:lnTo>
                  <a:pt x="9731820" y="6149593"/>
                </a:lnTo>
                <a:lnTo>
                  <a:pt x="9729090" y="6148202"/>
                </a:lnTo>
                <a:cubicBezTo>
                  <a:pt x="9729090" y="6148202"/>
                  <a:pt x="9729586" y="6147489"/>
                  <a:pt x="9728664" y="6146205"/>
                </a:cubicBezTo>
                <a:cubicBezTo>
                  <a:pt x="9727742" y="6144921"/>
                  <a:pt x="9724090" y="6144921"/>
                  <a:pt x="9724090" y="6144921"/>
                </a:cubicBezTo>
                <a:cubicBezTo>
                  <a:pt x="9724349" y="6143832"/>
                  <a:pt x="9724349" y="6142696"/>
                  <a:pt x="9724090" y="6141605"/>
                </a:cubicBezTo>
                <a:cubicBezTo>
                  <a:pt x="9723643" y="6140662"/>
                  <a:pt x="9723003" y="6139823"/>
                  <a:pt x="9722211" y="6139145"/>
                </a:cubicBezTo>
                <a:cubicBezTo>
                  <a:pt x="9722073" y="6138048"/>
                  <a:pt x="9721657" y="6137005"/>
                  <a:pt x="9721005" y="6136114"/>
                </a:cubicBezTo>
                <a:cubicBezTo>
                  <a:pt x="9719957" y="6135199"/>
                  <a:pt x="9718756" y="6134475"/>
                  <a:pt x="9717459" y="6133975"/>
                </a:cubicBezTo>
                <a:close/>
                <a:moveTo>
                  <a:pt x="9673528" y="6128234"/>
                </a:moveTo>
                <a:cubicBezTo>
                  <a:pt x="9676042" y="6128056"/>
                  <a:pt x="9678566" y="6128056"/>
                  <a:pt x="9681080" y="6128234"/>
                </a:cubicBezTo>
                <a:cubicBezTo>
                  <a:pt x="9680346" y="6129487"/>
                  <a:pt x="9679966" y="6130917"/>
                  <a:pt x="9679981" y="6132370"/>
                </a:cubicBezTo>
                <a:cubicBezTo>
                  <a:pt x="9680132" y="6133647"/>
                  <a:pt x="9680582" y="6134868"/>
                  <a:pt x="9681293" y="6135936"/>
                </a:cubicBezTo>
                <a:cubicBezTo>
                  <a:pt x="9679728" y="6137368"/>
                  <a:pt x="9678850" y="6139407"/>
                  <a:pt x="9678882" y="6141534"/>
                </a:cubicBezTo>
                <a:cubicBezTo>
                  <a:pt x="9678882" y="6145100"/>
                  <a:pt x="9678882" y="6145991"/>
                  <a:pt x="9678882" y="6145991"/>
                </a:cubicBezTo>
                <a:cubicBezTo>
                  <a:pt x="9678882" y="6145991"/>
                  <a:pt x="9674875" y="6145635"/>
                  <a:pt x="9674024" y="6147418"/>
                </a:cubicBezTo>
                <a:cubicBezTo>
                  <a:pt x="9673173" y="6149201"/>
                  <a:pt x="9673705" y="6149236"/>
                  <a:pt x="9673705" y="6149236"/>
                </a:cubicBezTo>
                <a:cubicBezTo>
                  <a:pt x="9673705" y="6149236"/>
                  <a:pt x="9670408" y="6149771"/>
                  <a:pt x="9669946" y="6152267"/>
                </a:cubicBezTo>
                <a:cubicBezTo>
                  <a:pt x="9669486" y="6149806"/>
                  <a:pt x="9666401" y="6148987"/>
                  <a:pt x="9666401" y="6148987"/>
                </a:cubicBezTo>
                <a:cubicBezTo>
                  <a:pt x="9666401" y="6148987"/>
                  <a:pt x="9666897" y="6148380"/>
                  <a:pt x="9666081" y="6147097"/>
                </a:cubicBezTo>
                <a:cubicBezTo>
                  <a:pt x="9665266" y="6145813"/>
                  <a:pt x="9661153" y="6145671"/>
                  <a:pt x="9661153" y="6145671"/>
                </a:cubicBezTo>
                <a:cubicBezTo>
                  <a:pt x="9662080" y="6144385"/>
                  <a:pt x="9662577" y="6142837"/>
                  <a:pt x="9662571" y="6141249"/>
                </a:cubicBezTo>
                <a:cubicBezTo>
                  <a:pt x="9662580" y="6139755"/>
                  <a:pt x="9662214" y="6138284"/>
                  <a:pt x="9661508" y="6136970"/>
                </a:cubicBezTo>
                <a:cubicBezTo>
                  <a:pt x="9662599" y="6136459"/>
                  <a:pt x="9663531" y="6135658"/>
                  <a:pt x="9664202" y="6134653"/>
                </a:cubicBezTo>
                <a:cubicBezTo>
                  <a:pt x="9664936" y="6133214"/>
                  <a:pt x="9665185" y="6131574"/>
                  <a:pt x="9664911" y="6129981"/>
                </a:cubicBezTo>
                <a:cubicBezTo>
                  <a:pt x="9667770" y="6129284"/>
                  <a:pt x="9670672" y="6128784"/>
                  <a:pt x="9673598" y="6128484"/>
                </a:cubicBezTo>
                <a:close/>
                <a:moveTo>
                  <a:pt x="9710829" y="6128127"/>
                </a:moveTo>
                <a:cubicBezTo>
                  <a:pt x="9712239" y="6128127"/>
                  <a:pt x="9713382" y="6129277"/>
                  <a:pt x="9713382" y="6130695"/>
                </a:cubicBezTo>
                <a:cubicBezTo>
                  <a:pt x="9713382" y="6132112"/>
                  <a:pt x="9712239" y="6133262"/>
                  <a:pt x="9710829" y="6133262"/>
                </a:cubicBezTo>
                <a:cubicBezTo>
                  <a:pt x="9709419" y="6133262"/>
                  <a:pt x="9708276" y="6132112"/>
                  <a:pt x="9708276" y="6130695"/>
                </a:cubicBezTo>
                <a:cubicBezTo>
                  <a:pt x="9708276" y="6129277"/>
                  <a:pt x="9709419" y="6128127"/>
                  <a:pt x="9710829" y="6128127"/>
                </a:cubicBezTo>
                <a:close/>
                <a:moveTo>
                  <a:pt x="9658281" y="6128091"/>
                </a:moveTo>
                <a:cubicBezTo>
                  <a:pt x="9658293" y="6128091"/>
                  <a:pt x="9658305" y="6128091"/>
                  <a:pt x="9658316" y="6128092"/>
                </a:cubicBezTo>
                <a:cubicBezTo>
                  <a:pt x="9659712" y="6128111"/>
                  <a:pt x="9660834" y="6129255"/>
                  <a:pt x="9660834" y="6130659"/>
                </a:cubicBezTo>
                <a:cubicBezTo>
                  <a:pt x="9660834" y="6132077"/>
                  <a:pt x="9659691" y="6133226"/>
                  <a:pt x="9658280" y="6133226"/>
                </a:cubicBezTo>
                <a:cubicBezTo>
                  <a:pt x="9656871" y="6133226"/>
                  <a:pt x="9655728" y="6132076"/>
                  <a:pt x="9655728" y="6130658"/>
                </a:cubicBezTo>
                <a:cubicBezTo>
                  <a:pt x="9655728" y="6129240"/>
                  <a:pt x="9656871" y="6128091"/>
                  <a:pt x="9658281" y="6128091"/>
                </a:cubicBezTo>
                <a:close/>
                <a:moveTo>
                  <a:pt x="9684484" y="6128056"/>
                </a:moveTo>
                <a:cubicBezTo>
                  <a:pt x="9685874" y="6128036"/>
                  <a:pt x="9687017" y="6129153"/>
                  <a:pt x="9687037" y="6130552"/>
                </a:cubicBezTo>
                <a:cubicBezTo>
                  <a:pt x="9687037" y="6130564"/>
                  <a:pt x="9687037" y="6130576"/>
                  <a:pt x="9687037" y="6130587"/>
                </a:cubicBezTo>
                <a:cubicBezTo>
                  <a:pt x="9687037" y="6132011"/>
                  <a:pt x="9685900" y="6133171"/>
                  <a:pt x="9684484" y="6133190"/>
                </a:cubicBezTo>
                <a:cubicBezTo>
                  <a:pt x="9683074" y="6133171"/>
                  <a:pt x="9681947" y="6132006"/>
                  <a:pt x="9681966" y="6130588"/>
                </a:cubicBezTo>
                <a:cubicBezTo>
                  <a:pt x="9681966" y="6130588"/>
                  <a:pt x="9681966" y="6130588"/>
                  <a:pt x="9681966" y="6130587"/>
                </a:cubicBezTo>
                <a:cubicBezTo>
                  <a:pt x="9681966" y="6129189"/>
                  <a:pt x="9683094" y="6128056"/>
                  <a:pt x="9684484" y="6128056"/>
                </a:cubicBezTo>
                <a:close/>
                <a:moveTo>
                  <a:pt x="9638424" y="6127664"/>
                </a:moveTo>
                <a:cubicBezTo>
                  <a:pt x="9639815" y="6127664"/>
                  <a:pt x="9640942" y="6128797"/>
                  <a:pt x="9640942" y="6130195"/>
                </a:cubicBezTo>
                <a:cubicBezTo>
                  <a:pt x="9640962" y="6131613"/>
                  <a:pt x="9639835" y="6132779"/>
                  <a:pt x="9638425" y="6132798"/>
                </a:cubicBezTo>
                <a:cubicBezTo>
                  <a:pt x="9636995" y="6132798"/>
                  <a:pt x="9635836" y="6131633"/>
                  <a:pt x="9635836" y="6130195"/>
                </a:cubicBezTo>
                <a:cubicBezTo>
                  <a:pt x="9635856" y="6128778"/>
                  <a:pt x="9637014" y="6127644"/>
                  <a:pt x="9638424" y="6127664"/>
                </a:cubicBezTo>
                <a:close/>
                <a:moveTo>
                  <a:pt x="9730792" y="6127486"/>
                </a:moveTo>
                <a:cubicBezTo>
                  <a:pt x="9732202" y="6127486"/>
                  <a:pt x="9733344" y="6128635"/>
                  <a:pt x="9733344" y="6130053"/>
                </a:cubicBezTo>
                <a:cubicBezTo>
                  <a:pt x="9733344" y="6131471"/>
                  <a:pt x="9732202" y="6132620"/>
                  <a:pt x="9730792" y="6132620"/>
                </a:cubicBezTo>
                <a:cubicBezTo>
                  <a:pt x="9729382" y="6132620"/>
                  <a:pt x="9728239" y="6131471"/>
                  <a:pt x="9728239" y="6130053"/>
                </a:cubicBezTo>
                <a:cubicBezTo>
                  <a:pt x="9728239" y="6128635"/>
                  <a:pt x="9729382" y="6127486"/>
                  <a:pt x="9730792" y="6127486"/>
                </a:cubicBezTo>
                <a:close/>
                <a:moveTo>
                  <a:pt x="9689982" y="6127307"/>
                </a:moveTo>
                <a:lnTo>
                  <a:pt x="9697461" y="6127307"/>
                </a:lnTo>
                <a:cubicBezTo>
                  <a:pt x="9700303" y="6127590"/>
                  <a:pt x="9703123" y="6128067"/>
                  <a:pt x="9705901" y="6128734"/>
                </a:cubicBezTo>
                <a:cubicBezTo>
                  <a:pt x="9705612" y="6130316"/>
                  <a:pt x="9705901" y="6131949"/>
                  <a:pt x="9706716" y="6133333"/>
                </a:cubicBezTo>
                <a:cubicBezTo>
                  <a:pt x="9707435" y="6134399"/>
                  <a:pt x="9708427" y="6135249"/>
                  <a:pt x="9709588" y="6135793"/>
                </a:cubicBezTo>
                <a:cubicBezTo>
                  <a:pt x="9708881" y="6137107"/>
                  <a:pt x="9708515" y="6138579"/>
                  <a:pt x="9708524" y="6140072"/>
                </a:cubicBezTo>
                <a:cubicBezTo>
                  <a:pt x="9708519" y="6141660"/>
                  <a:pt x="9709016" y="6143208"/>
                  <a:pt x="9709943" y="6144494"/>
                </a:cubicBezTo>
                <a:cubicBezTo>
                  <a:pt x="9709943" y="6144494"/>
                  <a:pt x="9705865" y="6144494"/>
                  <a:pt x="9705050" y="6145920"/>
                </a:cubicBezTo>
                <a:cubicBezTo>
                  <a:pt x="9704234" y="6147346"/>
                  <a:pt x="9704695" y="6147810"/>
                  <a:pt x="9704695" y="6147810"/>
                </a:cubicBezTo>
                <a:cubicBezTo>
                  <a:pt x="9704695" y="6147810"/>
                  <a:pt x="9701326" y="6148701"/>
                  <a:pt x="9701149" y="6151375"/>
                </a:cubicBezTo>
                <a:cubicBezTo>
                  <a:pt x="9700795" y="6148737"/>
                  <a:pt x="9697391" y="6148166"/>
                  <a:pt x="9697391" y="6148166"/>
                </a:cubicBezTo>
                <a:cubicBezTo>
                  <a:pt x="9697391" y="6148166"/>
                  <a:pt x="9697958" y="6148166"/>
                  <a:pt x="9697036" y="6146348"/>
                </a:cubicBezTo>
                <a:cubicBezTo>
                  <a:pt x="9696114" y="6144529"/>
                  <a:pt x="9692178" y="6144921"/>
                  <a:pt x="9692178" y="6144921"/>
                </a:cubicBezTo>
                <a:cubicBezTo>
                  <a:pt x="9692272" y="6143438"/>
                  <a:pt x="9692272" y="6141949"/>
                  <a:pt x="9692178" y="6140465"/>
                </a:cubicBezTo>
                <a:cubicBezTo>
                  <a:pt x="9692206" y="6138331"/>
                  <a:pt x="9691314" y="6136289"/>
                  <a:pt x="9689732" y="6134866"/>
                </a:cubicBezTo>
                <a:cubicBezTo>
                  <a:pt x="9690425" y="6133789"/>
                  <a:pt x="9690873" y="6132572"/>
                  <a:pt x="9691043" y="6131300"/>
                </a:cubicBezTo>
                <a:close/>
                <a:moveTo>
                  <a:pt x="9689944" y="6127165"/>
                </a:moveTo>
                <a:lnTo>
                  <a:pt x="9689982" y="6127307"/>
                </a:lnTo>
                <a:lnTo>
                  <a:pt x="9689909" y="6127307"/>
                </a:lnTo>
                <a:close/>
                <a:moveTo>
                  <a:pt x="10180039" y="6124597"/>
                </a:moveTo>
                <a:lnTo>
                  <a:pt x="10203264" y="6183930"/>
                </a:lnTo>
                <a:lnTo>
                  <a:pt x="10157842" y="6183930"/>
                </a:lnTo>
                <a:close/>
                <a:moveTo>
                  <a:pt x="11574232" y="6124597"/>
                </a:moveTo>
                <a:lnTo>
                  <a:pt x="11597456" y="6183930"/>
                </a:lnTo>
                <a:lnTo>
                  <a:pt x="11552000" y="6183930"/>
                </a:lnTo>
                <a:close/>
                <a:moveTo>
                  <a:pt x="9658352" y="6122921"/>
                </a:moveTo>
                <a:cubicBezTo>
                  <a:pt x="9657678" y="6125025"/>
                  <a:pt x="9653955" y="6126950"/>
                  <a:pt x="9653104" y="6130053"/>
                </a:cubicBezTo>
                <a:cubicBezTo>
                  <a:pt x="9648903" y="6131347"/>
                  <a:pt x="9644822" y="6133006"/>
                  <a:pt x="9640907" y="6135009"/>
                </a:cubicBezTo>
                <a:cubicBezTo>
                  <a:pt x="9642766" y="6132439"/>
                  <a:pt x="9645072" y="6130228"/>
                  <a:pt x="9647714" y="6128484"/>
                </a:cubicBezTo>
                <a:lnTo>
                  <a:pt x="9647714" y="6128555"/>
                </a:lnTo>
                <a:cubicBezTo>
                  <a:pt x="9651031" y="6126268"/>
                  <a:pt x="9654601" y="6124377"/>
                  <a:pt x="9658352" y="6122921"/>
                </a:cubicBezTo>
                <a:close/>
                <a:moveTo>
                  <a:pt x="9711893" y="6122743"/>
                </a:moveTo>
                <a:cubicBezTo>
                  <a:pt x="9715477" y="6124133"/>
                  <a:pt x="9718882" y="6125953"/>
                  <a:pt x="9722033" y="6128163"/>
                </a:cubicBezTo>
                <a:lnTo>
                  <a:pt x="9721892" y="6128805"/>
                </a:lnTo>
                <a:cubicBezTo>
                  <a:pt x="9724519" y="6130556"/>
                  <a:pt x="9726812" y="6132766"/>
                  <a:pt x="9728664" y="6135330"/>
                </a:cubicBezTo>
                <a:cubicBezTo>
                  <a:pt x="9725154" y="6133099"/>
                  <a:pt x="9721408" y="6131270"/>
                  <a:pt x="9717495" y="6129874"/>
                </a:cubicBezTo>
                <a:cubicBezTo>
                  <a:pt x="9716857" y="6127735"/>
                  <a:pt x="9712460" y="6124775"/>
                  <a:pt x="9711893" y="6122743"/>
                </a:cubicBezTo>
                <a:close/>
                <a:moveTo>
                  <a:pt x="9684413" y="6122101"/>
                </a:moveTo>
                <a:cubicBezTo>
                  <a:pt x="9685672" y="6122101"/>
                  <a:pt x="9686698" y="6123117"/>
                  <a:pt x="9686718" y="6124383"/>
                </a:cubicBezTo>
                <a:cubicBezTo>
                  <a:pt x="9686875" y="6125653"/>
                  <a:pt x="9685979" y="6126811"/>
                  <a:pt x="9684716" y="6126970"/>
                </a:cubicBezTo>
                <a:cubicBezTo>
                  <a:pt x="9683453" y="6127129"/>
                  <a:pt x="9682301" y="6126227"/>
                  <a:pt x="9682144" y="6124957"/>
                </a:cubicBezTo>
                <a:cubicBezTo>
                  <a:pt x="9682120" y="6124766"/>
                  <a:pt x="9682120" y="6124574"/>
                  <a:pt x="9682144" y="6124383"/>
                </a:cubicBezTo>
                <a:cubicBezTo>
                  <a:pt x="9682144" y="6123123"/>
                  <a:pt x="9683160" y="6122101"/>
                  <a:pt x="9684413" y="6122101"/>
                </a:cubicBezTo>
                <a:close/>
                <a:moveTo>
                  <a:pt x="9706291" y="6122066"/>
                </a:moveTo>
                <a:cubicBezTo>
                  <a:pt x="9707563" y="6122066"/>
                  <a:pt x="9708595" y="6123103"/>
                  <a:pt x="9708595" y="6124383"/>
                </a:cubicBezTo>
                <a:cubicBezTo>
                  <a:pt x="9708595" y="6125663"/>
                  <a:pt x="9707563" y="6126701"/>
                  <a:pt x="9706291" y="6126701"/>
                </a:cubicBezTo>
                <a:cubicBezTo>
                  <a:pt x="9705017" y="6126701"/>
                  <a:pt x="9703986" y="6125663"/>
                  <a:pt x="9703986" y="6124383"/>
                </a:cubicBezTo>
                <a:cubicBezTo>
                  <a:pt x="9703986" y="6123103"/>
                  <a:pt x="9705017" y="6122066"/>
                  <a:pt x="9706291" y="6122066"/>
                </a:cubicBezTo>
                <a:close/>
                <a:moveTo>
                  <a:pt x="9662107" y="6121851"/>
                </a:moveTo>
                <a:cubicBezTo>
                  <a:pt x="9662297" y="6121828"/>
                  <a:pt x="9662488" y="6121828"/>
                  <a:pt x="9662678" y="6121851"/>
                </a:cubicBezTo>
                <a:cubicBezTo>
                  <a:pt x="9663937" y="6121871"/>
                  <a:pt x="9664947" y="6122903"/>
                  <a:pt x="9664947" y="6124169"/>
                </a:cubicBezTo>
                <a:cubicBezTo>
                  <a:pt x="9664947" y="6125430"/>
                  <a:pt x="9663931" y="6126451"/>
                  <a:pt x="9662678" y="6126451"/>
                </a:cubicBezTo>
                <a:cubicBezTo>
                  <a:pt x="9661415" y="6126610"/>
                  <a:pt x="9660263" y="6125709"/>
                  <a:pt x="9660105" y="6124438"/>
                </a:cubicBezTo>
                <a:cubicBezTo>
                  <a:pt x="9659948" y="6123168"/>
                  <a:pt x="9660844" y="6122010"/>
                  <a:pt x="9662107" y="6121851"/>
                </a:cubicBezTo>
                <a:close/>
                <a:moveTo>
                  <a:pt x="9723664" y="6121780"/>
                </a:moveTo>
                <a:cubicBezTo>
                  <a:pt x="9723676" y="6121780"/>
                  <a:pt x="9723688" y="6121780"/>
                  <a:pt x="9723700" y="6121780"/>
                </a:cubicBezTo>
                <a:cubicBezTo>
                  <a:pt x="9725091" y="6121761"/>
                  <a:pt x="9726233" y="6122878"/>
                  <a:pt x="9726253" y="6124276"/>
                </a:cubicBezTo>
                <a:cubicBezTo>
                  <a:pt x="9726253" y="6124288"/>
                  <a:pt x="9726253" y="6124300"/>
                  <a:pt x="9726253" y="6124312"/>
                </a:cubicBezTo>
                <a:cubicBezTo>
                  <a:pt x="9726253" y="6125730"/>
                  <a:pt x="9725110" y="6126879"/>
                  <a:pt x="9723700" y="6126879"/>
                </a:cubicBezTo>
                <a:cubicBezTo>
                  <a:pt x="9722290" y="6126879"/>
                  <a:pt x="9721147" y="6125730"/>
                  <a:pt x="9721147" y="6124312"/>
                </a:cubicBezTo>
                <a:cubicBezTo>
                  <a:pt x="9721147" y="6122914"/>
                  <a:pt x="9722274" y="6121780"/>
                  <a:pt x="9723664" y="6121780"/>
                </a:cubicBezTo>
                <a:close/>
                <a:moveTo>
                  <a:pt x="9646048" y="6121673"/>
                </a:moveTo>
                <a:cubicBezTo>
                  <a:pt x="9647360" y="6121673"/>
                  <a:pt x="9648423" y="6122743"/>
                  <a:pt x="9648423" y="6124062"/>
                </a:cubicBezTo>
                <a:cubicBezTo>
                  <a:pt x="9648423" y="6125382"/>
                  <a:pt x="9647360" y="6126451"/>
                  <a:pt x="9646048" y="6126451"/>
                </a:cubicBezTo>
                <a:cubicBezTo>
                  <a:pt x="9644736" y="6126451"/>
                  <a:pt x="9643672" y="6125382"/>
                  <a:pt x="9643672" y="6124062"/>
                </a:cubicBezTo>
                <a:cubicBezTo>
                  <a:pt x="9643672" y="6122743"/>
                  <a:pt x="9644736" y="6121673"/>
                  <a:pt x="9646048" y="6121673"/>
                </a:cubicBezTo>
                <a:close/>
                <a:moveTo>
                  <a:pt x="9653742" y="6118108"/>
                </a:moveTo>
                <a:cubicBezTo>
                  <a:pt x="9654898" y="6118108"/>
                  <a:pt x="9655834" y="6119049"/>
                  <a:pt x="9655834" y="6120211"/>
                </a:cubicBezTo>
                <a:cubicBezTo>
                  <a:pt x="9655834" y="6121373"/>
                  <a:pt x="9654898" y="6122315"/>
                  <a:pt x="9653742" y="6122315"/>
                </a:cubicBezTo>
                <a:cubicBezTo>
                  <a:pt x="9652587" y="6122315"/>
                  <a:pt x="9651650" y="6121373"/>
                  <a:pt x="9651650" y="6120211"/>
                </a:cubicBezTo>
                <a:cubicBezTo>
                  <a:pt x="9651650" y="6119049"/>
                  <a:pt x="9652587" y="6118108"/>
                  <a:pt x="9653742" y="6118108"/>
                </a:cubicBezTo>
                <a:close/>
                <a:moveTo>
                  <a:pt x="9715935" y="6117787"/>
                </a:moveTo>
                <a:cubicBezTo>
                  <a:pt x="9717155" y="6117806"/>
                  <a:pt x="9718134" y="6118806"/>
                  <a:pt x="9718133" y="6120033"/>
                </a:cubicBezTo>
                <a:cubicBezTo>
                  <a:pt x="9718133" y="6121254"/>
                  <a:pt x="9717149" y="6122244"/>
                  <a:pt x="9715935" y="6122244"/>
                </a:cubicBezTo>
                <a:cubicBezTo>
                  <a:pt x="9714721" y="6122244"/>
                  <a:pt x="9713737" y="6121254"/>
                  <a:pt x="9713737" y="6120033"/>
                </a:cubicBezTo>
                <a:cubicBezTo>
                  <a:pt x="9713736" y="6118806"/>
                  <a:pt x="9714715" y="6117806"/>
                  <a:pt x="9715935" y="6117787"/>
                </a:cubicBezTo>
                <a:close/>
                <a:moveTo>
                  <a:pt x="9679662" y="6116467"/>
                </a:moveTo>
                <a:cubicBezTo>
                  <a:pt x="9680291" y="6117028"/>
                  <a:pt x="9680995" y="6117496"/>
                  <a:pt x="9681754" y="6117858"/>
                </a:cubicBezTo>
                <a:cubicBezTo>
                  <a:pt x="9681754" y="6118179"/>
                  <a:pt x="9680265" y="6125774"/>
                  <a:pt x="9680265" y="6125774"/>
                </a:cubicBezTo>
                <a:cubicBezTo>
                  <a:pt x="9680265" y="6125774"/>
                  <a:pt x="9676719" y="6125774"/>
                  <a:pt x="9673953" y="6126023"/>
                </a:cubicBezTo>
                <a:cubicBezTo>
                  <a:pt x="9671955" y="6126210"/>
                  <a:pt x="9669975" y="6126555"/>
                  <a:pt x="9668032" y="6127057"/>
                </a:cubicBezTo>
                <a:cubicBezTo>
                  <a:pt x="9670180" y="6122001"/>
                  <a:pt x="9674435" y="6118153"/>
                  <a:pt x="9679662" y="6116539"/>
                </a:cubicBezTo>
                <a:close/>
                <a:moveTo>
                  <a:pt x="9702354" y="6116289"/>
                </a:moveTo>
                <a:cubicBezTo>
                  <a:pt x="9703549" y="6116289"/>
                  <a:pt x="9704517" y="6117263"/>
                  <a:pt x="9704517" y="6118464"/>
                </a:cubicBezTo>
                <a:cubicBezTo>
                  <a:pt x="9704517" y="6119665"/>
                  <a:pt x="9703549" y="6120639"/>
                  <a:pt x="9702354" y="6120639"/>
                </a:cubicBezTo>
                <a:cubicBezTo>
                  <a:pt x="9701160" y="6120639"/>
                  <a:pt x="9700192" y="6119665"/>
                  <a:pt x="9700192" y="6118464"/>
                </a:cubicBezTo>
                <a:cubicBezTo>
                  <a:pt x="9700192" y="6117263"/>
                  <a:pt x="9701160" y="6116289"/>
                  <a:pt x="9702354" y="6116289"/>
                </a:cubicBezTo>
                <a:close/>
                <a:moveTo>
                  <a:pt x="9691434" y="6116253"/>
                </a:moveTo>
                <a:cubicBezTo>
                  <a:pt x="9696703" y="6117940"/>
                  <a:pt x="9700985" y="6121843"/>
                  <a:pt x="9703170" y="6126950"/>
                </a:cubicBezTo>
                <a:lnTo>
                  <a:pt x="9703099" y="6127165"/>
                </a:lnTo>
                <a:cubicBezTo>
                  <a:pt x="9701133" y="6126715"/>
                  <a:pt x="9699144" y="6126370"/>
                  <a:pt x="9697142" y="6126131"/>
                </a:cubicBezTo>
                <a:cubicBezTo>
                  <a:pt x="9694448" y="6125845"/>
                  <a:pt x="9690796" y="6125881"/>
                  <a:pt x="9690796" y="6125881"/>
                </a:cubicBezTo>
                <a:lnTo>
                  <a:pt x="9689271" y="6117858"/>
                </a:lnTo>
                <a:cubicBezTo>
                  <a:pt x="9690090" y="6117472"/>
                  <a:pt x="9690825" y="6116927"/>
                  <a:pt x="9691434" y="6116253"/>
                </a:cubicBezTo>
                <a:close/>
                <a:moveTo>
                  <a:pt x="9685087" y="6115897"/>
                </a:moveTo>
                <a:cubicBezTo>
                  <a:pt x="9686281" y="6115897"/>
                  <a:pt x="9687250" y="6116870"/>
                  <a:pt x="9687250" y="6118072"/>
                </a:cubicBezTo>
                <a:cubicBezTo>
                  <a:pt x="9687250" y="6119273"/>
                  <a:pt x="9686281" y="6120247"/>
                  <a:pt x="9685087" y="6120247"/>
                </a:cubicBezTo>
                <a:cubicBezTo>
                  <a:pt x="9683912" y="6120267"/>
                  <a:pt x="9682944" y="6119325"/>
                  <a:pt x="9682924" y="6118144"/>
                </a:cubicBezTo>
                <a:cubicBezTo>
                  <a:pt x="9682923" y="6118120"/>
                  <a:pt x="9682923" y="6118096"/>
                  <a:pt x="9682924" y="6118072"/>
                </a:cubicBezTo>
                <a:cubicBezTo>
                  <a:pt x="9682924" y="6116870"/>
                  <a:pt x="9683892" y="6115897"/>
                  <a:pt x="9685087" y="6115897"/>
                </a:cubicBezTo>
                <a:close/>
                <a:moveTo>
                  <a:pt x="9661614" y="6115754"/>
                </a:moveTo>
                <a:cubicBezTo>
                  <a:pt x="9661626" y="6115754"/>
                  <a:pt x="9661638" y="6115754"/>
                  <a:pt x="9661649" y="6115754"/>
                </a:cubicBezTo>
                <a:cubicBezTo>
                  <a:pt x="9662785" y="6115754"/>
                  <a:pt x="9663706" y="6116680"/>
                  <a:pt x="9663706" y="6117822"/>
                </a:cubicBezTo>
                <a:cubicBezTo>
                  <a:pt x="9663706" y="6117834"/>
                  <a:pt x="9663706" y="6117846"/>
                  <a:pt x="9663706" y="6117858"/>
                </a:cubicBezTo>
                <a:cubicBezTo>
                  <a:pt x="9663706" y="6119020"/>
                  <a:pt x="9662769" y="6119962"/>
                  <a:pt x="9661614" y="6119962"/>
                </a:cubicBezTo>
                <a:cubicBezTo>
                  <a:pt x="9660458" y="6119961"/>
                  <a:pt x="9659522" y="6119019"/>
                  <a:pt x="9659522" y="6117858"/>
                </a:cubicBezTo>
                <a:cubicBezTo>
                  <a:pt x="9659522" y="6116695"/>
                  <a:pt x="9660459" y="6115754"/>
                  <a:pt x="9661614" y="6115754"/>
                </a:cubicBezTo>
                <a:close/>
                <a:moveTo>
                  <a:pt x="9708619" y="6115718"/>
                </a:moveTo>
                <a:cubicBezTo>
                  <a:pt x="9708799" y="6115695"/>
                  <a:pt x="9708982" y="6115695"/>
                  <a:pt x="9709162" y="6115718"/>
                </a:cubicBezTo>
                <a:cubicBezTo>
                  <a:pt x="9710308" y="6115870"/>
                  <a:pt x="9711115" y="6116926"/>
                  <a:pt x="9710965" y="6118078"/>
                </a:cubicBezTo>
                <a:cubicBezTo>
                  <a:pt x="9710842" y="6119023"/>
                  <a:pt x="9710102" y="6119767"/>
                  <a:pt x="9709162" y="6119890"/>
                </a:cubicBezTo>
                <a:cubicBezTo>
                  <a:pt x="9708017" y="6120042"/>
                  <a:pt x="9706966" y="6119230"/>
                  <a:pt x="9706816" y="6118078"/>
                </a:cubicBezTo>
                <a:cubicBezTo>
                  <a:pt x="9706666" y="6116926"/>
                  <a:pt x="9707473" y="6115870"/>
                  <a:pt x="9708619" y="6115718"/>
                </a:cubicBezTo>
                <a:close/>
                <a:moveTo>
                  <a:pt x="9668457" y="6114898"/>
                </a:moveTo>
                <a:cubicBezTo>
                  <a:pt x="9668469" y="6114898"/>
                  <a:pt x="9668481" y="6114898"/>
                  <a:pt x="9668493" y="6114898"/>
                </a:cubicBezTo>
                <a:cubicBezTo>
                  <a:pt x="9669687" y="6114898"/>
                  <a:pt x="9670655" y="6115873"/>
                  <a:pt x="9670655" y="6117074"/>
                </a:cubicBezTo>
                <a:cubicBezTo>
                  <a:pt x="9670655" y="6118275"/>
                  <a:pt x="9669686" y="6119249"/>
                  <a:pt x="9668492" y="6119248"/>
                </a:cubicBezTo>
                <a:cubicBezTo>
                  <a:pt x="9667298" y="6119248"/>
                  <a:pt x="9666329" y="6118274"/>
                  <a:pt x="9666329" y="6117073"/>
                </a:cubicBezTo>
                <a:cubicBezTo>
                  <a:pt x="9666329" y="6117062"/>
                  <a:pt x="9666329" y="6117050"/>
                  <a:pt x="9666330" y="6117038"/>
                </a:cubicBezTo>
                <a:cubicBezTo>
                  <a:pt x="9666329" y="6115856"/>
                  <a:pt x="9667282" y="6114898"/>
                  <a:pt x="9668457" y="6114898"/>
                </a:cubicBezTo>
                <a:close/>
                <a:moveTo>
                  <a:pt x="9672783" y="6113793"/>
                </a:moveTo>
                <a:cubicBezTo>
                  <a:pt x="9673500" y="6113812"/>
                  <a:pt x="9674076" y="6114392"/>
                  <a:pt x="9674095" y="6115113"/>
                </a:cubicBezTo>
                <a:cubicBezTo>
                  <a:pt x="9674076" y="6115827"/>
                  <a:pt x="9673494" y="6116396"/>
                  <a:pt x="9672783" y="6116396"/>
                </a:cubicBezTo>
                <a:cubicBezTo>
                  <a:pt x="9672078" y="6116396"/>
                  <a:pt x="9671507" y="6115821"/>
                  <a:pt x="9671507" y="6115113"/>
                </a:cubicBezTo>
                <a:cubicBezTo>
                  <a:pt x="9671506" y="6114397"/>
                  <a:pt x="9672072" y="6113813"/>
                  <a:pt x="9672783" y="6113793"/>
                </a:cubicBezTo>
                <a:close/>
                <a:moveTo>
                  <a:pt x="9697745" y="6113757"/>
                </a:moveTo>
                <a:cubicBezTo>
                  <a:pt x="9698456" y="6113777"/>
                  <a:pt x="9699022" y="6114362"/>
                  <a:pt x="9699022" y="6115077"/>
                </a:cubicBezTo>
                <a:cubicBezTo>
                  <a:pt x="9699022" y="6115786"/>
                  <a:pt x="9698450" y="6116360"/>
                  <a:pt x="9697745" y="6116360"/>
                </a:cubicBezTo>
                <a:cubicBezTo>
                  <a:pt x="9697040" y="6116360"/>
                  <a:pt x="9696469" y="6115786"/>
                  <a:pt x="9696469" y="6115077"/>
                </a:cubicBezTo>
                <a:cubicBezTo>
                  <a:pt x="9696469" y="6114362"/>
                  <a:pt x="9697034" y="6113777"/>
                  <a:pt x="9697745" y="6113757"/>
                </a:cubicBezTo>
                <a:close/>
                <a:moveTo>
                  <a:pt x="9685548" y="6112616"/>
                </a:moveTo>
                <a:cubicBezTo>
                  <a:pt x="9687177" y="6112726"/>
                  <a:pt x="9688769" y="6113162"/>
                  <a:pt x="9690228" y="6113900"/>
                </a:cubicBezTo>
                <a:lnTo>
                  <a:pt x="9688562" y="6115148"/>
                </a:lnTo>
                <a:cubicBezTo>
                  <a:pt x="9687559" y="6114726"/>
                  <a:pt x="9686491" y="6114485"/>
                  <a:pt x="9685406" y="6114435"/>
                </a:cubicBezTo>
                <a:lnTo>
                  <a:pt x="9685406" y="6114578"/>
                </a:lnTo>
                <a:cubicBezTo>
                  <a:pt x="9684496" y="6114531"/>
                  <a:pt x="9683585" y="6114531"/>
                  <a:pt x="9682675" y="6114578"/>
                </a:cubicBezTo>
                <a:lnTo>
                  <a:pt x="9680903" y="6113615"/>
                </a:lnTo>
                <a:cubicBezTo>
                  <a:pt x="9682388" y="6113034"/>
                  <a:pt x="9683956" y="6112697"/>
                  <a:pt x="9685548" y="6112616"/>
                </a:cubicBezTo>
                <a:close/>
                <a:moveTo>
                  <a:pt x="9676790" y="6112046"/>
                </a:moveTo>
                <a:cubicBezTo>
                  <a:pt x="9677504" y="6111926"/>
                  <a:pt x="9678180" y="6112412"/>
                  <a:pt x="9678299" y="6113131"/>
                </a:cubicBezTo>
                <a:cubicBezTo>
                  <a:pt x="9678418" y="6113850"/>
                  <a:pt x="9677934" y="6114529"/>
                  <a:pt x="9677220" y="6114649"/>
                </a:cubicBezTo>
                <a:cubicBezTo>
                  <a:pt x="9677077" y="6114673"/>
                  <a:pt x="9676932" y="6114673"/>
                  <a:pt x="9676790" y="6114649"/>
                </a:cubicBezTo>
                <a:cubicBezTo>
                  <a:pt x="9676075" y="6114529"/>
                  <a:pt x="9675592" y="6113850"/>
                  <a:pt x="9675711" y="6113131"/>
                </a:cubicBezTo>
                <a:cubicBezTo>
                  <a:pt x="9675802" y="6112575"/>
                  <a:pt x="9676236" y="6112138"/>
                  <a:pt x="9676790" y="6112046"/>
                </a:cubicBezTo>
                <a:close/>
                <a:moveTo>
                  <a:pt x="9688916" y="6104665"/>
                </a:moveTo>
                <a:cubicBezTo>
                  <a:pt x="9689498" y="6104936"/>
                  <a:pt x="9690027" y="6105310"/>
                  <a:pt x="9690476" y="6105770"/>
                </a:cubicBezTo>
                <a:lnTo>
                  <a:pt x="9690370" y="6105770"/>
                </a:lnTo>
                <a:cubicBezTo>
                  <a:pt x="9690867" y="6106338"/>
                  <a:pt x="9691208" y="6107026"/>
                  <a:pt x="9691363" y="6107767"/>
                </a:cubicBezTo>
                <a:lnTo>
                  <a:pt x="9688916" y="6107339"/>
                </a:lnTo>
                <a:close/>
                <a:moveTo>
                  <a:pt x="9682073" y="6104665"/>
                </a:moveTo>
                <a:lnTo>
                  <a:pt x="9682073" y="6107339"/>
                </a:lnTo>
                <a:lnTo>
                  <a:pt x="9679626" y="6107767"/>
                </a:lnTo>
                <a:cubicBezTo>
                  <a:pt x="9679780" y="6107026"/>
                  <a:pt x="9680122" y="6106338"/>
                  <a:pt x="9680619" y="6105770"/>
                </a:cubicBezTo>
                <a:lnTo>
                  <a:pt x="9680548" y="6105770"/>
                </a:lnTo>
                <a:cubicBezTo>
                  <a:pt x="9680989" y="6105316"/>
                  <a:pt x="9681505" y="6104942"/>
                  <a:pt x="9682073" y="6104665"/>
                </a:cubicBezTo>
                <a:close/>
                <a:moveTo>
                  <a:pt x="9684236" y="6104130"/>
                </a:moveTo>
                <a:lnTo>
                  <a:pt x="9686682" y="6104130"/>
                </a:lnTo>
                <a:lnTo>
                  <a:pt x="9686682" y="6109229"/>
                </a:lnTo>
                <a:cubicBezTo>
                  <a:pt x="9688258" y="6109365"/>
                  <a:pt x="9689808" y="6109713"/>
                  <a:pt x="9691292" y="6110263"/>
                </a:cubicBezTo>
                <a:lnTo>
                  <a:pt x="9690866" y="6112117"/>
                </a:lnTo>
                <a:cubicBezTo>
                  <a:pt x="9689156" y="6111509"/>
                  <a:pt x="9687362" y="6111172"/>
                  <a:pt x="9685548" y="6111119"/>
                </a:cubicBezTo>
                <a:cubicBezTo>
                  <a:pt x="9683582" y="6111173"/>
                  <a:pt x="9681624" y="6111399"/>
                  <a:pt x="9679697" y="6111796"/>
                </a:cubicBezTo>
                <a:lnTo>
                  <a:pt x="9679485" y="6110156"/>
                </a:lnTo>
                <a:cubicBezTo>
                  <a:pt x="9680929" y="6109481"/>
                  <a:pt x="9682501" y="6109128"/>
                  <a:pt x="9684094" y="6109122"/>
                </a:cubicBezTo>
                <a:lnTo>
                  <a:pt x="9684236" y="6109122"/>
                </a:lnTo>
                <a:close/>
                <a:moveTo>
                  <a:pt x="9684023" y="6091757"/>
                </a:moveTo>
                <a:lnTo>
                  <a:pt x="9686966" y="6091757"/>
                </a:lnTo>
                <a:lnTo>
                  <a:pt x="9686682" y="6096713"/>
                </a:lnTo>
                <a:lnTo>
                  <a:pt x="9691079" y="6096713"/>
                </a:lnTo>
                <a:lnTo>
                  <a:pt x="9691079" y="6099887"/>
                </a:lnTo>
                <a:lnTo>
                  <a:pt x="9686612" y="6098710"/>
                </a:lnTo>
                <a:lnTo>
                  <a:pt x="9686612" y="6100992"/>
                </a:lnTo>
                <a:lnTo>
                  <a:pt x="9684342" y="6100992"/>
                </a:lnTo>
                <a:lnTo>
                  <a:pt x="9684342" y="6098068"/>
                </a:lnTo>
                <a:lnTo>
                  <a:pt x="9679910" y="6099887"/>
                </a:lnTo>
                <a:lnTo>
                  <a:pt x="9679910" y="6096713"/>
                </a:lnTo>
                <a:lnTo>
                  <a:pt x="9684307" y="6096713"/>
                </a:lnTo>
                <a:close/>
                <a:moveTo>
                  <a:pt x="9682038" y="6089760"/>
                </a:moveTo>
                <a:lnTo>
                  <a:pt x="9682498" y="6094681"/>
                </a:lnTo>
                <a:lnTo>
                  <a:pt x="9678492" y="6094681"/>
                </a:lnTo>
                <a:lnTo>
                  <a:pt x="9678492" y="6100172"/>
                </a:lnTo>
                <a:lnTo>
                  <a:pt x="9681186" y="6102561"/>
                </a:lnTo>
                <a:cubicBezTo>
                  <a:pt x="9678623" y="6104108"/>
                  <a:pt x="9677060" y="6106900"/>
                  <a:pt x="9677073" y="6109907"/>
                </a:cubicBezTo>
                <a:lnTo>
                  <a:pt x="9677073" y="6110727"/>
                </a:lnTo>
                <a:cubicBezTo>
                  <a:pt x="9676546" y="6110626"/>
                  <a:pt x="9676005" y="6110626"/>
                  <a:pt x="9675478" y="6110727"/>
                </a:cubicBezTo>
                <a:cubicBezTo>
                  <a:pt x="9674887" y="6111070"/>
                  <a:pt x="9674406" y="6111577"/>
                  <a:pt x="9674095" y="6112189"/>
                </a:cubicBezTo>
                <a:cubicBezTo>
                  <a:pt x="9673621" y="6111886"/>
                  <a:pt x="9673043" y="6111796"/>
                  <a:pt x="9672499" y="6111939"/>
                </a:cubicBezTo>
                <a:cubicBezTo>
                  <a:pt x="9671849" y="6112023"/>
                  <a:pt x="9671273" y="6112405"/>
                  <a:pt x="9670939" y="6112973"/>
                </a:cubicBezTo>
                <a:cubicBezTo>
                  <a:pt x="9669880" y="6112798"/>
                  <a:pt x="9668794" y="6112896"/>
                  <a:pt x="9667783" y="6113258"/>
                </a:cubicBezTo>
                <a:cubicBezTo>
                  <a:pt x="9666847" y="6113616"/>
                  <a:pt x="9666000" y="6114177"/>
                  <a:pt x="9665302" y="6114898"/>
                </a:cubicBezTo>
                <a:cubicBezTo>
                  <a:pt x="9664034" y="6114130"/>
                  <a:pt x="9662507" y="6113924"/>
                  <a:pt x="9661082" y="6114328"/>
                </a:cubicBezTo>
                <a:cubicBezTo>
                  <a:pt x="9659711" y="6114990"/>
                  <a:pt x="9658600" y="6116095"/>
                  <a:pt x="9657926" y="6117466"/>
                </a:cubicBezTo>
                <a:cubicBezTo>
                  <a:pt x="9656387" y="6116354"/>
                  <a:pt x="9654422" y="6116024"/>
                  <a:pt x="9652607" y="6116574"/>
                </a:cubicBezTo>
                <a:cubicBezTo>
                  <a:pt x="9651046" y="6117381"/>
                  <a:pt x="9650081" y="6119016"/>
                  <a:pt x="9650126" y="6120782"/>
                </a:cubicBezTo>
                <a:cubicBezTo>
                  <a:pt x="9648466" y="6119814"/>
                  <a:pt x="9646441" y="6119721"/>
                  <a:pt x="9644701" y="6120532"/>
                </a:cubicBezTo>
                <a:cubicBezTo>
                  <a:pt x="9642726" y="6121671"/>
                  <a:pt x="9641633" y="6123898"/>
                  <a:pt x="9641935" y="6126166"/>
                </a:cubicBezTo>
                <a:cubicBezTo>
                  <a:pt x="9640358" y="6125335"/>
                  <a:pt x="9638476" y="6125335"/>
                  <a:pt x="9636900" y="6126166"/>
                </a:cubicBezTo>
                <a:cubicBezTo>
                  <a:pt x="9633744" y="6127771"/>
                  <a:pt x="9634205" y="6132263"/>
                  <a:pt x="9634205" y="6132263"/>
                </a:cubicBezTo>
                <a:cubicBezTo>
                  <a:pt x="9632564" y="6131388"/>
                  <a:pt x="9630598" y="6131388"/>
                  <a:pt x="9628957" y="6132263"/>
                </a:cubicBezTo>
                <a:cubicBezTo>
                  <a:pt x="9627191" y="6133514"/>
                  <a:pt x="9626032" y="6135457"/>
                  <a:pt x="9625766" y="6137612"/>
                </a:cubicBezTo>
                <a:cubicBezTo>
                  <a:pt x="9624921" y="6136963"/>
                  <a:pt x="9623916" y="6136556"/>
                  <a:pt x="9622859" y="6136435"/>
                </a:cubicBezTo>
                <a:cubicBezTo>
                  <a:pt x="9620845" y="6136175"/>
                  <a:pt x="9618798" y="6136420"/>
                  <a:pt x="9616902" y="6137148"/>
                </a:cubicBezTo>
                <a:cubicBezTo>
                  <a:pt x="9615271" y="6137612"/>
                  <a:pt x="9614916" y="6137969"/>
                  <a:pt x="9615838" y="6138896"/>
                </a:cubicBezTo>
                <a:cubicBezTo>
                  <a:pt x="9618116" y="6141194"/>
                  <a:pt x="9620051" y="6143813"/>
                  <a:pt x="9621582" y="6146669"/>
                </a:cubicBezTo>
                <a:lnTo>
                  <a:pt x="9621334" y="6146811"/>
                </a:lnTo>
                <a:cubicBezTo>
                  <a:pt x="9624348" y="6152160"/>
                  <a:pt x="9624454" y="6158471"/>
                  <a:pt x="9627043" y="6161502"/>
                </a:cubicBezTo>
                <a:cubicBezTo>
                  <a:pt x="9628122" y="6162779"/>
                  <a:pt x="9629117" y="6164125"/>
                  <a:pt x="9630021" y="6165531"/>
                </a:cubicBezTo>
                <a:cubicBezTo>
                  <a:pt x="9628177" y="6166423"/>
                  <a:pt x="9627362" y="6169347"/>
                  <a:pt x="9627362" y="6172663"/>
                </a:cubicBezTo>
                <a:cubicBezTo>
                  <a:pt x="9627362" y="6176621"/>
                  <a:pt x="9628638" y="6179794"/>
                  <a:pt x="9630908" y="6179794"/>
                </a:cubicBezTo>
                <a:lnTo>
                  <a:pt x="9739869" y="6179794"/>
                </a:lnTo>
                <a:cubicBezTo>
                  <a:pt x="9742315" y="6179794"/>
                  <a:pt x="9743627" y="6176478"/>
                  <a:pt x="9743627" y="6172663"/>
                </a:cubicBezTo>
                <a:cubicBezTo>
                  <a:pt x="9743627" y="6169097"/>
                  <a:pt x="9742812" y="6166387"/>
                  <a:pt x="9740933" y="6165531"/>
                </a:cubicBezTo>
                <a:cubicBezTo>
                  <a:pt x="9741819" y="6164112"/>
                  <a:pt x="9742815" y="6162765"/>
                  <a:pt x="9743911" y="6161502"/>
                </a:cubicBezTo>
                <a:cubicBezTo>
                  <a:pt x="9746464" y="6158471"/>
                  <a:pt x="9746358" y="6151982"/>
                  <a:pt x="9749620" y="6146811"/>
                </a:cubicBezTo>
                <a:cubicBezTo>
                  <a:pt x="9751179" y="6143973"/>
                  <a:pt x="9753111" y="6141358"/>
                  <a:pt x="9755364" y="6139038"/>
                </a:cubicBezTo>
                <a:cubicBezTo>
                  <a:pt x="9756321" y="6138111"/>
                  <a:pt x="9755931" y="6137754"/>
                  <a:pt x="9754300" y="6137291"/>
                </a:cubicBezTo>
                <a:cubicBezTo>
                  <a:pt x="9752391" y="6136563"/>
                  <a:pt x="9750333" y="6136317"/>
                  <a:pt x="9748308" y="6136578"/>
                </a:cubicBezTo>
                <a:cubicBezTo>
                  <a:pt x="9747265" y="6136715"/>
                  <a:pt x="9746276" y="6137120"/>
                  <a:pt x="9745436" y="6137754"/>
                </a:cubicBezTo>
                <a:cubicBezTo>
                  <a:pt x="9745197" y="6135665"/>
                  <a:pt x="9744022" y="6133800"/>
                  <a:pt x="9742244" y="6132691"/>
                </a:cubicBezTo>
                <a:cubicBezTo>
                  <a:pt x="9740574" y="6132006"/>
                  <a:pt x="9738717" y="6131931"/>
                  <a:pt x="9736997" y="6132477"/>
                </a:cubicBezTo>
                <a:cubicBezTo>
                  <a:pt x="9736997" y="6132477"/>
                  <a:pt x="9736997" y="6127842"/>
                  <a:pt x="9734302" y="6126380"/>
                </a:cubicBezTo>
                <a:cubicBezTo>
                  <a:pt x="9732725" y="6125550"/>
                  <a:pt x="9730843" y="6125550"/>
                  <a:pt x="9729267" y="6126380"/>
                </a:cubicBezTo>
                <a:cubicBezTo>
                  <a:pt x="9729210" y="6124129"/>
                  <a:pt x="9728040" y="6122055"/>
                  <a:pt x="9726147" y="6120853"/>
                </a:cubicBezTo>
                <a:cubicBezTo>
                  <a:pt x="9724561" y="6120057"/>
                  <a:pt x="9722697" y="6120057"/>
                  <a:pt x="9721112" y="6120853"/>
                </a:cubicBezTo>
                <a:cubicBezTo>
                  <a:pt x="9721112" y="6120853"/>
                  <a:pt x="9720438" y="6117466"/>
                  <a:pt x="9718098" y="6116717"/>
                </a:cubicBezTo>
                <a:cubicBezTo>
                  <a:pt x="9716455" y="6116161"/>
                  <a:pt x="9714645" y="6116469"/>
                  <a:pt x="9713275" y="6117537"/>
                </a:cubicBezTo>
                <a:cubicBezTo>
                  <a:pt x="9712595" y="6116159"/>
                  <a:pt x="9711470" y="6115053"/>
                  <a:pt x="9710084" y="6114399"/>
                </a:cubicBezTo>
                <a:cubicBezTo>
                  <a:pt x="9708671" y="6114005"/>
                  <a:pt x="9707158" y="6114211"/>
                  <a:pt x="9705901" y="6114970"/>
                </a:cubicBezTo>
                <a:cubicBezTo>
                  <a:pt x="9705210" y="6114237"/>
                  <a:pt x="9704361" y="6113676"/>
                  <a:pt x="9703418" y="6113329"/>
                </a:cubicBezTo>
                <a:cubicBezTo>
                  <a:pt x="9702420" y="6112968"/>
                  <a:pt x="9701345" y="6112869"/>
                  <a:pt x="9700298" y="6113044"/>
                </a:cubicBezTo>
                <a:cubicBezTo>
                  <a:pt x="9699976" y="6112446"/>
                  <a:pt x="9699403" y="6112027"/>
                  <a:pt x="9698738" y="6111903"/>
                </a:cubicBezTo>
                <a:cubicBezTo>
                  <a:pt x="9698182" y="6111848"/>
                  <a:pt x="9697623" y="6111973"/>
                  <a:pt x="9697142" y="6112260"/>
                </a:cubicBezTo>
                <a:cubicBezTo>
                  <a:pt x="9696961" y="6111626"/>
                  <a:pt x="9696541" y="6111089"/>
                  <a:pt x="9695972" y="6110762"/>
                </a:cubicBezTo>
                <a:cubicBezTo>
                  <a:pt x="9695212" y="6110512"/>
                  <a:pt x="9694392" y="6110512"/>
                  <a:pt x="9693632" y="6110762"/>
                </a:cubicBezTo>
                <a:cubicBezTo>
                  <a:pt x="9693648" y="6110453"/>
                  <a:pt x="9693648" y="6110144"/>
                  <a:pt x="9693632" y="6109835"/>
                </a:cubicBezTo>
                <a:cubicBezTo>
                  <a:pt x="9693605" y="6106950"/>
                  <a:pt x="9692140" y="6104272"/>
                  <a:pt x="9689732" y="6102704"/>
                </a:cubicBezTo>
                <a:lnTo>
                  <a:pt x="9692817" y="6100172"/>
                </a:lnTo>
                <a:lnTo>
                  <a:pt x="9692817" y="6094681"/>
                </a:lnTo>
                <a:lnTo>
                  <a:pt x="9688491" y="6094681"/>
                </a:lnTo>
                <a:lnTo>
                  <a:pt x="9688952" y="6089760"/>
                </a:lnTo>
                <a:close/>
                <a:moveTo>
                  <a:pt x="11022334" y="6085589"/>
                </a:moveTo>
                <a:cubicBezTo>
                  <a:pt x="11043254" y="6085089"/>
                  <a:pt x="11074670" y="6084554"/>
                  <a:pt x="11074670" y="6118963"/>
                </a:cubicBezTo>
                <a:cubicBezTo>
                  <a:pt x="11074670" y="6153372"/>
                  <a:pt x="11045984" y="6153872"/>
                  <a:pt x="11030135" y="6153872"/>
                </a:cubicBezTo>
                <a:lnTo>
                  <a:pt x="11022334" y="6153872"/>
                </a:lnTo>
                <a:close/>
                <a:moveTo>
                  <a:pt x="11231215" y="6085588"/>
                </a:moveTo>
                <a:cubicBezTo>
                  <a:pt x="11274898" y="6085588"/>
                  <a:pt x="11285074" y="6123598"/>
                  <a:pt x="11285074" y="6158257"/>
                </a:cubicBezTo>
                <a:cubicBezTo>
                  <a:pt x="11285074" y="6175872"/>
                  <a:pt x="11283302" y="6231960"/>
                  <a:pt x="11231534" y="6231960"/>
                </a:cubicBezTo>
                <a:lnTo>
                  <a:pt x="11231462" y="6231960"/>
                </a:lnTo>
                <a:cubicBezTo>
                  <a:pt x="11178596" y="6231960"/>
                  <a:pt x="11177071" y="6177013"/>
                  <a:pt x="11177071" y="6158257"/>
                </a:cubicBezTo>
                <a:cubicBezTo>
                  <a:pt x="11177071" y="6125916"/>
                  <a:pt x="11184978" y="6085588"/>
                  <a:pt x="11231215" y="6085588"/>
                </a:cubicBezTo>
                <a:close/>
                <a:moveTo>
                  <a:pt x="10342009" y="6085588"/>
                </a:moveTo>
                <a:cubicBezTo>
                  <a:pt x="10362965" y="6085089"/>
                  <a:pt x="10394380" y="6084554"/>
                  <a:pt x="10394380" y="6118963"/>
                </a:cubicBezTo>
                <a:cubicBezTo>
                  <a:pt x="10394380" y="6153372"/>
                  <a:pt x="10365766" y="6153872"/>
                  <a:pt x="10349952" y="6153872"/>
                </a:cubicBezTo>
                <a:lnTo>
                  <a:pt x="10342009" y="6153872"/>
                </a:lnTo>
                <a:close/>
                <a:moveTo>
                  <a:pt x="9538009" y="6082201"/>
                </a:moveTo>
                <a:lnTo>
                  <a:pt x="9834505" y="6082201"/>
                </a:lnTo>
                <a:lnTo>
                  <a:pt x="9834505" y="6326772"/>
                </a:lnTo>
                <a:cubicBezTo>
                  <a:pt x="9834505" y="6367457"/>
                  <a:pt x="9841065" y="6420622"/>
                  <a:pt x="9791956" y="6434849"/>
                </a:cubicBezTo>
                <a:cubicBezTo>
                  <a:pt x="9746854" y="6447864"/>
                  <a:pt x="9745861" y="6443763"/>
                  <a:pt x="9721041" y="6452677"/>
                </a:cubicBezTo>
                <a:cubicBezTo>
                  <a:pt x="9708797" y="6456792"/>
                  <a:pt x="9697131" y="6462472"/>
                  <a:pt x="9686328" y="6469579"/>
                </a:cubicBezTo>
                <a:cubicBezTo>
                  <a:pt x="9675546" y="6462480"/>
                  <a:pt x="9663903" y="6456801"/>
                  <a:pt x="9651686" y="6452677"/>
                </a:cubicBezTo>
                <a:cubicBezTo>
                  <a:pt x="9626688" y="6443799"/>
                  <a:pt x="9625731" y="6447900"/>
                  <a:pt x="9580593" y="6434849"/>
                </a:cubicBezTo>
                <a:cubicBezTo>
                  <a:pt x="9531414" y="6420586"/>
                  <a:pt x="9538044" y="6367457"/>
                  <a:pt x="9538044" y="6326772"/>
                </a:cubicBezTo>
                <a:lnTo>
                  <a:pt x="9538009" y="6327058"/>
                </a:lnTo>
                <a:close/>
                <a:moveTo>
                  <a:pt x="11448003" y="6073786"/>
                </a:moveTo>
                <a:lnTo>
                  <a:pt x="11448003" y="6085303"/>
                </a:lnTo>
                <a:cubicBezTo>
                  <a:pt x="11471475" y="6085303"/>
                  <a:pt x="11472256" y="6094075"/>
                  <a:pt x="11472256" y="6110477"/>
                </a:cubicBezTo>
                <a:lnTo>
                  <a:pt x="11472256" y="6188031"/>
                </a:lnTo>
                <a:lnTo>
                  <a:pt x="11375988" y="6073929"/>
                </a:lnTo>
                <a:lnTo>
                  <a:pt x="11326702" y="6073929"/>
                </a:lnTo>
                <a:lnTo>
                  <a:pt x="11326702" y="6085446"/>
                </a:lnTo>
                <a:cubicBezTo>
                  <a:pt x="11349678" y="6088049"/>
                  <a:pt x="11350210" y="6097533"/>
                  <a:pt x="11350210" y="6120140"/>
                </a:cubicBezTo>
                <a:lnTo>
                  <a:pt x="11350210" y="6206929"/>
                </a:lnTo>
                <a:cubicBezTo>
                  <a:pt x="11350210" y="6224116"/>
                  <a:pt x="11350458" y="6232352"/>
                  <a:pt x="11326454" y="6232352"/>
                </a:cubicBezTo>
                <a:lnTo>
                  <a:pt x="11326454" y="6243620"/>
                </a:lnTo>
                <a:lnTo>
                  <a:pt x="11389249" y="6243620"/>
                </a:lnTo>
                <a:lnTo>
                  <a:pt x="11389249" y="6232210"/>
                </a:lnTo>
                <a:cubicBezTo>
                  <a:pt x="11364429" y="6232210"/>
                  <a:pt x="11364003" y="6224508"/>
                  <a:pt x="11364003" y="6206787"/>
                </a:cubicBezTo>
                <a:lnTo>
                  <a:pt x="11364003" y="6113080"/>
                </a:lnTo>
                <a:lnTo>
                  <a:pt x="11474560" y="6245296"/>
                </a:lnTo>
                <a:lnTo>
                  <a:pt x="11486013" y="6245296"/>
                </a:lnTo>
                <a:lnTo>
                  <a:pt x="11486013" y="6110477"/>
                </a:lnTo>
                <a:cubicBezTo>
                  <a:pt x="11486013" y="6092256"/>
                  <a:pt x="11486296" y="6085303"/>
                  <a:pt x="11511082" y="6085303"/>
                </a:cubicBezTo>
                <a:lnTo>
                  <a:pt x="11511082" y="6073786"/>
                </a:lnTo>
                <a:close/>
                <a:moveTo>
                  <a:pt x="9528577" y="6073536"/>
                </a:moveTo>
                <a:lnTo>
                  <a:pt x="9528719" y="6348630"/>
                </a:lnTo>
                <a:cubicBezTo>
                  <a:pt x="9528719" y="6388816"/>
                  <a:pt x="9530279" y="6430035"/>
                  <a:pt x="9577863" y="6443763"/>
                </a:cubicBezTo>
                <a:cubicBezTo>
                  <a:pt x="9625447" y="6457491"/>
                  <a:pt x="9627965" y="6453462"/>
                  <a:pt x="9652750" y="6463624"/>
                </a:cubicBezTo>
                <a:cubicBezTo>
                  <a:pt x="9675832" y="6473073"/>
                  <a:pt x="9686044" y="6482522"/>
                  <a:pt x="9686044" y="6482522"/>
                </a:cubicBezTo>
                <a:lnTo>
                  <a:pt x="9686434" y="6482522"/>
                </a:lnTo>
                <a:cubicBezTo>
                  <a:pt x="9696760" y="6474580"/>
                  <a:pt x="9708194" y="6468212"/>
                  <a:pt x="9720367" y="6463624"/>
                </a:cubicBezTo>
                <a:cubicBezTo>
                  <a:pt x="9745187" y="6453462"/>
                  <a:pt x="9747173" y="6457491"/>
                  <a:pt x="9794828" y="6443763"/>
                </a:cubicBezTo>
                <a:cubicBezTo>
                  <a:pt x="9842483" y="6430035"/>
                  <a:pt x="9843972" y="6388816"/>
                  <a:pt x="9843972" y="6348630"/>
                </a:cubicBezTo>
                <a:lnTo>
                  <a:pt x="9843972" y="6073536"/>
                </a:lnTo>
                <a:close/>
                <a:moveTo>
                  <a:pt x="11035241" y="6071326"/>
                </a:moveTo>
                <a:cubicBezTo>
                  <a:pt x="11021058" y="6070826"/>
                  <a:pt x="11007655" y="6071575"/>
                  <a:pt x="11001272" y="6071575"/>
                </a:cubicBezTo>
                <a:lnTo>
                  <a:pt x="10962269" y="6072859"/>
                </a:lnTo>
                <a:lnTo>
                  <a:pt x="10962269" y="6084661"/>
                </a:lnTo>
                <a:cubicBezTo>
                  <a:pt x="10984749" y="6084661"/>
                  <a:pt x="10986522" y="6091793"/>
                  <a:pt x="10986522" y="6104700"/>
                </a:cubicBezTo>
                <a:lnTo>
                  <a:pt x="10986522" y="6212028"/>
                </a:lnTo>
                <a:cubicBezTo>
                  <a:pt x="10986522" y="6225399"/>
                  <a:pt x="10984253" y="6232067"/>
                  <a:pt x="10962269" y="6232067"/>
                </a:cubicBezTo>
                <a:lnTo>
                  <a:pt x="10961773" y="6232852"/>
                </a:lnTo>
                <a:lnTo>
                  <a:pt x="10961773" y="6232067"/>
                </a:lnTo>
                <a:cubicBezTo>
                  <a:pt x="10943157" y="6231283"/>
                  <a:pt x="10937271" y="6225649"/>
                  <a:pt x="10922202" y="6204076"/>
                </a:cubicBezTo>
                <a:lnTo>
                  <a:pt x="10872562" y="6132763"/>
                </a:lnTo>
                <a:lnTo>
                  <a:pt x="10890290" y="6117359"/>
                </a:lnTo>
                <a:cubicBezTo>
                  <a:pt x="10920961" y="6090652"/>
                  <a:pt x="10924259" y="6087300"/>
                  <a:pt x="10947767" y="6085268"/>
                </a:cubicBezTo>
                <a:lnTo>
                  <a:pt x="10947767" y="6073750"/>
                </a:lnTo>
                <a:lnTo>
                  <a:pt x="10870292" y="6073750"/>
                </a:lnTo>
                <a:lnTo>
                  <a:pt x="10870292" y="6085268"/>
                </a:lnTo>
                <a:cubicBezTo>
                  <a:pt x="10878979" y="6085268"/>
                  <a:pt x="10887418" y="6087336"/>
                  <a:pt x="10887418" y="6094289"/>
                </a:cubicBezTo>
                <a:cubicBezTo>
                  <a:pt x="10887418" y="6100457"/>
                  <a:pt x="10882808" y="6104986"/>
                  <a:pt x="10876958" y="6110192"/>
                </a:cubicBezTo>
                <a:lnTo>
                  <a:pt x="10824339" y="6156546"/>
                </a:lnTo>
                <a:lnTo>
                  <a:pt x="10824339" y="6105378"/>
                </a:lnTo>
                <a:cubicBezTo>
                  <a:pt x="10824339" y="6092006"/>
                  <a:pt x="10826644" y="6085303"/>
                  <a:pt x="10848840" y="6085303"/>
                </a:cubicBezTo>
                <a:lnTo>
                  <a:pt x="10848840" y="6073786"/>
                </a:lnTo>
                <a:lnTo>
                  <a:pt x="10764345" y="6073786"/>
                </a:lnTo>
                <a:lnTo>
                  <a:pt x="10764345" y="6085303"/>
                </a:lnTo>
                <a:cubicBezTo>
                  <a:pt x="10787322" y="6085303"/>
                  <a:pt x="10788598" y="6093041"/>
                  <a:pt x="10788598" y="6105378"/>
                </a:cubicBezTo>
                <a:lnTo>
                  <a:pt x="10788598" y="6212349"/>
                </a:lnTo>
                <a:cubicBezTo>
                  <a:pt x="10788598" y="6225185"/>
                  <a:pt x="10786541" y="6232388"/>
                  <a:pt x="10764345" y="6232388"/>
                </a:cubicBezTo>
                <a:lnTo>
                  <a:pt x="10764345" y="6243620"/>
                </a:lnTo>
                <a:lnTo>
                  <a:pt x="10848840" y="6243620"/>
                </a:lnTo>
                <a:lnTo>
                  <a:pt x="10848840" y="6232210"/>
                </a:lnTo>
                <a:cubicBezTo>
                  <a:pt x="10829197" y="6232210"/>
                  <a:pt x="10824339" y="6226826"/>
                  <a:pt x="10824339" y="6212171"/>
                </a:cubicBezTo>
                <a:lnTo>
                  <a:pt x="10824339" y="6175444"/>
                </a:lnTo>
                <a:lnTo>
                  <a:pt x="10845614" y="6156475"/>
                </a:lnTo>
                <a:lnTo>
                  <a:pt x="10882028" y="6207963"/>
                </a:lnTo>
                <a:cubicBezTo>
                  <a:pt x="10887914" y="6216164"/>
                  <a:pt x="10892240" y="6222868"/>
                  <a:pt x="10892240" y="6226719"/>
                </a:cubicBezTo>
                <a:cubicBezTo>
                  <a:pt x="10892240" y="6230570"/>
                  <a:pt x="10888695" y="6232103"/>
                  <a:pt x="10875398" y="6232103"/>
                </a:cubicBezTo>
                <a:lnTo>
                  <a:pt x="10867739" y="6232103"/>
                </a:lnTo>
                <a:lnTo>
                  <a:pt x="10867739" y="6243620"/>
                </a:lnTo>
                <a:lnTo>
                  <a:pt x="11047154" y="6243620"/>
                </a:lnTo>
                <a:lnTo>
                  <a:pt x="11047154" y="6232210"/>
                </a:lnTo>
                <a:cubicBezTo>
                  <a:pt x="11024178" y="6232210"/>
                  <a:pt x="11022334" y="6224758"/>
                  <a:pt x="11022334" y="6212171"/>
                </a:cubicBezTo>
                <a:lnTo>
                  <a:pt x="11022334" y="6167742"/>
                </a:lnTo>
                <a:lnTo>
                  <a:pt x="11028681" y="6167742"/>
                </a:lnTo>
                <a:cubicBezTo>
                  <a:pt x="11051161" y="6167742"/>
                  <a:pt x="11052190" y="6169026"/>
                  <a:pt x="11066479" y="6192702"/>
                </a:cubicBezTo>
                <a:lnTo>
                  <a:pt x="11077967" y="6211672"/>
                </a:lnTo>
                <a:cubicBezTo>
                  <a:pt x="11084366" y="6222858"/>
                  <a:pt x="11091534" y="6233582"/>
                  <a:pt x="11099419" y="6243763"/>
                </a:cubicBezTo>
                <a:lnTo>
                  <a:pt x="11144627" y="6243763"/>
                </a:lnTo>
                <a:lnTo>
                  <a:pt x="11144627" y="6232210"/>
                </a:lnTo>
                <a:cubicBezTo>
                  <a:pt x="11132004" y="6231176"/>
                  <a:pt x="11127147" y="6227075"/>
                  <a:pt x="11111297" y="6202686"/>
                </a:cubicBezTo>
                <a:cubicBezTo>
                  <a:pt x="11094455" y="6176728"/>
                  <a:pt x="11088853" y="6167742"/>
                  <a:pt x="11075840" y="6159897"/>
                </a:cubicBezTo>
                <a:cubicBezTo>
                  <a:pt x="11103142" y="6152481"/>
                  <a:pt x="11112858" y="6135758"/>
                  <a:pt x="11112858" y="6119106"/>
                </a:cubicBezTo>
                <a:cubicBezTo>
                  <a:pt x="11112858" y="6093682"/>
                  <a:pt x="11093710" y="6080311"/>
                  <a:pt x="11076088" y="6075676"/>
                </a:cubicBezTo>
                <a:cubicBezTo>
                  <a:pt x="11062648" y="6072876"/>
                  <a:pt x="11048966" y="6071419"/>
                  <a:pt x="11035241" y="6071326"/>
                </a:cubicBezTo>
                <a:close/>
                <a:moveTo>
                  <a:pt x="11230186" y="6070683"/>
                </a:moveTo>
                <a:cubicBezTo>
                  <a:pt x="11167391" y="6070683"/>
                  <a:pt x="11136756" y="6114613"/>
                  <a:pt x="11136756" y="6158506"/>
                </a:cubicBezTo>
                <a:cubicBezTo>
                  <a:pt x="11136756" y="6198550"/>
                  <a:pt x="11164058" y="6246865"/>
                  <a:pt x="11231215" y="6246865"/>
                </a:cubicBezTo>
                <a:cubicBezTo>
                  <a:pt x="11293018" y="6246865"/>
                  <a:pt x="11325425" y="6204076"/>
                  <a:pt x="11325425" y="6158756"/>
                </a:cubicBezTo>
                <a:cubicBezTo>
                  <a:pt x="11325425" y="6127948"/>
                  <a:pt x="11306526" y="6070683"/>
                  <a:pt x="11230186" y="6070683"/>
                </a:cubicBezTo>
                <a:close/>
                <a:moveTo>
                  <a:pt x="10186031" y="6070470"/>
                </a:moveTo>
                <a:lnTo>
                  <a:pt x="10137242" y="6198835"/>
                </a:lnTo>
                <a:cubicBezTo>
                  <a:pt x="10126604" y="6226576"/>
                  <a:pt x="10119903" y="6232210"/>
                  <a:pt x="10106606" y="6232210"/>
                </a:cubicBezTo>
                <a:lnTo>
                  <a:pt x="10106287" y="6232852"/>
                </a:lnTo>
                <a:lnTo>
                  <a:pt x="10106287" y="6232210"/>
                </a:lnTo>
                <a:cubicBezTo>
                  <a:pt x="10087672" y="6231426"/>
                  <a:pt x="10081786" y="6225792"/>
                  <a:pt x="10066716" y="6204219"/>
                </a:cubicBezTo>
                <a:lnTo>
                  <a:pt x="10017076" y="6132905"/>
                </a:lnTo>
                <a:lnTo>
                  <a:pt x="10034805" y="6117501"/>
                </a:lnTo>
                <a:cubicBezTo>
                  <a:pt x="10065440" y="6090794"/>
                  <a:pt x="10068773" y="6087442"/>
                  <a:pt x="10092246" y="6085410"/>
                </a:cubicBezTo>
                <a:lnTo>
                  <a:pt x="10092246" y="6073893"/>
                </a:lnTo>
                <a:lnTo>
                  <a:pt x="10014771" y="6073893"/>
                </a:lnTo>
                <a:lnTo>
                  <a:pt x="10014771" y="6085410"/>
                </a:lnTo>
                <a:cubicBezTo>
                  <a:pt x="10023458" y="6085410"/>
                  <a:pt x="10031897" y="6087478"/>
                  <a:pt x="10031897" y="6094431"/>
                </a:cubicBezTo>
                <a:cubicBezTo>
                  <a:pt x="10031897" y="6100600"/>
                  <a:pt x="10027288" y="6105128"/>
                  <a:pt x="10021437" y="6110334"/>
                </a:cubicBezTo>
                <a:lnTo>
                  <a:pt x="9968818" y="6156688"/>
                </a:lnTo>
                <a:lnTo>
                  <a:pt x="9968818" y="6105378"/>
                </a:lnTo>
                <a:cubicBezTo>
                  <a:pt x="9968818" y="6092006"/>
                  <a:pt x="9971123" y="6085303"/>
                  <a:pt x="9993319" y="6085303"/>
                </a:cubicBezTo>
                <a:lnTo>
                  <a:pt x="9993319" y="6073786"/>
                </a:lnTo>
                <a:lnTo>
                  <a:pt x="9908965" y="6073786"/>
                </a:lnTo>
                <a:lnTo>
                  <a:pt x="9908965" y="6085303"/>
                </a:lnTo>
                <a:cubicBezTo>
                  <a:pt x="9931942" y="6085303"/>
                  <a:pt x="9933219" y="6093041"/>
                  <a:pt x="9933219" y="6105378"/>
                </a:cubicBezTo>
                <a:lnTo>
                  <a:pt x="9933219" y="6212349"/>
                </a:lnTo>
                <a:cubicBezTo>
                  <a:pt x="9933219" y="6225185"/>
                  <a:pt x="9931162" y="6232388"/>
                  <a:pt x="9908965" y="6232388"/>
                </a:cubicBezTo>
                <a:lnTo>
                  <a:pt x="9908965" y="6243620"/>
                </a:lnTo>
                <a:lnTo>
                  <a:pt x="9993461" y="6243620"/>
                </a:lnTo>
                <a:lnTo>
                  <a:pt x="9993319" y="6232210"/>
                </a:lnTo>
                <a:cubicBezTo>
                  <a:pt x="9973676" y="6232210"/>
                  <a:pt x="9968818" y="6226826"/>
                  <a:pt x="9968818" y="6212171"/>
                </a:cubicBezTo>
                <a:lnTo>
                  <a:pt x="9968818" y="6175444"/>
                </a:lnTo>
                <a:lnTo>
                  <a:pt x="9990270" y="6156475"/>
                </a:lnTo>
                <a:lnTo>
                  <a:pt x="10026543" y="6207963"/>
                </a:lnTo>
                <a:cubicBezTo>
                  <a:pt x="10032394" y="6216164"/>
                  <a:pt x="10036719" y="6222868"/>
                  <a:pt x="10036719" y="6226719"/>
                </a:cubicBezTo>
                <a:cubicBezTo>
                  <a:pt x="10036719" y="6230570"/>
                  <a:pt x="10033174" y="6232103"/>
                  <a:pt x="10019912" y="6232103"/>
                </a:cubicBezTo>
                <a:lnTo>
                  <a:pt x="10012218" y="6232103"/>
                </a:lnTo>
                <a:lnTo>
                  <a:pt x="10012218" y="6243620"/>
                </a:lnTo>
                <a:lnTo>
                  <a:pt x="10164686" y="6243620"/>
                </a:lnTo>
                <a:lnTo>
                  <a:pt x="10164686" y="6232210"/>
                </a:lnTo>
                <a:cubicBezTo>
                  <a:pt x="10158835" y="6232210"/>
                  <a:pt x="10145290" y="6232210"/>
                  <a:pt x="10145290" y="6220657"/>
                </a:cubicBezTo>
                <a:cubicBezTo>
                  <a:pt x="10145730" y="6216034"/>
                  <a:pt x="10146928" y="6211515"/>
                  <a:pt x="10148836" y="6207286"/>
                </a:cubicBezTo>
                <a:lnTo>
                  <a:pt x="10152949" y="6196268"/>
                </a:lnTo>
                <a:lnTo>
                  <a:pt x="10207873" y="6196268"/>
                </a:lnTo>
                <a:lnTo>
                  <a:pt x="10215780" y="6216271"/>
                </a:lnTo>
                <a:cubicBezTo>
                  <a:pt x="10216749" y="6218726"/>
                  <a:pt x="10217277" y="6221333"/>
                  <a:pt x="10217340" y="6223973"/>
                </a:cubicBezTo>
                <a:cubicBezTo>
                  <a:pt x="10217340" y="6232210"/>
                  <a:pt x="10208370" y="6232210"/>
                  <a:pt x="10197945" y="6232210"/>
                </a:cubicBezTo>
                <a:lnTo>
                  <a:pt x="10197945" y="6243620"/>
                </a:lnTo>
                <a:lnTo>
                  <a:pt x="10366794" y="6243620"/>
                </a:lnTo>
                <a:lnTo>
                  <a:pt x="10366794" y="6232210"/>
                </a:lnTo>
                <a:cubicBezTo>
                  <a:pt x="10343782" y="6232210"/>
                  <a:pt x="10341974" y="6224758"/>
                  <a:pt x="10341974" y="6212171"/>
                </a:cubicBezTo>
                <a:lnTo>
                  <a:pt x="10341974" y="6167742"/>
                </a:lnTo>
                <a:lnTo>
                  <a:pt x="10348356" y="6167742"/>
                </a:lnTo>
                <a:cubicBezTo>
                  <a:pt x="10370836" y="6167742"/>
                  <a:pt x="10371864" y="6169026"/>
                  <a:pt x="10386154" y="6192702"/>
                </a:cubicBezTo>
                <a:lnTo>
                  <a:pt x="10397642" y="6211672"/>
                </a:lnTo>
                <a:cubicBezTo>
                  <a:pt x="10404040" y="6222858"/>
                  <a:pt x="10411209" y="6233582"/>
                  <a:pt x="10419094" y="6243763"/>
                </a:cubicBezTo>
                <a:lnTo>
                  <a:pt x="10615352" y="6243763"/>
                </a:lnTo>
                <a:lnTo>
                  <a:pt x="10616380" y="6187033"/>
                </a:lnTo>
                <a:lnTo>
                  <a:pt x="10604892" y="6187033"/>
                </a:lnTo>
                <a:cubicBezTo>
                  <a:pt x="10600034" y="6229821"/>
                  <a:pt x="10567874" y="6229821"/>
                  <a:pt x="10548443" y="6229821"/>
                </a:cubicBezTo>
                <a:cubicBezTo>
                  <a:pt x="10524970" y="6229821"/>
                  <a:pt x="10524970" y="6222369"/>
                  <a:pt x="10524970" y="6203114"/>
                </a:cubicBezTo>
                <a:lnTo>
                  <a:pt x="10524970" y="6105378"/>
                </a:lnTo>
                <a:cubicBezTo>
                  <a:pt x="10524970" y="6091757"/>
                  <a:pt x="10527523" y="6085303"/>
                  <a:pt x="10549790" y="6085303"/>
                </a:cubicBezTo>
                <a:lnTo>
                  <a:pt x="10549790" y="6073786"/>
                </a:lnTo>
                <a:lnTo>
                  <a:pt x="10464693" y="6073786"/>
                </a:lnTo>
                <a:lnTo>
                  <a:pt x="10464693" y="6085303"/>
                </a:lnTo>
                <a:cubicBezTo>
                  <a:pt x="10487704" y="6085303"/>
                  <a:pt x="10489194" y="6092791"/>
                  <a:pt x="10489194" y="6105378"/>
                </a:cubicBezTo>
                <a:lnTo>
                  <a:pt x="10489194" y="6212349"/>
                </a:lnTo>
                <a:cubicBezTo>
                  <a:pt x="10489194" y="6225435"/>
                  <a:pt x="10487172" y="6232388"/>
                  <a:pt x="10464693" y="6232388"/>
                </a:cubicBezTo>
                <a:lnTo>
                  <a:pt x="10464302" y="6232638"/>
                </a:lnTo>
                <a:lnTo>
                  <a:pt x="10464302" y="6232388"/>
                </a:lnTo>
                <a:cubicBezTo>
                  <a:pt x="10451786" y="6231354"/>
                  <a:pt x="10446928" y="6227254"/>
                  <a:pt x="10431079" y="6202864"/>
                </a:cubicBezTo>
                <a:cubicBezTo>
                  <a:pt x="10414236" y="6176906"/>
                  <a:pt x="10408634" y="6167920"/>
                  <a:pt x="10395621" y="6160076"/>
                </a:cubicBezTo>
                <a:cubicBezTo>
                  <a:pt x="10422923" y="6152659"/>
                  <a:pt x="10432639" y="6135936"/>
                  <a:pt x="10432639" y="6119284"/>
                </a:cubicBezTo>
                <a:cubicBezTo>
                  <a:pt x="10432639" y="6093861"/>
                  <a:pt x="10413492" y="6080489"/>
                  <a:pt x="10395869" y="6075854"/>
                </a:cubicBezTo>
                <a:cubicBezTo>
                  <a:pt x="10382418" y="6073054"/>
                  <a:pt x="10368724" y="6071597"/>
                  <a:pt x="10354987" y="6071504"/>
                </a:cubicBezTo>
                <a:cubicBezTo>
                  <a:pt x="10340804" y="6071005"/>
                  <a:pt x="10327436" y="6071753"/>
                  <a:pt x="10321054" y="6071753"/>
                </a:cubicBezTo>
                <a:lnTo>
                  <a:pt x="10282050" y="6073037"/>
                </a:lnTo>
                <a:lnTo>
                  <a:pt x="10282050" y="6084839"/>
                </a:lnTo>
                <a:cubicBezTo>
                  <a:pt x="10304531" y="6084839"/>
                  <a:pt x="10306303" y="6091971"/>
                  <a:pt x="10306303" y="6104879"/>
                </a:cubicBezTo>
                <a:lnTo>
                  <a:pt x="10306303" y="6212206"/>
                </a:lnTo>
                <a:cubicBezTo>
                  <a:pt x="10306303" y="6225578"/>
                  <a:pt x="10303999" y="6232246"/>
                  <a:pt x="10282050" y="6232246"/>
                </a:cubicBezTo>
                <a:lnTo>
                  <a:pt x="10277725" y="6232246"/>
                </a:lnTo>
                <a:cubicBezTo>
                  <a:pt x="10260634" y="6232246"/>
                  <a:pt x="10257797" y="6224544"/>
                  <a:pt x="10249359" y="6202971"/>
                </a:cubicBezTo>
                <a:lnTo>
                  <a:pt x="10197768" y="6070470"/>
                </a:lnTo>
                <a:close/>
                <a:moveTo>
                  <a:pt x="11580082" y="6070434"/>
                </a:moveTo>
                <a:lnTo>
                  <a:pt x="11531328" y="6198799"/>
                </a:lnTo>
                <a:cubicBezTo>
                  <a:pt x="11520868" y="6226540"/>
                  <a:pt x="11513954" y="6232174"/>
                  <a:pt x="11500692" y="6232174"/>
                </a:cubicBezTo>
                <a:lnTo>
                  <a:pt x="11500692" y="6243620"/>
                </a:lnTo>
                <a:lnTo>
                  <a:pt x="11558914" y="6243620"/>
                </a:lnTo>
                <a:lnTo>
                  <a:pt x="11558914" y="6232210"/>
                </a:lnTo>
                <a:cubicBezTo>
                  <a:pt x="11553028" y="6232210"/>
                  <a:pt x="11539483" y="6232210"/>
                  <a:pt x="11539483" y="6220657"/>
                </a:cubicBezTo>
                <a:cubicBezTo>
                  <a:pt x="11539926" y="6216034"/>
                  <a:pt x="11541123" y="6211516"/>
                  <a:pt x="11543029" y="6207285"/>
                </a:cubicBezTo>
                <a:lnTo>
                  <a:pt x="11547106" y="6196268"/>
                </a:lnTo>
                <a:lnTo>
                  <a:pt x="11602066" y="6196268"/>
                </a:lnTo>
                <a:lnTo>
                  <a:pt x="11609973" y="6216271"/>
                </a:lnTo>
                <a:cubicBezTo>
                  <a:pt x="11610934" y="6218726"/>
                  <a:pt x="11611451" y="6221334"/>
                  <a:pt x="11611498" y="6223973"/>
                </a:cubicBezTo>
                <a:cubicBezTo>
                  <a:pt x="11611498" y="6232210"/>
                  <a:pt x="11602562" y="6232210"/>
                  <a:pt x="11592102" y="6232210"/>
                </a:cubicBezTo>
                <a:lnTo>
                  <a:pt x="11592102" y="6243620"/>
                </a:lnTo>
                <a:lnTo>
                  <a:pt x="11671775" y="6243620"/>
                </a:lnTo>
                <a:lnTo>
                  <a:pt x="11671775" y="6232210"/>
                </a:lnTo>
                <a:cubicBezTo>
                  <a:pt x="11654650" y="6232210"/>
                  <a:pt x="11651848" y="6224508"/>
                  <a:pt x="11643445" y="6202935"/>
                </a:cubicBezTo>
                <a:lnTo>
                  <a:pt x="11591854" y="6070434"/>
                </a:lnTo>
                <a:close/>
                <a:moveTo>
                  <a:pt x="10686941" y="6068901"/>
                </a:moveTo>
                <a:cubicBezTo>
                  <a:pt x="10652015" y="6068901"/>
                  <a:pt x="10628187" y="6089796"/>
                  <a:pt x="10628187" y="6117109"/>
                </a:cubicBezTo>
                <a:cubicBezTo>
                  <a:pt x="10628187" y="6133440"/>
                  <a:pt x="10635740" y="6153087"/>
                  <a:pt x="10682721" y="6172520"/>
                </a:cubicBezTo>
                <a:cubicBezTo>
                  <a:pt x="10715910" y="6186212"/>
                  <a:pt x="10726866" y="6192203"/>
                  <a:pt x="10726866" y="6207821"/>
                </a:cubicBezTo>
                <a:cubicBezTo>
                  <a:pt x="10726866" y="6222083"/>
                  <a:pt x="10714137" y="6232781"/>
                  <a:pt x="10695273" y="6232781"/>
                </a:cubicBezTo>
                <a:cubicBezTo>
                  <a:pt x="10679637" y="6232781"/>
                  <a:pt x="10651802" y="6224900"/>
                  <a:pt x="10639640" y="6178831"/>
                </a:cubicBezTo>
                <a:lnTo>
                  <a:pt x="10628187" y="6178831"/>
                </a:lnTo>
                <a:lnTo>
                  <a:pt x="10628187" y="6238700"/>
                </a:lnTo>
                <a:lnTo>
                  <a:pt x="10638825" y="6238700"/>
                </a:lnTo>
                <a:cubicBezTo>
                  <a:pt x="10639787" y="6232378"/>
                  <a:pt x="10641550" y="6226207"/>
                  <a:pt x="10644073" y="6220336"/>
                </a:cubicBezTo>
                <a:cubicBezTo>
                  <a:pt x="10661802" y="6240482"/>
                  <a:pt x="10680416" y="6246865"/>
                  <a:pt x="10701585" y="6246865"/>
                </a:cubicBezTo>
                <a:cubicBezTo>
                  <a:pt x="10743318" y="6246865"/>
                  <a:pt x="10763387" y="6219124"/>
                  <a:pt x="10763387" y="6196945"/>
                </a:cubicBezTo>
                <a:cubicBezTo>
                  <a:pt x="10763494" y="6162786"/>
                  <a:pt x="10730022" y="6149735"/>
                  <a:pt x="10702613" y="6138325"/>
                </a:cubicBezTo>
                <a:cubicBezTo>
                  <a:pt x="10667510" y="6123741"/>
                  <a:pt x="10660560" y="6118321"/>
                  <a:pt x="10660560" y="6103488"/>
                </a:cubicBezTo>
                <a:cubicBezTo>
                  <a:pt x="10660560" y="6092078"/>
                  <a:pt x="10670630" y="6083021"/>
                  <a:pt x="10686622" y="6083021"/>
                </a:cubicBezTo>
                <a:cubicBezTo>
                  <a:pt x="10710910" y="6083021"/>
                  <a:pt x="10728001" y="6100849"/>
                  <a:pt x="10737432" y="6126772"/>
                </a:cubicBezTo>
                <a:lnTo>
                  <a:pt x="10748389" y="6126772"/>
                </a:lnTo>
                <a:lnTo>
                  <a:pt x="10748211" y="6075711"/>
                </a:lnTo>
                <a:lnTo>
                  <a:pt x="10736510" y="6075711"/>
                </a:lnTo>
                <a:cubicBezTo>
                  <a:pt x="10735372" y="6081424"/>
                  <a:pt x="10733686" y="6087013"/>
                  <a:pt x="10731475" y="6092399"/>
                </a:cubicBezTo>
                <a:cubicBezTo>
                  <a:pt x="10720662" y="6078514"/>
                  <a:pt x="10704447" y="6069959"/>
                  <a:pt x="10686941" y="6068901"/>
                </a:cubicBezTo>
                <a:close/>
                <a:moveTo>
                  <a:pt x="9763590" y="6050359"/>
                </a:moveTo>
                <a:lnTo>
                  <a:pt x="9763590" y="6064836"/>
                </a:lnTo>
                <a:lnTo>
                  <a:pt x="9830179" y="6064836"/>
                </a:lnTo>
                <a:lnTo>
                  <a:pt x="9830214" y="6050359"/>
                </a:lnTo>
                <a:close/>
                <a:moveTo>
                  <a:pt x="9689732" y="6050359"/>
                </a:moveTo>
                <a:lnTo>
                  <a:pt x="9689732" y="6064836"/>
                </a:lnTo>
                <a:lnTo>
                  <a:pt x="9756498" y="6064836"/>
                </a:lnTo>
                <a:lnTo>
                  <a:pt x="9756498" y="6050359"/>
                </a:lnTo>
                <a:close/>
                <a:moveTo>
                  <a:pt x="9615874" y="6050359"/>
                </a:moveTo>
                <a:lnTo>
                  <a:pt x="9615874" y="6064836"/>
                </a:lnTo>
                <a:lnTo>
                  <a:pt x="9682463" y="6064836"/>
                </a:lnTo>
                <a:lnTo>
                  <a:pt x="9682463" y="6050359"/>
                </a:lnTo>
                <a:close/>
                <a:moveTo>
                  <a:pt x="9541980" y="6050359"/>
                </a:moveTo>
                <a:lnTo>
                  <a:pt x="9541980" y="6064836"/>
                </a:lnTo>
                <a:lnTo>
                  <a:pt x="9608605" y="6064836"/>
                </a:lnTo>
                <a:lnTo>
                  <a:pt x="9608605" y="6050359"/>
                </a:lnTo>
                <a:close/>
                <a:moveTo>
                  <a:pt x="9800572" y="6030498"/>
                </a:moveTo>
                <a:lnTo>
                  <a:pt x="9800572" y="6045011"/>
                </a:lnTo>
                <a:lnTo>
                  <a:pt x="9830179" y="6045011"/>
                </a:lnTo>
                <a:lnTo>
                  <a:pt x="9830179" y="6030498"/>
                </a:lnTo>
                <a:close/>
                <a:moveTo>
                  <a:pt x="9726679" y="6030498"/>
                </a:moveTo>
                <a:lnTo>
                  <a:pt x="9726679" y="6045011"/>
                </a:lnTo>
                <a:lnTo>
                  <a:pt x="9793268" y="6045011"/>
                </a:lnTo>
                <a:lnTo>
                  <a:pt x="9793268" y="6030498"/>
                </a:lnTo>
                <a:close/>
                <a:moveTo>
                  <a:pt x="9652785" y="6030498"/>
                </a:moveTo>
                <a:lnTo>
                  <a:pt x="9652785" y="6045011"/>
                </a:lnTo>
                <a:lnTo>
                  <a:pt x="9719410" y="6045011"/>
                </a:lnTo>
                <a:lnTo>
                  <a:pt x="9719410" y="6030498"/>
                </a:lnTo>
                <a:close/>
                <a:moveTo>
                  <a:pt x="9578891" y="6030498"/>
                </a:moveTo>
                <a:lnTo>
                  <a:pt x="9578891" y="6045011"/>
                </a:lnTo>
                <a:lnTo>
                  <a:pt x="9645516" y="6045011"/>
                </a:lnTo>
                <a:lnTo>
                  <a:pt x="9645516" y="6030498"/>
                </a:lnTo>
                <a:close/>
                <a:moveTo>
                  <a:pt x="9542015" y="6030498"/>
                </a:moveTo>
                <a:lnTo>
                  <a:pt x="9542015" y="6045011"/>
                </a:lnTo>
                <a:lnTo>
                  <a:pt x="9571623" y="6045011"/>
                </a:lnTo>
                <a:lnTo>
                  <a:pt x="9571623" y="6030498"/>
                </a:lnTo>
                <a:close/>
                <a:moveTo>
                  <a:pt x="9823159" y="5989457"/>
                </a:moveTo>
                <a:lnTo>
                  <a:pt x="9833796" y="6006323"/>
                </a:lnTo>
                <a:lnTo>
                  <a:pt x="9844433" y="5989457"/>
                </a:lnTo>
                <a:close/>
                <a:moveTo>
                  <a:pt x="9815535" y="5989457"/>
                </a:moveTo>
                <a:lnTo>
                  <a:pt x="9778234" y="5989528"/>
                </a:lnTo>
                <a:lnTo>
                  <a:pt x="9763590" y="6012919"/>
                </a:lnTo>
                <a:lnTo>
                  <a:pt x="9763590" y="6025007"/>
                </a:lnTo>
                <a:lnTo>
                  <a:pt x="9830179" y="6025007"/>
                </a:lnTo>
                <a:lnTo>
                  <a:pt x="9830179" y="6012919"/>
                </a:lnTo>
                <a:close/>
                <a:moveTo>
                  <a:pt x="9749407" y="5989457"/>
                </a:moveTo>
                <a:lnTo>
                  <a:pt x="9760044" y="6006323"/>
                </a:lnTo>
                <a:lnTo>
                  <a:pt x="9770681" y="5989457"/>
                </a:lnTo>
                <a:close/>
                <a:moveTo>
                  <a:pt x="9704411" y="5989457"/>
                </a:moveTo>
                <a:lnTo>
                  <a:pt x="9689732" y="6012919"/>
                </a:lnTo>
                <a:lnTo>
                  <a:pt x="9689732" y="6025007"/>
                </a:lnTo>
                <a:lnTo>
                  <a:pt x="9756498" y="6025007"/>
                </a:lnTo>
                <a:lnTo>
                  <a:pt x="9756498" y="6012919"/>
                </a:lnTo>
                <a:lnTo>
                  <a:pt x="9741819" y="5989457"/>
                </a:lnTo>
                <a:close/>
                <a:moveTo>
                  <a:pt x="9675371" y="5989457"/>
                </a:moveTo>
                <a:lnTo>
                  <a:pt x="9686009" y="6006323"/>
                </a:lnTo>
                <a:lnTo>
                  <a:pt x="9696646" y="5989457"/>
                </a:lnTo>
                <a:close/>
                <a:moveTo>
                  <a:pt x="9630659" y="5989457"/>
                </a:moveTo>
                <a:lnTo>
                  <a:pt x="9616015" y="6012919"/>
                </a:lnTo>
                <a:lnTo>
                  <a:pt x="9616015" y="6025007"/>
                </a:lnTo>
                <a:lnTo>
                  <a:pt x="9682605" y="6025007"/>
                </a:lnTo>
                <a:lnTo>
                  <a:pt x="9682605" y="6012919"/>
                </a:lnTo>
                <a:lnTo>
                  <a:pt x="9667855" y="5989457"/>
                </a:lnTo>
                <a:close/>
                <a:moveTo>
                  <a:pt x="9601655" y="5989457"/>
                </a:moveTo>
                <a:lnTo>
                  <a:pt x="9612293" y="6006323"/>
                </a:lnTo>
                <a:lnTo>
                  <a:pt x="9622929" y="5989457"/>
                </a:lnTo>
                <a:close/>
                <a:moveTo>
                  <a:pt x="9556659" y="5989457"/>
                </a:moveTo>
                <a:lnTo>
                  <a:pt x="9541980" y="6012919"/>
                </a:lnTo>
                <a:lnTo>
                  <a:pt x="9541980" y="6025007"/>
                </a:lnTo>
                <a:lnTo>
                  <a:pt x="9608605" y="6025007"/>
                </a:lnTo>
                <a:lnTo>
                  <a:pt x="9608605" y="6012919"/>
                </a:lnTo>
                <a:lnTo>
                  <a:pt x="9593925" y="5989457"/>
                </a:lnTo>
                <a:close/>
                <a:moveTo>
                  <a:pt x="9527655" y="5989457"/>
                </a:moveTo>
                <a:lnTo>
                  <a:pt x="9538292" y="6006323"/>
                </a:lnTo>
                <a:lnTo>
                  <a:pt x="9548930" y="5989457"/>
                </a:lnTo>
                <a:close/>
                <a:moveTo>
                  <a:pt x="9682038" y="5959077"/>
                </a:moveTo>
                <a:lnTo>
                  <a:pt x="9690122" y="5959077"/>
                </a:lnTo>
                <a:lnTo>
                  <a:pt x="9690015" y="5978083"/>
                </a:lnTo>
                <a:lnTo>
                  <a:pt x="9682038" y="5978083"/>
                </a:lnTo>
                <a:close/>
                <a:moveTo>
                  <a:pt x="9755506" y="5959006"/>
                </a:moveTo>
                <a:lnTo>
                  <a:pt x="9763590" y="5959006"/>
                </a:lnTo>
                <a:lnTo>
                  <a:pt x="9763590" y="5978011"/>
                </a:lnTo>
                <a:lnTo>
                  <a:pt x="9755506" y="5978011"/>
                </a:lnTo>
                <a:close/>
                <a:moveTo>
                  <a:pt x="9608463" y="5959006"/>
                </a:moveTo>
                <a:lnTo>
                  <a:pt x="9616547" y="5959006"/>
                </a:lnTo>
                <a:lnTo>
                  <a:pt x="9616547" y="5978011"/>
                </a:lnTo>
                <a:lnTo>
                  <a:pt x="9608463" y="5978011"/>
                </a:lnTo>
                <a:close/>
                <a:moveTo>
                  <a:pt x="9829116" y="5958899"/>
                </a:moveTo>
                <a:lnTo>
                  <a:pt x="9837377" y="5958899"/>
                </a:lnTo>
                <a:lnTo>
                  <a:pt x="9837377" y="5977904"/>
                </a:lnTo>
                <a:lnTo>
                  <a:pt x="9829116" y="5977904"/>
                </a:lnTo>
                <a:close/>
                <a:moveTo>
                  <a:pt x="9534711" y="5958863"/>
                </a:moveTo>
                <a:lnTo>
                  <a:pt x="9542973" y="5958863"/>
                </a:lnTo>
                <a:lnTo>
                  <a:pt x="9542973" y="5977869"/>
                </a:lnTo>
                <a:lnTo>
                  <a:pt x="9534711" y="5977869"/>
                </a:lnTo>
                <a:close/>
                <a:moveTo>
                  <a:pt x="9812699" y="5951233"/>
                </a:moveTo>
                <a:lnTo>
                  <a:pt x="9812699" y="5969061"/>
                </a:lnTo>
                <a:lnTo>
                  <a:pt x="9805607" y="5969061"/>
                </a:lnTo>
                <a:lnTo>
                  <a:pt x="9805607" y="5983324"/>
                </a:lnTo>
                <a:lnTo>
                  <a:pt x="9853298" y="5983324"/>
                </a:lnTo>
                <a:lnTo>
                  <a:pt x="9853298" y="5951233"/>
                </a:lnTo>
                <a:close/>
                <a:moveTo>
                  <a:pt x="9740117" y="5951233"/>
                </a:moveTo>
                <a:lnTo>
                  <a:pt x="9740117" y="5969061"/>
                </a:lnTo>
                <a:lnTo>
                  <a:pt x="9732387" y="5969061"/>
                </a:lnTo>
                <a:lnTo>
                  <a:pt x="9732387" y="5983324"/>
                </a:lnTo>
                <a:lnTo>
                  <a:pt x="9786779" y="5983324"/>
                </a:lnTo>
                <a:lnTo>
                  <a:pt x="9786744" y="5969133"/>
                </a:lnTo>
                <a:lnTo>
                  <a:pt x="9779120" y="5969133"/>
                </a:lnTo>
                <a:lnTo>
                  <a:pt x="9779120" y="5951233"/>
                </a:lnTo>
                <a:close/>
                <a:moveTo>
                  <a:pt x="9666543" y="5951233"/>
                </a:moveTo>
                <a:lnTo>
                  <a:pt x="9666543" y="5969061"/>
                </a:lnTo>
                <a:lnTo>
                  <a:pt x="9658955" y="5969061"/>
                </a:lnTo>
                <a:lnTo>
                  <a:pt x="9658955" y="5983324"/>
                </a:lnTo>
                <a:lnTo>
                  <a:pt x="9713311" y="5983324"/>
                </a:lnTo>
                <a:lnTo>
                  <a:pt x="9713134" y="5969204"/>
                </a:lnTo>
                <a:lnTo>
                  <a:pt x="9705546" y="5969204"/>
                </a:lnTo>
                <a:lnTo>
                  <a:pt x="9705546" y="5951233"/>
                </a:lnTo>
                <a:close/>
                <a:moveTo>
                  <a:pt x="9593074" y="5951233"/>
                </a:moveTo>
                <a:lnTo>
                  <a:pt x="9593074" y="5969061"/>
                </a:lnTo>
                <a:lnTo>
                  <a:pt x="9585487" y="5969061"/>
                </a:lnTo>
                <a:lnTo>
                  <a:pt x="9585487" y="5983324"/>
                </a:lnTo>
                <a:lnTo>
                  <a:pt x="9639843" y="5983324"/>
                </a:lnTo>
                <a:lnTo>
                  <a:pt x="9639701" y="5969133"/>
                </a:lnTo>
                <a:lnTo>
                  <a:pt x="9632078" y="5969133"/>
                </a:lnTo>
                <a:lnTo>
                  <a:pt x="9632078" y="5951233"/>
                </a:lnTo>
                <a:close/>
                <a:moveTo>
                  <a:pt x="9518932" y="5951233"/>
                </a:moveTo>
                <a:lnTo>
                  <a:pt x="9518932" y="5983609"/>
                </a:lnTo>
                <a:lnTo>
                  <a:pt x="9566588" y="5983609"/>
                </a:lnTo>
                <a:lnTo>
                  <a:pt x="9566588" y="5969061"/>
                </a:lnTo>
                <a:lnTo>
                  <a:pt x="9559496" y="5969061"/>
                </a:lnTo>
                <a:lnTo>
                  <a:pt x="9559496" y="5951233"/>
                </a:lnTo>
                <a:close/>
                <a:moveTo>
                  <a:pt x="9809685" y="5933404"/>
                </a:moveTo>
                <a:lnTo>
                  <a:pt x="9809685" y="5945991"/>
                </a:lnTo>
                <a:lnTo>
                  <a:pt x="9858652" y="5945991"/>
                </a:lnTo>
                <a:lnTo>
                  <a:pt x="9858652" y="5933404"/>
                </a:lnTo>
                <a:lnTo>
                  <a:pt x="9847447" y="5933404"/>
                </a:lnTo>
                <a:lnTo>
                  <a:pt x="9847447" y="5939394"/>
                </a:lnTo>
                <a:lnTo>
                  <a:pt x="9839717" y="5939394"/>
                </a:lnTo>
                <a:lnTo>
                  <a:pt x="9839717" y="5933404"/>
                </a:lnTo>
                <a:lnTo>
                  <a:pt x="9827945" y="5933404"/>
                </a:lnTo>
                <a:lnTo>
                  <a:pt x="9827945" y="5939394"/>
                </a:lnTo>
                <a:lnTo>
                  <a:pt x="9820322" y="5939394"/>
                </a:lnTo>
                <a:lnTo>
                  <a:pt x="9820322" y="5933404"/>
                </a:lnTo>
                <a:close/>
                <a:moveTo>
                  <a:pt x="9735011" y="5933404"/>
                </a:moveTo>
                <a:lnTo>
                  <a:pt x="9735011" y="5945991"/>
                </a:lnTo>
                <a:lnTo>
                  <a:pt x="9783978" y="5945991"/>
                </a:lnTo>
                <a:lnTo>
                  <a:pt x="9783907" y="5933404"/>
                </a:lnTo>
                <a:lnTo>
                  <a:pt x="9773270" y="5933404"/>
                </a:lnTo>
                <a:lnTo>
                  <a:pt x="9773270" y="5939394"/>
                </a:lnTo>
                <a:lnTo>
                  <a:pt x="9765505" y="5939394"/>
                </a:lnTo>
                <a:lnTo>
                  <a:pt x="9765505" y="5933404"/>
                </a:lnTo>
                <a:lnTo>
                  <a:pt x="9753697" y="5933404"/>
                </a:lnTo>
                <a:lnTo>
                  <a:pt x="9753697" y="5939394"/>
                </a:lnTo>
                <a:lnTo>
                  <a:pt x="9745861" y="5939394"/>
                </a:lnTo>
                <a:lnTo>
                  <a:pt x="9745861" y="5933404"/>
                </a:lnTo>
                <a:close/>
                <a:moveTo>
                  <a:pt x="9661649" y="5933404"/>
                </a:moveTo>
                <a:lnTo>
                  <a:pt x="9661649" y="5945991"/>
                </a:lnTo>
                <a:lnTo>
                  <a:pt x="9710616" y="5945991"/>
                </a:lnTo>
                <a:lnTo>
                  <a:pt x="9710581" y="5933475"/>
                </a:lnTo>
                <a:lnTo>
                  <a:pt x="9699766" y="5933475"/>
                </a:lnTo>
                <a:lnTo>
                  <a:pt x="9699766" y="5939466"/>
                </a:lnTo>
                <a:lnTo>
                  <a:pt x="9692037" y="5939466"/>
                </a:lnTo>
                <a:lnTo>
                  <a:pt x="9692037" y="5933404"/>
                </a:lnTo>
                <a:lnTo>
                  <a:pt x="9680229" y="5933404"/>
                </a:lnTo>
                <a:lnTo>
                  <a:pt x="9680229" y="5939394"/>
                </a:lnTo>
                <a:lnTo>
                  <a:pt x="9672464" y="5939394"/>
                </a:lnTo>
                <a:lnTo>
                  <a:pt x="9672464" y="5933404"/>
                </a:lnTo>
                <a:close/>
                <a:moveTo>
                  <a:pt x="9588146" y="5933404"/>
                </a:moveTo>
                <a:lnTo>
                  <a:pt x="9588146" y="5945991"/>
                </a:lnTo>
                <a:lnTo>
                  <a:pt x="9637113" y="5945991"/>
                </a:lnTo>
                <a:lnTo>
                  <a:pt x="9637113" y="5933404"/>
                </a:lnTo>
                <a:lnTo>
                  <a:pt x="9626263" y="5933404"/>
                </a:lnTo>
                <a:lnTo>
                  <a:pt x="9626263" y="5939394"/>
                </a:lnTo>
                <a:lnTo>
                  <a:pt x="9618533" y="5939394"/>
                </a:lnTo>
                <a:lnTo>
                  <a:pt x="9618533" y="5933404"/>
                </a:lnTo>
                <a:lnTo>
                  <a:pt x="9606761" y="5933404"/>
                </a:lnTo>
                <a:lnTo>
                  <a:pt x="9606761" y="5939394"/>
                </a:lnTo>
                <a:lnTo>
                  <a:pt x="9598996" y="5939394"/>
                </a:lnTo>
                <a:lnTo>
                  <a:pt x="9598996" y="5933404"/>
                </a:lnTo>
                <a:close/>
                <a:moveTo>
                  <a:pt x="9513791" y="5933404"/>
                </a:moveTo>
                <a:lnTo>
                  <a:pt x="9513791" y="5945991"/>
                </a:lnTo>
                <a:lnTo>
                  <a:pt x="9562758" y="5945991"/>
                </a:lnTo>
                <a:lnTo>
                  <a:pt x="9562758" y="5933404"/>
                </a:lnTo>
                <a:lnTo>
                  <a:pt x="9551908" y="5933404"/>
                </a:lnTo>
                <a:lnTo>
                  <a:pt x="9551908" y="5939394"/>
                </a:lnTo>
                <a:lnTo>
                  <a:pt x="9544143" y="5939394"/>
                </a:lnTo>
                <a:lnTo>
                  <a:pt x="9544143" y="5933404"/>
                </a:lnTo>
                <a:lnTo>
                  <a:pt x="9532371" y="5933404"/>
                </a:lnTo>
                <a:lnTo>
                  <a:pt x="9532371" y="5939394"/>
                </a:lnTo>
                <a:lnTo>
                  <a:pt x="9524641" y="5939394"/>
                </a:lnTo>
                <a:lnTo>
                  <a:pt x="9524641" y="5933404"/>
                </a:lnTo>
                <a:close/>
                <a:moveTo>
                  <a:pt x="0" y="0"/>
                </a:moveTo>
                <a:lnTo>
                  <a:pt x="12192000" y="0"/>
                </a:lnTo>
                <a:lnTo>
                  <a:pt x="12192000" y="6858000"/>
                </a:lnTo>
                <a:lnTo>
                  <a:pt x="0" y="6858000"/>
                </a:lnTo>
                <a:close/>
              </a:path>
            </a:pathLst>
          </a:custGeom>
          <a:solidFill>
            <a:schemeClr val="bg1">
              <a:lumMod val="75000"/>
            </a:schemeClr>
          </a:solidFill>
        </p:spPr>
        <p:txBody>
          <a:bodyPr wrap="square" tIns="378000" anchor="t">
            <a:noAutofit/>
          </a:bodyPr>
          <a:lstStyle>
            <a:lvl1pPr marL="0" indent="0" algn="ctr">
              <a:buNone/>
              <a:defRPr sz="1200" baseline="0">
                <a:solidFill>
                  <a:schemeClr val="bg1">
                    <a:lumMod val="95000"/>
                  </a:schemeClr>
                </a:solidFill>
              </a:defRPr>
            </a:lvl1pPr>
          </a:lstStyle>
          <a:p>
            <a:r>
              <a:rPr lang="sv-SE"/>
              <a:t>Markera den grå bildplatshållaren och välj en bild från bildbanken</a:t>
            </a:r>
          </a:p>
        </p:txBody>
      </p:sp>
      <p:sp>
        <p:nvSpPr>
          <p:cNvPr id="5" name="Platshållare för sidfot 4"/>
          <p:cNvSpPr>
            <a:spLocks noGrp="1"/>
          </p:cNvSpPr>
          <p:nvPr>
            <p:ph type="ftr" sz="quarter" idx="11"/>
          </p:nvPr>
        </p:nvSpPr>
        <p:spPr/>
        <p:txBody>
          <a:bodyPr/>
          <a:lstStyle>
            <a:lvl1pPr>
              <a:defRPr>
                <a:solidFill>
                  <a:schemeClr val="bg1"/>
                </a:solidFill>
              </a:defRPr>
            </a:lvl1pPr>
          </a:lstStyle>
          <a:p>
            <a:r>
              <a:rPr lang="sv-SE"/>
              <a:t>Tjänstedesign i Karlskrona kommun</a:t>
            </a:r>
          </a:p>
        </p:txBody>
      </p:sp>
      <p:sp>
        <p:nvSpPr>
          <p:cNvPr id="9" name="Rubrik 1"/>
          <p:cNvSpPr>
            <a:spLocks noGrp="1"/>
          </p:cNvSpPr>
          <p:nvPr>
            <p:ph type="ctrTitle"/>
          </p:nvPr>
        </p:nvSpPr>
        <p:spPr>
          <a:xfrm>
            <a:off x="874712" y="549276"/>
            <a:ext cx="10442575" cy="5075238"/>
          </a:xfrm>
        </p:spPr>
        <p:txBody>
          <a:bodyPr anchor="b">
            <a:normAutofit/>
          </a:bodyPr>
          <a:lstStyle>
            <a:lvl1pPr algn="l">
              <a:defRPr sz="6600">
                <a:solidFill>
                  <a:schemeClr val="bg1"/>
                </a:solidFill>
              </a:defRPr>
            </a:lvl1pPr>
          </a:lstStyle>
          <a:p>
            <a:r>
              <a:rPr lang="sv-SE"/>
              <a:t>Klicka här för att ändra mall för rubrikformat</a:t>
            </a:r>
          </a:p>
        </p:txBody>
      </p:sp>
      <p:sp>
        <p:nvSpPr>
          <p:cNvPr id="11" name="Frihandsfigur: Form 10"/>
          <p:cNvSpPr/>
          <p:nvPr userDrawn="1"/>
        </p:nvSpPr>
        <p:spPr>
          <a:xfrm>
            <a:off x="9513791" y="5933404"/>
            <a:ext cx="2157984" cy="549118"/>
          </a:xfrm>
          <a:custGeom>
            <a:avLst/>
            <a:gdLst>
              <a:gd name="connsiteX0" fmla="*/ 257287 w 5179868"/>
              <a:gd name="connsiteY0" fmla="*/ 1060298 h 1310691"/>
              <a:gd name="connsiteX1" fmla="*/ 258905 w 5179868"/>
              <a:gd name="connsiteY1" fmla="*/ 1060298 h 1310691"/>
              <a:gd name="connsiteX2" fmla="*/ 266820 w 5179868"/>
              <a:gd name="connsiteY2" fmla="*/ 1063873 h 1310691"/>
              <a:gd name="connsiteX3" fmla="*/ 373547 w 5179868"/>
              <a:gd name="connsiteY3" fmla="*/ 1100129 h 1310691"/>
              <a:gd name="connsiteX4" fmla="*/ 404102 w 5179868"/>
              <a:gd name="connsiteY4" fmla="*/ 1114258 h 1310691"/>
              <a:gd name="connsiteX5" fmla="*/ 385718 w 5179868"/>
              <a:gd name="connsiteY5" fmla="*/ 1116726 h 1310691"/>
              <a:gd name="connsiteX6" fmla="*/ 263075 w 5179868"/>
              <a:gd name="connsiteY6" fmla="*/ 1069830 h 1310691"/>
              <a:gd name="connsiteX7" fmla="*/ 257287 w 5179868"/>
              <a:gd name="connsiteY7" fmla="*/ 1061319 h 1310691"/>
              <a:gd name="connsiteX8" fmla="*/ 257287 w 5179868"/>
              <a:gd name="connsiteY8" fmla="*/ 1060298 h 1310691"/>
              <a:gd name="connsiteX9" fmla="*/ 109792 w 5179868"/>
              <a:gd name="connsiteY9" fmla="*/ 946251 h 1310691"/>
              <a:gd name="connsiteX10" fmla="*/ 111239 w 5179868"/>
              <a:gd name="connsiteY10" fmla="*/ 947187 h 1310691"/>
              <a:gd name="connsiteX11" fmla="*/ 113877 w 5179868"/>
              <a:gd name="connsiteY11" fmla="*/ 951017 h 1310691"/>
              <a:gd name="connsiteX12" fmla="*/ 151411 w 5179868"/>
              <a:gd name="connsiteY12" fmla="*/ 1015190 h 1310691"/>
              <a:gd name="connsiteX13" fmla="*/ 208179 w 5179868"/>
              <a:gd name="connsiteY13" fmla="*/ 1063532 h 1310691"/>
              <a:gd name="connsiteX14" fmla="*/ 164348 w 5179868"/>
              <a:gd name="connsiteY14" fmla="*/ 1078682 h 1310691"/>
              <a:gd name="connsiteX15" fmla="*/ 214818 w 5179868"/>
              <a:gd name="connsiteY15" fmla="*/ 1119194 h 1310691"/>
              <a:gd name="connsiteX16" fmla="*/ 287757 w 5179868"/>
              <a:gd name="connsiteY16" fmla="*/ 1139110 h 1310691"/>
              <a:gd name="connsiteX17" fmla="*/ 332950 w 5179868"/>
              <a:gd name="connsiteY17" fmla="*/ 1133578 h 1310691"/>
              <a:gd name="connsiteX18" fmla="*/ 351674 w 5179868"/>
              <a:gd name="connsiteY18" fmla="*/ 1122769 h 1310691"/>
              <a:gd name="connsiteX19" fmla="*/ 415932 w 5179868"/>
              <a:gd name="connsiteY19" fmla="*/ 1119364 h 1310691"/>
              <a:gd name="connsiteX20" fmla="*/ 473722 w 5179868"/>
              <a:gd name="connsiteY20" fmla="*/ 1122854 h 1310691"/>
              <a:gd name="connsiteX21" fmla="*/ 492786 w 5179868"/>
              <a:gd name="connsiteY21" fmla="*/ 1133578 h 1310691"/>
              <a:gd name="connsiteX22" fmla="*/ 537980 w 5179868"/>
              <a:gd name="connsiteY22" fmla="*/ 1139110 h 1310691"/>
              <a:gd name="connsiteX23" fmla="*/ 610919 w 5179868"/>
              <a:gd name="connsiteY23" fmla="*/ 1119194 h 1310691"/>
              <a:gd name="connsiteX24" fmla="*/ 661304 w 5179868"/>
              <a:gd name="connsiteY24" fmla="*/ 1078682 h 1310691"/>
              <a:gd name="connsiteX25" fmla="*/ 618068 w 5179868"/>
              <a:gd name="connsiteY25" fmla="*/ 1063532 h 1310691"/>
              <a:gd name="connsiteX26" fmla="*/ 674836 w 5179868"/>
              <a:gd name="connsiteY26" fmla="*/ 1015190 h 1310691"/>
              <a:gd name="connsiteX27" fmla="*/ 712455 w 5179868"/>
              <a:gd name="connsiteY27" fmla="*/ 951017 h 1310691"/>
              <a:gd name="connsiteX28" fmla="*/ 714923 w 5179868"/>
              <a:gd name="connsiteY28" fmla="*/ 947187 h 1310691"/>
              <a:gd name="connsiteX29" fmla="*/ 716455 w 5179868"/>
              <a:gd name="connsiteY29" fmla="*/ 946251 h 1310691"/>
              <a:gd name="connsiteX30" fmla="*/ 718157 w 5179868"/>
              <a:gd name="connsiteY30" fmla="*/ 947698 h 1310691"/>
              <a:gd name="connsiteX31" fmla="*/ 720625 w 5179868"/>
              <a:gd name="connsiteY31" fmla="*/ 953996 h 1310691"/>
              <a:gd name="connsiteX32" fmla="*/ 727945 w 5179868"/>
              <a:gd name="connsiteY32" fmla="*/ 1011530 h 1310691"/>
              <a:gd name="connsiteX33" fmla="*/ 726072 w 5179868"/>
              <a:gd name="connsiteY33" fmla="*/ 1041404 h 1310691"/>
              <a:gd name="connsiteX34" fmla="*/ 709901 w 5179868"/>
              <a:gd name="connsiteY34" fmla="*/ 1109492 h 1310691"/>
              <a:gd name="connsiteX35" fmla="*/ 702752 w 5179868"/>
              <a:gd name="connsiteY35" fmla="*/ 1125322 h 1310691"/>
              <a:gd name="connsiteX36" fmla="*/ 701391 w 5179868"/>
              <a:gd name="connsiteY36" fmla="*/ 1127875 h 1310691"/>
              <a:gd name="connsiteX37" fmla="*/ 683688 w 5179868"/>
              <a:gd name="connsiteY37" fmla="*/ 1098172 h 1310691"/>
              <a:gd name="connsiteX38" fmla="*/ 703008 w 5179868"/>
              <a:gd name="connsiteY38" fmla="*/ 1045744 h 1310691"/>
              <a:gd name="connsiteX39" fmla="*/ 715178 w 5179868"/>
              <a:gd name="connsiteY39" fmla="*/ 988976 h 1310691"/>
              <a:gd name="connsiteX40" fmla="*/ 714072 w 5179868"/>
              <a:gd name="connsiteY40" fmla="*/ 988380 h 1310691"/>
              <a:gd name="connsiteX41" fmla="*/ 699688 w 5179868"/>
              <a:gd name="connsiteY41" fmla="*/ 1038510 h 1310691"/>
              <a:gd name="connsiteX42" fmla="*/ 658836 w 5179868"/>
              <a:gd name="connsiteY42" fmla="*/ 1110683 h 1310691"/>
              <a:gd name="connsiteX43" fmla="*/ 487424 w 5179868"/>
              <a:gd name="connsiteY43" fmla="*/ 1204304 h 1310691"/>
              <a:gd name="connsiteX44" fmla="*/ 412868 w 5179868"/>
              <a:gd name="connsiteY44" fmla="*/ 1254604 h 1310691"/>
              <a:gd name="connsiteX45" fmla="*/ 338312 w 5179868"/>
              <a:gd name="connsiteY45" fmla="*/ 1204304 h 1310691"/>
              <a:gd name="connsiteX46" fmla="*/ 166816 w 5179868"/>
              <a:gd name="connsiteY46" fmla="*/ 1110683 h 1310691"/>
              <a:gd name="connsiteX47" fmla="*/ 125963 w 5179868"/>
              <a:gd name="connsiteY47" fmla="*/ 1038510 h 1310691"/>
              <a:gd name="connsiteX48" fmla="*/ 111494 w 5179868"/>
              <a:gd name="connsiteY48" fmla="*/ 988380 h 1310691"/>
              <a:gd name="connsiteX49" fmla="*/ 110473 w 5179868"/>
              <a:gd name="connsiteY49" fmla="*/ 988976 h 1310691"/>
              <a:gd name="connsiteX50" fmla="*/ 119920 w 5179868"/>
              <a:gd name="connsiteY50" fmla="*/ 1044808 h 1310691"/>
              <a:gd name="connsiteX51" fmla="*/ 142219 w 5179868"/>
              <a:gd name="connsiteY51" fmla="*/ 1098683 h 1310691"/>
              <a:gd name="connsiteX52" fmla="*/ 125197 w 5179868"/>
              <a:gd name="connsiteY52" fmla="*/ 1127875 h 1310691"/>
              <a:gd name="connsiteX53" fmla="*/ 124857 w 5179868"/>
              <a:gd name="connsiteY53" fmla="*/ 1127960 h 1310691"/>
              <a:gd name="connsiteX54" fmla="*/ 100175 w 5179868"/>
              <a:gd name="connsiteY54" fmla="*/ 1041404 h 1310691"/>
              <a:gd name="connsiteX55" fmla="*/ 98302 w 5179868"/>
              <a:gd name="connsiteY55" fmla="*/ 1011530 h 1310691"/>
              <a:gd name="connsiteX56" fmla="*/ 105707 w 5179868"/>
              <a:gd name="connsiteY56" fmla="*/ 953996 h 1310691"/>
              <a:gd name="connsiteX57" fmla="*/ 108090 w 5179868"/>
              <a:gd name="connsiteY57" fmla="*/ 947698 h 1310691"/>
              <a:gd name="connsiteX58" fmla="*/ 109792 w 5179868"/>
              <a:gd name="connsiteY58" fmla="*/ 946251 h 1310691"/>
              <a:gd name="connsiteX59" fmla="*/ 591088 w 5179868"/>
              <a:gd name="connsiteY59" fmla="*/ 870844 h 1310691"/>
              <a:gd name="connsiteX60" fmla="*/ 629728 w 5179868"/>
              <a:gd name="connsiteY60" fmla="*/ 870844 h 1310691"/>
              <a:gd name="connsiteX61" fmla="*/ 629728 w 5179868"/>
              <a:gd name="connsiteY61" fmla="*/ 871950 h 1310691"/>
              <a:gd name="connsiteX62" fmla="*/ 625643 w 5179868"/>
              <a:gd name="connsiteY62" fmla="*/ 875014 h 1310691"/>
              <a:gd name="connsiteX63" fmla="*/ 625387 w 5179868"/>
              <a:gd name="connsiteY63" fmla="*/ 875014 h 1310691"/>
              <a:gd name="connsiteX64" fmla="*/ 623770 w 5179868"/>
              <a:gd name="connsiteY64" fmla="*/ 881652 h 1310691"/>
              <a:gd name="connsiteX65" fmla="*/ 623770 w 5179868"/>
              <a:gd name="connsiteY65" fmla="*/ 980805 h 1310691"/>
              <a:gd name="connsiteX66" fmla="*/ 626919 w 5179868"/>
              <a:gd name="connsiteY66" fmla="*/ 997827 h 1310691"/>
              <a:gd name="connsiteX67" fmla="*/ 633813 w 5179868"/>
              <a:gd name="connsiteY67" fmla="*/ 1003189 h 1310691"/>
              <a:gd name="connsiteX68" fmla="*/ 633813 w 5179868"/>
              <a:gd name="connsiteY68" fmla="*/ 1004806 h 1310691"/>
              <a:gd name="connsiteX69" fmla="*/ 586662 w 5179868"/>
              <a:gd name="connsiteY69" fmla="*/ 1004806 h 1310691"/>
              <a:gd name="connsiteX70" fmla="*/ 586662 w 5179868"/>
              <a:gd name="connsiteY70" fmla="*/ 1003189 h 1310691"/>
              <a:gd name="connsiteX71" fmla="*/ 593641 w 5179868"/>
              <a:gd name="connsiteY71" fmla="*/ 997827 h 1310691"/>
              <a:gd name="connsiteX72" fmla="*/ 596790 w 5179868"/>
              <a:gd name="connsiteY72" fmla="*/ 980805 h 1310691"/>
              <a:gd name="connsiteX73" fmla="*/ 596790 w 5179868"/>
              <a:gd name="connsiteY73" fmla="*/ 881652 h 1310691"/>
              <a:gd name="connsiteX74" fmla="*/ 595173 w 5179868"/>
              <a:gd name="connsiteY74" fmla="*/ 875014 h 1310691"/>
              <a:gd name="connsiteX75" fmla="*/ 591088 w 5179868"/>
              <a:gd name="connsiteY75" fmla="*/ 871950 h 1310691"/>
              <a:gd name="connsiteX76" fmla="*/ 256521 w 5179868"/>
              <a:gd name="connsiteY76" fmla="*/ 870078 h 1310691"/>
              <a:gd name="connsiteX77" fmla="*/ 282991 w 5179868"/>
              <a:gd name="connsiteY77" fmla="*/ 870078 h 1310691"/>
              <a:gd name="connsiteX78" fmla="*/ 282991 w 5179868"/>
              <a:gd name="connsiteY78" fmla="*/ 871610 h 1310691"/>
              <a:gd name="connsiteX79" fmla="*/ 281629 w 5179868"/>
              <a:gd name="connsiteY79" fmla="*/ 872035 h 1310691"/>
              <a:gd name="connsiteX80" fmla="*/ 278990 w 5179868"/>
              <a:gd name="connsiteY80" fmla="*/ 874333 h 1310691"/>
              <a:gd name="connsiteX81" fmla="*/ 271756 w 5179868"/>
              <a:gd name="connsiteY81" fmla="*/ 884291 h 1310691"/>
              <a:gd name="connsiteX82" fmla="*/ 239074 w 5179868"/>
              <a:gd name="connsiteY82" fmla="*/ 930250 h 1310691"/>
              <a:gd name="connsiteX83" fmla="*/ 239074 w 5179868"/>
              <a:gd name="connsiteY83" fmla="*/ 932123 h 1310691"/>
              <a:gd name="connsiteX84" fmla="*/ 272692 w 5179868"/>
              <a:gd name="connsiteY84" fmla="*/ 994083 h 1310691"/>
              <a:gd name="connsiteX85" fmla="*/ 279416 w 5179868"/>
              <a:gd name="connsiteY85" fmla="*/ 1000636 h 1310691"/>
              <a:gd name="connsiteX86" fmla="*/ 284267 w 5179868"/>
              <a:gd name="connsiteY86" fmla="*/ 1002679 h 1310691"/>
              <a:gd name="connsiteX87" fmla="*/ 284267 w 5179868"/>
              <a:gd name="connsiteY87" fmla="*/ 1004296 h 1310691"/>
              <a:gd name="connsiteX88" fmla="*/ 233201 w 5179868"/>
              <a:gd name="connsiteY88" fmla="*/ 1004296 h 1310691"/>
              <a:gd name="connsiteX89" fmla="*/ 233201 w 5179868"/>
              <a:gd name="connsiteY89" fmla="*/ 1002594 h 1310691"/>
              <a:gd name="connsiteX90" fmla="*/ 234904 w 5179868"/>
              <a:gd name="connsiteY90" fmla="*/ 1001572 h 1310691"/>
              <a:gd name="connsiteX91" fmla="*/ 236436 w 5179868"/>
              <a:gd name="connsiteY91" fmla="*/ 997998 h 1310691"/>
              <a:gd name="connsiteX92" fmla="*/ 235755 w 5179868"/>
              <a:gd name="connsiteY92" fmla="*/ 995104 h 1310691"/>
              <a:gd name="connsiteX93" fmla="*/ 218733 w 5179868"/>
              <a:gd name="connsiteY93" fmla="*/ 960039 h 1310691"/>
              <a:gd name="connsiteX94" fmla="*/ 217286 w 5179868"/>
              <a:gd name="connsiteY94" fmla="*/ 959017 h 1310691"/>
              <a:gd name="connsiteX95" fmla="*/ 215584 w 5179868"/>
              <a:gd name="connsiteY95" fmla="*/ 959783 h 1310691"/>
              <a:gd name="connsiteX96" fmla="*/ 194306 w 5179868"/>
              <a:gd name="connsiteY96" fmla="*/ 988976 h 1310691"/>
              <a:gd name="connsiteX97" fmla="*/ 191583 w 5179868"/>
              <a:gd name="connsiteY97" fmla="*/ 997487 h 1310691"/>
              <a:gd name="connsiteX98" fmla="*/ 192349 w 5179868"/>
              <a:gd name="connsiteY98" fmla="*/ 1001232 h 1310691"/>
              <a:gd name="connsiteX99" fmla="*/ 193710 w 5179868"/>
              <a:gd name="connsiteY99" fmla="*/ 1002679 h 1310691"/>
              <a:gd name="connsiteX100" fmla="*/ 194306 w 5179868"/>
              <a:gd name="connsiteY100" fmla="*/ 1004296 h 1310691"/>
              <a:gd name="connsiteX101" fmla="*/ 160262 w 5179868"/>
              <a:gd name="connsiteY101" fmla="*/ 1004296 h 1310691"/>
              <a:gd name="connsiteX102" fmla="*/ 160262 w 5179868"/>
              <a:gd name="connsiteY102" fmla="*/ 1002764 h 1310691"/>
              <a:gd name="connsiteX103" fmla="*/ 166986 w 5179868"/>
              <a:gd name="connsiteY103" fmla="*/ 998849 h 1310691"/>
              <a:gd name="connsiteX104" fmla="*/ 169624 w 5179868"/>
              <a:gd name="connsiteY104" fmla="*/ 995529 h 1310691"/>
              <a:gd name="connsiteX105" fmla="*/ 209371 w 5179868"/>
              <a:gd name="connsiteY105" fmla="*/ 942932 h 1310691"/>
              <a:gd name="connsiteX106" fmla="*/ 209371 w 5179868"/>
              <a:gd name="connsiteY106" fmla="*/ 941059 h 1310691"/>
              <a:gd name="connsiteX107" fmla="*/ 175752 w 5179868"/>
              <a:gd name="connsiteY107" fmla="*/ 877993 h 1310691"/>
              <a:gd name="connsiteX108" fmla="*/ 166475 w 5179868"/>
              <a:gd name="connsiteY108" fmla="*/ 871524 h 1310691"/>
              <a:gd name="connsiteX109" fmla="*/ 166475 w 5179868"/>
              <a:gd name="connsiteY109" fmla="*/ 870163 h 1310691"/>
              <a:gd name="connsiteX110" fmla="*/ 212094 w 5179868"/>
              <a:gd name="connsiteY110" fmla="*/ 870163 h 1310691"/>
              <a:gd name="connsiteX111" fmla="*/ 212094 w 5179868"/>
              <a:gd name="connsiteY111" fmla="*/ 872290 h 1310691"/>
              <a:gd name="connsiteX112" fmla="*/ 210477 w 5179868"/>
              <a:gd name="connsiteY112" fmla="*/ 875950 h 1310691"/>
              <a:gd name="connsiteX113" fmla="*/ 211498 w 5179868"/>
              <a:gd name="connsiteY113" fmla="*/ 880035 h 1310691"/>
              <a:gd name="connsiteX114" fmla="*/ 229031 w 5179868"/>
              <a:gd name="connsiteY114" fmla="*/ 913143 h 1310691"/>
              <a:gd name="connsiteX115" fmla="*/ 230393 w 5179868"/>
              <a:gd name="connsiteY115" fmla="*/ 914079 h 1310691"/>
              <a:gd name="connsiteX116" fmla="*/ 232010 w 5179868"/>
              <a:gd name="connsiteY116" fmla="*/ 913313 h 1310691"/>
              <a:gd name="connsiteX117" fmla="*/ 255755 w 5179868"/>
              <a:gd name="connsiteY117" fmla="*/ 880716 h 1310691"/>
              <a:gd name="connsiteX118" fmla="*/ 257713 w 5179868"/>
              <a:gd name="connsiteY118" fmla="*/ 875695 h 1310691"/>
              <a:gd name="connsiteX119" fmla="*/ 256521 w 5179868"/>
              <a:gd name="connsiteY119" fmla="*/ 872461 h 1310691"/>
              <a:gd name="connsiteX120" fmla="*/ 251159 w 5179868"/>
              <a:gd name="connsiteY120" fmla="*/ 852119 h 1310691"/>
              <a:gd name="connsiteX121" fmla="*/ 252119 w 5179868"/>
              <a:gd name="connsiteY121" fmla="*/ 852247 h 1310691"/>
              <a:gd name="connsiteX122" fmla="*/ 251159 w 5179868"/>
              <a:gd name="connsiteY122" fmla="*/ 852800 h 1310691"/>
              <a:gd name="connsiteX123" fmla="*/ 251159 w 5179868"/>
              <a:gd name="connsiteY123" fmla="*/ 852119 h 1310691"/>
              <a:gd name="connsiteX124" fmla="*/ 252511 w 5179868"/>
              <a:gd name="connsiteY124" fmla="*/ 852021 h 1310691"/>
              <a:gd name="connsiteX125" fmla="*/ 252436 w 5179868"/>
              <a:gd name="connsiteY125" fmla="*/ 852289 h 1310691"/>
              <a:gd name="connsiteX126" fmla="*/ 252119 w 5179868"/>
              <a:gd name="connsiteY126" fmla="*/ 852247 h 1310691"/>
              <a:gd name="connsiteX127" fmla="*/ 1623385 w 5179868"/>
              <a:gd name="connsiteY127" fmla="*/ 835608 h 1310691"/>
              <a:gd name="connsiteX128" fmla="*/ 1493422 w 5179868"/>
              <a:gd name="connsiteY128" fmla="*/ 1009062 h 1310691"/>
              <a:gd name="connsiteX129" fmla="*/ 1623981 w 5179868"/>
              <a:gd name="connsiteY129" fmla="*/ 1184984 h 1310691"/>
              <a:gd name="connsiteX130" fmla="*/ 1623811 w 5179868"/>
              <a:gd name="connsiteY130" fmla="*/ 1185069 h 1310691"/>
              <a:gd name="connsiteX131" fmla="*/ 1752667 w 5179868"/>
              <a:gd name="connsiteY131" fmla="*/ 1009062 h 1310691"/>
              <a:gd name="connsiteX132" fmla="*/ 1623385 w 5179868"/>
              <a:gd name="connsiteY132" fmla="*/ 835608 h 1310691"/>
              <a:gd name="connsiteX133" fmla="*/ 415166 w 5179868"/>
              <a:gd name="connsiteY133" fmla="*/ 815352 h 1310691"/>
              <a:gd name="connsiteX134" fmla="*/ 441380 w 5179868"/>
              <a:gd name="connsiteY134" fmla="*/ 836119 h 1310691"/>
              <a:gd name="connsiteX135" fmla="*/ 440444 w 5179868"/>
              <a:gd name="connsiteY135" fmla="*/ 836119 h 1310691"/>
              <a:gd name="connsiteX136" fmla="*/ 440444 w 5179868"/>
              <a:gd name="connsiteY136" fmla="*/ 1054851 h 1310691"/>
              <a:gd name="connsiteX137" fmla="*/ 414911 w 5179868"/>
              <a:gd name="connsiteY137" fmla="*/ 1078256 h 1310691"/>
              <a:gd name="connsiteX138" fmla="*/ 384271 w 5179868"/>
              <a:gd name="connsiteY138" fmla="*/ 1051106 h 1310691"/>
              <a:gd name="connsiteX139" fmla="*/ 384271 w 5179868"/>
              <a:gd name="connsiteY139" fmla="*/ 841310 h 1310691"/>
              <a:gd name="connsiteX140" fmla="*/ 415166 w 5179868"/>
              <a:gd name="connsiteY140" fmla="*/ 815352 h 1310691"/>
              <a:gd name="connsiteX141" fmla="*/ 3442266 w 5179868"/>
              <a:gd name="connsiteY141" fmla="*/ 807436 h 1310691"/>
              <a:gd name="connsiteX142" fmla="*/ 3560228 w 5179868"/>
              <a:gd name="connsiteY142" fmla="*/ 807436 h 1310691"/>
              <a:gd name="connsiteX143" fmla="*/ 3791302 w 5179868"/>
              <a:gd name="connsiteY143" fmla="*/ 1080213 h 1310691"/>
              <a:gd name="connsiteX144" fmla="*/ 3791302 w 5179868"/>
              <a:gd name="connsiteY144" fmla="*/ 895099 h 1310691"/>
              <a:gd name="connsiteX145" fmla="*/ 3733086 w 5179868"/>
              <a:gd name="connsiteY145" fmla="*/ 835097 h 1310691"/>
              <a:gd name="connsiteX146" fmla="*/ 3733086 w 5179868"/>
              <a:gd name="connsiteY146" fmla="*/ 807436 h 1310691"/>
              <a:gd name="connsiteX147" fmla="*/ 3884497 w 5179868"/>
              <a:gd name="connsiteY147" fmla="*/ 807436 h 1310691"/>
              <a:gd name="connsiteX148" fmla="*/ 3884497 w 5179868"/>
              <a:gd name="connsiteY148" fmla="*/ 835097 h 1310691"/>
              <a:gd name="connsiteX149" fmla="*/ 3824410 w 5179868"/>
              <a:gd name="connsiteY149" fmla="*/ 895099 h 1310691"/>
              <a:gd name="connsiteX150" fmla="*/ 3824410 w 5179868"/>
              <a:gd name="connsiteY150" fmla="*/ 1217070 h 1310691"/>
              <a:gd name="connsiteX151" fmla="*/ 3796834 w 5179868"/>
              <a:gd name="connsiteY151" fmla="*/ 1217070 h 1310691"/>
              <a:gd name="connsiteX152" fmla="*/ 3531717 w 5179868"/>
              <a:gd name="connsiteY152" fmla="*/ 901227 h 1310691"/>
              <a:gd name="connsiteX153" fmla="*/ 3531717 w 5179868"/>
              <a:gd name="connsiteY153" fmla="*/ 1124981 h 1310691"/>
              <a:gd name="connsiteX154" fmla="*/ 3592400 w 5179868"/>
              <a:gd name="connsiteY154" fmla="*/ 1185664 h 1310691"/>
              <a:gd name="connsiteX155" fmla="*/ 3592400 w 5179868"/>
              <a:gd name="connsiteY155" fmla="*/ 1213240 h 1310691"/>
              <a:gd name="connsiteX156" fmla="*/ 3441670 w 5179868"/>
              <a:gd name="connsiteY156" fmla="*/ 1213240 h 1310691"/>
              <a:gd name="connsiteX157" fmla="*/ 3441670 w 5179868"/>
              <a:gd name="connsiteY157" fmla="*/ 1185664 h 1310691"/>
              <a:gd name="connsiteX158" fmla="*/ 3498609 w 5179868"/>
              <a:gd name="connsiteY158" fmla="*/ 1124981 h 1310691"/>
              <a:gd name="connsiteX159" fmla="*/ 3498609 w 5179868"/>
              <a:gd name="connsiteY159" fmla="*/ 917823 h 1310691"/>
              <a:gd name="connsiteX160" fmla="*/ 3442266 w 5179868"/>
              <a:gd name="connsiteY160" fmla="*/ 835097 h 1310691"/>
              <a:gd name="connsiteX161" fmla="*/ 2420182 w 5179868"/>
              <a:gd name="connsiteY161" fmla="*/ 807436 h 1310691"/>
              <a:gd name="connsiteX162" fmla="*/ 2568359 w 5179868"/>
              <a:gd name="connsiteY162" fmla="*/ 807436 h 1310691"/>
              <a:gd name="connsiteX163" fmla="*/ 2703173 w 5179868"/>
              <a:gd name="connsiteY163" fmla="*/ 1093746 h 1310691"/>
              <a:gd name="connsiteX164" fmla="*/ 2837987 w 5179868"/>
              <a:gd name="connsiteY164" fmla="*/ 807436 h 1310691"/>
              <a:gd name="connsiteX165" fmla="*/ 3187447 w 5179868"/>
              <a:gd name="connsiteY165" fmla="*/ 807436 h 1310691"/>
              <a:gd name="connsiteX166" fmla="*/ 3187447 w 5179868"/>
              <a:gd name="connsiteY166" fmla="*/ 835097 h 1310691"/>
              <a:gd name="connsiteX167" fmla="*/ 3127871 w 5179868"/>
              <a:gd name="connsiteY167" fmla="*/ 882843 h 1310691"/>
              <a:gd name="connsiteX168" fmla="*/ 3127871 w 5179868"/>
              <a:gd name="connsiteY168" fmla="*/ 1052042 h 1310691"/>
              <a:gd name="connsiteX169" fmla="*/ 3138339 w 5179868"/>
              <a:gd name="connsiteY169" fmla="*/ 1131704 h 1310691"/>
              <a:gd name="connsiteX170" fmla="*/ 3226598 w 5179868"/>
              <a:gd name="connsiteY170" fmla="*/ 1185068 h 1310691"/>
              <a:gd name="connsiteX171" fmla="*/ 3322857 w 5179868"/>
              <a:gd name="connsiteY171" fmla="*/ 1129917 h 1310691"/>
              <a:gd name="connsiteX172" fmla="*/ 3336304 w 5179868"/>
              <a:gd name="connsiteY172" fmla="*/ 1040977 h 1310691"/>
              <a:gd name="connsiteX173" fmla="*/ 3336304 w 5179868"/>
              <a:gd name="connsiteY173" fmla="*/ 895099 h 1310691"/>
              <a:gd name="connsiteX174" fmla="*/ 3276217 w 5179868"/>
              <a:gd name="connsiteY174" fmla="*/ 835097 h 1310691"/>
              <a:gd name="connsiteX175" fmla="*/ 3276217 w 5179868"/>
              <a:gd name="connsiteY175" fmla="*/ 807436 h 1310691"/>
              <a:gd name="connsiteX176" fmla="*/ 3425500 w 5179868"/>
              <a:gd name="connsiteY176" fmla="*/ 807436 h 1310691"/>
              <a:gd name="connsiteX177" fmla="*/ 3425500 w 5179868"/>
              <a:gd name="connsiteY177" fmla="*/ 835097 h 1310691"/>
              <a:gd name="connsiteX178" fmla="*/ 3369157 w 5179868"/>
              <a:gd name="connsiteY178" fmla="*/ 895099 h 1310691"/>
              <a:gd name="connsiteX179" fmla="*/ 3369157 w 5179868"/>
              <a:gd name="connsiteY179" fmla="*/ 1044297 h 1310691"/>
              <a:gd name="connsiteX180" fmla="*/ 3351369 w 5179868"/>
              <a:gd name="connsiteY180" fmla="*/ 1148556 h 1310691"/>
              <a:gd name="connsiteX181" fmla="*/ 3209150 w 5179868"/>
              <a:gd name="connsiteY181" fmla="*/ 1220219 h 1310691"/>
              <a:gd name="connsiteX182" fmla="*/ 3058421 w 5179868"/>
              <a:gd name="connsiteY182" fmla="*/ 1144896 h 1310691"/>
              <a:gd name="connsiteX183" fmla="*/ 3041825 w 5179868"/>
              <a:gd name="connsiteY183" fmla="*/ 1051701 h 1310691"/>
              <a:gd name="connsiteX184" fmla="*/ 3041229 w 5179868"/>
              <a:gd name="connsiteY184" fmla="*/ 882503 h 1310691"/>
              <a:gd name="connsiteX185" fmla="*/ 2982758 w 5179868"/>
              <a:gd name="connsiteY185" fmla="*/ 834756 h 1310691"/>
              <a:gd name="connsiteX186" fmla="*/ 2923692 w 5179868"/>
              <a:gd name="connsiteY186" fmla="*/ 882503 h 1310691"/>
              <a:gd name="connsiteX187" fmla="*/ 2923692 w 5179868"/>
              <a:gd name="connsiteY187" fmla="*/ 1137832 h 1310691"/>
              <a:gd name="connsiteX188" fmla="*/ 2983269 w 5179868"/>
              <a:gd name="connsiteY188" fmla="*/ 1185664 h 1310691"/>
              <a:gd name="connsiteX189" fmla="*/ 2983269 w 5179868"/>
              <a:gd name="connsiteY189" fmla="*/ 1213240 h 1310691"/>
              <a:gd name="connsiteX190" fmla="*/ 2779771 w 5179868"/>
              <a:gd name="connsiteY190" fmla="*/ 1213240 h 1310691"/>
              <a:gd name="connsiteX191" fmla="*/ 2779771 w 5179868"/>
              <a:gd name="connsiteY191" fmla="*/ 1185664 h 1310691"/>
              <a:gd name="connsiteX192" fmla="*/ 2837987 w 5179868"/>
              <a:gd name="connsiteY192" fmla="*/ 1137832 h 1310691"/>
              <a:gd name="connsiteX193" fmla="*/ 2837987 w 5179868"/>
              <a:gd name="connsiteY193" fmla="*/ 883524 h 1310691"/>
              <a:gd name="connsiteX194" fmla="*/ 2684789 w 5179868"/>
              <a:gd name="connsiteY194" fmla="*/ 1213240 h 1310691"/>
              <a:gd name="connsiteX195" fmla="*/ 2666575 w 5179868"/>
              <a:gd name="connsiteY195" fmla="*/ 1213240 h 1310691"/>
              <a:gd name="connsiteX196" fmla="*/ 2511505 w 5179868"/>
              <a:gd name="connsiteY196" fmla="*/ 883524 h 1310691"/>
              <a:gd name="connsiteX197" fmla="*/ 2511505 w 5179868"/>
              <a:gd name="connsiteY197" fmla="*/ 1124896 h 1310691"/>
              <a:gd name="connsiteX198" fmla="*/ 2570316 w 5179868"/>
              <a:gd name="connsiteY198" fmla="*/ 1185579 h 1310691"/>
              <a:gd name="connsiteX199" fmla="*/ 2570316 w 5179868"/>
              <a:gd name="connsiteY199" fmla="*/ 1213155 h 1310691"/>
              <a:gd name="connsiteX200" fmla="*/ 2420182 w 5179868"/>
              <a:gd name="connsiteY200" fmla="*/ 1213155 h 1310691"/>
              <a:gd name="connsiteX201" fmla="*/ 2420182 w 5179868"/>
              <a:gd name="connsiteY201" fmla="*/ 1185579 h 1310691"/>
              <a:gd name="connsiteX202" fmla="*/ 2478398 w 5179868"/>
              <a:gd name="connsiteY202" fmla="*/ 1124896 h 1310691"/>
              <a:gd name="connsiteX203" fmla="*/ 2478398 w 5179868"/>
              <a:gd name="connsiteY203" fmla="*/ 895099 h 1310691"/>
              <a:gd name="connsiteX204" fmla="*/ 2420182 w 5179868"/>
              <a:gd name="connsiteY204" fmla="*/ 835097 h 1310691"/>
              <a:gd name="connsiteX205" fmla="*/ 948548 w 5179868"/>
              <a:gd name="connsiteY205" fmla="*/ 807436 h 1310691"/>
              <a:gd name="connsiteX206" fmla="*/ 1151025 w 5179868"/>
              <a:gd name="connsiteY206" fmla="*/ 807436 h 1310691"/>
              <a:gd name="connsiteX207" fmla="*/ 1151025 w 5179868"/>
              <a:gd name="connsiteY207" fmla="*/ 835097 h 1310691"/>
              <a:gd name="connsiteX208" fmla="*/ 1092214 w 5179868"/>
              <a:gd name="connsiteY208" fmla="*/ 882843 h 1310691"/>
              <a:gd name="connsiteX209" fmla="*/ 1092214 w 5179868"/>
              <a:gd name="connsiteY209" fmla="*/ 1005401 h 1310691"/>
              <a:gd name="connsiteX210" fmla="*/ 1218517 w 5179868"/>
              <a:gd name="connsiteY210" fmla="*/ 894759 h 1310691"/>
              <a:gd name="connsiteX211" fmla="*/ 1243624 w 5179868"/>
              <a:gd name="connsiteY211" fmla="*/ 856715 h 1310691"/>
              <a:gd name="connsiteX212" fmla="*/ 1202516 w 5179868"/>
              <a:gd name="connsiteY212" fmla="*/ 835267 h 1310691"/>
              <a:gd name="connsiteX213" fmla="*/ 1202516 w 5179868"/>
              <a:gd name="connsiteY213" fmla="*/ 807606 h 1310691"/>
              <a:gd name="connsiteX214" fmla="*/ 1388226 w 5179868"/>
              <a:gd name="connsiteY214" fmla="*/ 807606 h 1310691"/>
              <a:gd name="connsiteX215" fmla="*/ 1388226 w 5179868"/>
              <a:gd name="connsiteY215" fmla="*/ 835267 h 1310691"/>
              <a:gd name="connsiteX216" fmla="*/ 1250348 w 5179868"/>
              <a:gd name="connsiteY216" fmla="*/ 911866 h 1310691"/>
              <a:gd name="connsiteX217" fmla="*/ 1207793 w 5179868"/>
              <a:gd name="connsiteY217" fmla="*/ 948633 h 1310691"/>
              <a:gd name="connsiteX218" fmla="*/ 1326947 w 5179868"/>
              <a:gd name="connsiteY218" fmla="*/ 1118853 h 1310691"/>
              <a:gd name="connsiteX219" fmla="*/ 1422270 w 5179868"/>
              <a:gd name="connsiteY219" fmla="*/ 1185664 h 1310691"/>
              <a:gd name="connsiteX220" fmla="*/ 1422270 w 5179868"/>
              <a:gd name="connsiteY220" fmla="*/ 1213240 h 1310691"/>
              <a:gd name="connsiteX221" fmla="*/ 1196729 w 5179868"/>
              <a:gd name="connsiteY221" fmla="*/ 1213240 h 1310691"/>
              <a:gd name="connsiteX222" fmla="*/ 1196729 w 5179868"/>
              <a:gd name="connsiteY222" fmla="*/ 1185664 h 1310691"/>
              <a:gd name="connsiteX223" fmla="*/ 1215197 w 5179868"/>
              <a:gd name="connsiteY223" fmla="*/ 1185664 h 1310691"/>
              <a:gd name="connsiteX224" fmla="*/ 1255540 w 5179868"/>
              <a:gd name="connsiteY224" fmla="*/ 1172812 h 1310691"/>
              <a:gd name="connsiteX225" fmla="*/ 1231113 w 5179868"/>
              <a:gd name="connsiteY225" fmla="*/ 1128045 h 1310691"/>
              <a:gd name="connsiteX226" fmla="*/ 1144046 w 5179868"/>
              <a:gd name="connsiteY226" fmla="*/ 1004891 h 1310691"/>
              <a:gd name="connsiteX227" fmla="*/ 1092554 w 5179868"/>
              <a:gd name="connsiteY227" fmla="*/ 1050254 h 1310691"/>
              <a:gd name="connsiteX228" fmla="*/ 1092554 w 5179868"/>
              <a:gd name="connsiteY228" fmla="*/ 1138173 h 1310691"/>
              <a:gd name="connsiteX229" fmla="*/ 1151365 w 5179868"/>
              <a:gd name="connsiteY229" fmla="*/ 1186005 h 1310691"/>
              <a:gd name="connsiteX230" fmla="*/ 1151365 w 5179868"/>
              <a:gd name="connsiteY230" fmla="*/ 1213580 h 1310691"/>
              <a:gd name="connsiteX231" fmla="*/ 948548 w 5179868"/>
              <a:gd name="connsiteY231" fmla="*/ 1213580 h 1310691"/>
              <a:gd name="connsiteX232" fmla="*/ 948548 w 5179868"/>
              <a:gd name="connsiteY232" fmla="*/ 1186005 h 1310691"/>
              <a:gd name="connsiteX233" fmla="*/ 1006764 w 5179868"/>
              <a:gd name="connsiteY233" fmla="*/ 1138173 h 1310691"/>
              <a:gd name="connsiteX234" fmla="*/ 1006764 w 5179868"/>
              <a:gd name="connsiteY234" fmla="*/ 882843 h 1310691"/>
              <a:gd name="connsiteX235" fmla="*/ 948548 w 5179868"/>
              <a:gd name="connsiteY235" fmla="*/ 835097 h 1310691"/>
              <a:gd name="connsiteX236" fmla="*/ 2259240 w 5179868"/>
              <a:gd name="connsiteY236" fmla="*/ 807096 h 1310691"/>
              <a:gd name="connsiteX237" fmla="*/ 2403927 w 5179868"/>
              <a:gd name="connsiteY237" fmla="*/ 807096 h 1310691"/>
              <a:gd name="connsiteX238" fmla="*/ 2403927 w 5179868"/>
              <a:gd name="connsiteY238" fmla="*/ 834757 h 1310691"/>
              <a:gd name="connsiteX239" fmla="*/ 2344350 w 5179868"/>
              <a:gd name="connsiteY239" fmla="*/ 882503 h 1310691"/>
              <a:gd name="connsiteX240" fmla="*/ 2344350 w 5179868"/>
              <a:gd name="connsiteY240" fmla="*/ 1137833 h 1310691"/>
              <a:gd name="connsiteX241" fmla="*/ 2403927 w 5179868"/>
              <a:gd name="connsiteY241" fmla="*/ 1185665 h 1310691"/>
              <a:gd name="connsiteX242" fmla="*/ 2403927 w 5179868"/>
              <a:gd name="connsiteY242" fmla="*/ 1213240 h 1310691"/>
              <a:gd name="connsiteX243" fmla="*/ 2201025 w 5179868"/>
              <a:gd name="connsiteY243" fmla="*/ 1213240 h 1310691"/>
              <a:gd name="connsiteX244" fmla="*/ 2201025 w 5179868"/>
              <a:gd name="connsiteY244" fmla="*/ 1185665 h 1310691"/>
              <a:gd name="connsiteX245" fmla="*/ 2259240 w 5179868"/>
              <a:gd name="connsiteY245" fmla="*/ 1137833 h 1310691"/>
              <a:gd name="connsiteX246" fmla="*/ 2259240 w 5179868"/>
              <a:gd name="connsiteY246" fmla="*/ 883525 h 1310691"/>
              <a:gd name="connsiteX247" fmla="*/ 2106043 w 5179868"/>
              <a:gd name="connsiteY247" fmla="*/ 1213240 h 1310691"/>
              <a:gd name="connsiteX248" fmla="*/ 2087318 w 5179868"/>
              <a:gd name="connsiteY248" fmla="*/ 1213240 h 1310691"/>
              <a:gd name="connsiteX249" fmla="*/ 1932248 w 5179868"/>
              <a:gd name="connsiteY249" fmla="*/ 883525 h 1310691"/>
              <a:gd name="connsiteX250" fmla="*/ 1932248 w 5179868"/>
              <a:gd name="connsiteY250" fmla="*/ 1124896 h 1310691"/>
              <a:gd name="connsiteX251" fmla="*/ 1991144 w 5179868"/>
              <a:gd name="connsiteY251" fmla="*/ 1185579 h 1310691"/>
              <a:gd name="connsiteX252" fmla="*/ 1991144 w 5179868"/>
              <a:gd name="connsiteY252" fmla="*/ 1213155 h 1310691"/>
              <a:gd name="connsiteX253" fmla="*/ 1840925 w 5179868"/>
              <a:gd name="connsiteY253" fmla="*/ 1213155 h 1310691"/>
              <a:gd name="connsiteX254" fmla="*/ 1840925 w 5179868"/>
              <a:gd name="connsiteY254" fmla="*/ 1185579 h 1310691"/>
              <a:gd name="connsiteX255" fmla="*/ 1899226 w 5179868"/>
              <a:gd name="connsiteY255" fmla="*/ 1124896 h 1310691"/>
              <a:gd name="connsiteX256" fmla="*/ 1899226 w 5179868"/>
              <a:gd name="connsiteY256" fmla="*/ 895100 h 1310691"/>
              <a:gd name="connsiteX257" fmla="*/ 1840925 w 5179868"/>
              <a:gd name="connsiteY257" fmla="*/ 835097 h 1310691"/>
              <a:gd name="connsiteX258" fmla="*/ 1840925 w 5179868"/>
              <a:gd name="connsiteY258" fmla="*/ 807437 h 1310691"/>
              <a:gd name="connsiteX259" fmla="*/ 1989272 w 5179868"/>
              <a:gd name="connsiteY259" fmla="*/ 807437 h 1310691"/>
              <a:gd name="connsiteX260" fmla="*/ 2124086 w 5179868"/>
              <a:gd name="connsiteY260" fmla="*/ 1093746 h 1310691"/>
              <a:gd name="connsiteX261" fmla="*/ 378143 w 5179868"/>
              <a:gd name="connsiteY261" fmla="*/ 801139 h 1310691"/>
              <a:gd name="connsiteX262" fmla="*/ 408953 w 5179868"/>
              <a:gd name="connsiteY262" fmla="*/ 811011 h 1310691"/>
              <a:gd name="connsiteX263" fmla="*/ 372441 w 5179868"/>
              <a:gd name="connsiteY263" fmla="*/ 843523 h 1310691"/>
              <a:gd name="connsiteX264" fmla="*/ 369973 w 5179868"/>
              <a:gd name="connsiteY264" fmla="*/ 1049489 h 1310691"/>
              <a:gd name="connsiteX265" fmla="*/ 408443 w 5179868"/>
              <a:gd name="connsiteY265" fmla="*/ 1086342 h 1310691"/>
              <a:gd name="connsiteX266" fmla="*/ 460274 w 5179868"/>
              <a:gd name="connsiteY266" fmla="*/ 1100725 h 1310691"/>
              <a:gd name="connsiteX267" fmla="*/ 563853 w 5179868"/>
              <a:gd name="connsiteY267" fmla="*/ 1064043 h 1310691"/>
              <a:gd name="connsiteX268" fmla="*/ 571853 w 5179868"/>
              <a:gd name="connsiteY268" fmla="*/ 1060468 h 1310691"/>
              <a:gd name="connsiteX269" fmla="*/ 573385 w 5179868"/>
              <a:gd name="connsiteY269" fmla="*/ 1060468 h 1310691"/>
              <a:gd name="connsiteX270" fmla="*/ 573811 w 5179868"/>
              <a:gd name="connsiteY270" fmla="*/ 1061490 h 1310691"/>
              <a:gd name="connsiteX271" fmla="*/ 568023 w 5179868"/>
              <a:gd name="connsiteY271" fmla="*/ 1070001 h 1310691"/>
              <a:gd name="connsiteX272" fmla="*/ 451253 w 5179868"/>
              <a:gd name="connsiteY272" fmla="*/ 1116896 h 1310691"/>
              <a:gd name="connsiteX273" fmla="*/ 451253 w 5179868"/>
              <a:gd name="connsiteY273" fmla="*/ 1117407 h 1310691"/>
              <a:gd name="connsiteX274" fmla="*/ 396697 w 5179868"/>
              <a:gd name="connsiteY274" fmla="*/ 1106342 h 1310691"/>
              <a:gd name="connsiteX275" fmla="*/ 352100 w 5179868"/>
              <a:gd name="connsiteY275" fmla="*/ 1081575 h 1310691"/>
              <a:gd name="connsiteX276" fmla="*/ 287672 w 5179868"/>
              <a:gd name="connsiteY276" fmla="*/ 953315 h 1310691"/>
              <a:gd name="connsiteX277" fmla="*/ 345206 w 5179868"/>
              <a:gd name="connsiteY277" fmla="*/ 822076 h 1310691"/>
              <a:gd name="connsiteX278" fmla="*/ 378143 w 5179868"/>
              <a:gd name="connsiteY278" fmla="*/ 801139 h 1310691"/>
              <a:gd name="connsiteX279" fmla="*/ 1620917 w 5179868"/>
              <a:gd name="connsiteY279" fmla="*/ 800032 h 1310691"/>
              <a:gd name="connsiteX280" fmla="*/ 1849522 w 5179868"/>
              <a:gd name="connsiteY280" fmla="*/ 1010253 h 1310691"/>
              <a:gd name="connsiteX281" fmla="*/ 1623385 w 5179868"/>
              <a:gd name="connsiteY281" fmla="*/ 1220474 h 1310691"/>
              <a:gd name="connsiteX282" fmla="*/ 1396567 w 5179868"/>
              <a:gd name="connsiteY282" fmla="*/ 1009657 h 1310691"/>
              <a:gd name="connsiteX283" fmla="*/ 1620917 w 5179868"/>
              <a:gd name="connsiteY283" fmla="*/ 800032 h 1310691"/>
              <a:gd name="connsiteX284" fmla="*/ 449721 w 5179868"/>
              <a:gd name="connsiteY284" fmla="*/ 783266 h 1310691"/>
              <a:gd name="connsiteX285" fmla="*/ 536107 w 5179868"/>
              <a:gd name="connsiteY285" fmla="*/ 804543 h 1310691"/>
              <a:gd name="connsiteX286" fmla="*/ 541299 w 5179868"/>
              <a:gd name="connsiteY286" fmla="*/ 807522 h 1310691"/>
              <a:gd name="connsiteX287" fmla="*/ 545299 w 5179868"/>
              <a:gd name="connsiteY287" fmla="*/ 808798 h 1310691"/>
              <a:gd name="connsiteX288" fmla="*/ 549469 w 5179868"/>
              <a:gd name="connsiteY288" fmla="*/ 807352 h 1310691"/>
              <a:gd name="connsiteX289" fmla="*/ 551512 w 5179868"/>
              <a:gd name="connsiteY289" fmla="*/ 802926 h 1310691"/>
              <a:gd name="connsiteX290" fmla="*/ 552618 w 5179868"/>
              <a:gd name="connsiteY290" fmla="*/ 800883 h 1310691"/>
              <a:gd name="connsiteX291" fmla="*/ 554491 w 5179868"/>
              <a:gd name="connsiteY291" fmla="*/ 802330 h 1310691"/>
              <a:gd name="connsiteX292" fmla="*/ 556704 w 5179868"/>
              <a:gd name="connsiteY292" fmla="*/ 806160 h 1310691"/>
              <a:gd name="connsiteX293" fmla="*/ 577300 w 5179868"/>
              <a:gd name="connsiteY293" fmla="*/ 849481 h 1310691"/>
              <a:gd name="connsiteX294" fmla="*/ 578151 w 5179868"/>
              <a:gd name="connsiteY294" fmla="*/ 852545 h 1310691"/>
              <a:gd name="connsiteX295" fmla="*/ 578151 w 5179868"/>
              <a:gd name="connsiteY295" fmla="*/ 853226 h 1310691"/>
              <a:gd name="connsiteX296" fmla="*/ 578066 w 5179868"/>
              <a:gd name="connsiteY296" fmla="*/ 853481 h 1310691"/>
              <a:gd name="connsiteX297" fmla="*/ 573726 w 5179868"/>
              <a:gd name="connsiteY297" fmla="*/ 850928 h 1310691"/>
              <a:gd name="connsiteX298" fmla="*/ 460274 w 5179868"/>
              <a:gd name="connsiteY298" fmla="*/ 795777 h 1310691"/>
              <a:gd name="connsiteX299" fmla="*/ 454146 w 5179868"/>
              <a:gd name="connsiteY299" fmla="*/ 795777 h 1310691"/>
              <a:gd name="connsiteX300" fmla="*/ 425720 w 5179868"/>
              <a:gd name="connsiteY300" fmla="*/ 785478 h 1310691"/>
              <a:gd name="connsiteX301" fmla="*/ 449721 w 5179868"/>
              <a:gd name="connsiteY301" fmla="*/ 783266 h 1310691"/>
              <a:gd name="connsiteX302" fmla="*/ 380867 w 5179868"/>
              <a:gd name="connsiteY302" fmla="*/ 783010 h 1310691"/>
              <a:gd name="connsiteX303" fmla="*/ 485552 w 5179868"/>
              <a:gd name="connsiteY303" fmla="*/ 821990 h 1310691"/>
              <a:gd name="connsiteX304" fmla="*/ 543086 w 5179868"/>
              <a:gd name="connsiteY304" fmla="*/ 953230 h 1310691"/>
              <a:gd name="connsiteX305" fmla="*/ 477211 w 5179868"/>
              <a:gd name="connsiteY305" fmla="*/ 1081065 h 1310691"/>
              <a:gd name="connsiteX306" fmla="*/ 455338 w 5179868"/>
              <a:gd name="connsiteY306" fmla="*/ 1094938 h 1310691"/>
              <a:gd name="connsiteX307" fmla="*/ 434571 w 5179868"/>
              <a:gd name="connsiteY307" fmla="*/ 1092129 h 1310691"/>
              <a:gd name="connsiteX308" fmla="*/ 420783 w 5179868"/>
              <a:gd name="connsiteY308" fmla="*/ 1086001 h 1310691"/>
              <a:gd name="connsiteX309" fmla="*/ 459423 w 5179868"/>
              <a:gd name="connsiteY309" fmla="*/ 1048978 h 1310691"/>
              <a:gd name="connsiteX310" fmla="*/ 456955 w 5179868"/>
              <a:gd name="connsiteY310" fmla="*/ 843013 h 1310691"/>
              <a:gd name="connsiteX311" fmla="*/ 368951 w 5179868"/>
              <a:gd name="connsiteY311" fmla="*/ 795096 h 1310691"/>
              <a:gd name="connsiteX312" fmla="*/ 255585 w 5179868"/>
              <a:gd name="connsiteY312" fmla="*/ 850247 h 1310691"/>
              <a:gd name="connsiteX313" fmla="*/ 252511 w 5179868"/>
              <a:gd name="connsiteY313" fmla="*/ 852021 h 1310691"/>
              <a:gd name="connsiteX314" fmla="*/ 253287 w 5179868"/>
              <a:gd name="connsiteY314" fmla="*/ 849226 h 1310691"/>
              <a:gd name="connsiteX315" fmla="*/ 273969 w 5179868"/>
              <a:gd name="connsiteY315" fmla="*/ 805905 h 1310691"/>
              <a:gd name="connsiteX316" fmla="*/ 276182 w 5179868"/>
              <a:gd name="connsiteY316" fmla="*/ 802075 h 1310691"/>
              <a:gd name="connsiteX317" fmla="*/ 278054 w 5179868"/>
              <a:gd name="connsiteY317" fmla="*/ 800628 h 1310691"/>
              <a:gd name="connsiteX318" fmla="*/ 278735 w 5179868"/>
              <a:gd name="connsiteY318" fmla="*/ 801564 h 1310691"/>
              <a:gd name="connsiteX319" fmla="*/ 280012 w 5179868"/>
              <a:gd name="connsiteY319" fmla="*/ 805564 h 1310691"/>
              <a:gd name="connsiteX320" fmla="*/ 285374 w 5179868"/>
              <a:gd name="connsiteY320" fmla="*/ 808543 h 1310691"/>
              <a:gd name="connsiteX321" fmla="*/ 289204 w 5179868"/>
              <a:gd name="connsiteY321" fmla="*/ 807267 h 1310691"/>
              <a:gd name="connsiteX322" fmla="*/ 318056 w 5179868"/>
              <a:gd name="connsiteY322" fmla="*/ 793224 h 1310691"/>
              <a:gd name="connsiteX323" fmla="*/ 380867 w 5179868"/>
              <a:gd name="connsiteY323" fmla="*/ 783010 h 1310691"/>
              <a:gd name="connsiteX324" fmla="*/ 413549 w 5179868"/>
              <a:gd name="connsiteY324" fmla="*/ 733987 h 1310691"/>
              <a:gd name="connsiteX325" fmla="*/ 423932 w 5179868"/>
              <a:gd name="connsiteY325" fmla="*/ 744370 h 1310691"/>
              <a:gd name="connsiteX326" fmla="*/ 413549 w 5179868"/>
              <a:gd name="connsiteY326" fmla="*/ 754754 h 1310691"/>
              <a:gd name="connsiteX327" fmla="*/ 403166 w 5179868"/>
              <a:gd name="connsiteY327" fmla="*/ 744370 h 1310691"/>
              <a:gd name="connsiteX328" fmla="*/ 413549 w 5179868"/>
              <a:gd name="connsiteY328" fmla="*/ 733987 h 1310691"/>
              <a:gd name="connsiteX329" fmla="*/ 412613 w 5179868"/>
              <a:gd name="connsiteY329" fmla="*/ 729391 h 1310691"/>
              <a:gd name="connsiteX330" fmla="*/ 397634 w 5179868"/>
              <a:gd name="connsiteY330" fmla="*/ 744371 h 1310691"/>
              <a:gd name="connsiteX331" fmla="*/ 412613 w 5179868"/>
              <a:gd name="connsiteY331" fmla="*/ 759350 h 1310691"/>
              <a:gd name="connsiteX332" fmla="*/ 427592 w 5179868"/>
              <a:gd name="connsiteY332" fmla="*/ 744371 h 1310691"/>
              <a:gd name="connsiteX333" fmla="*/ 412613 w 5179868"/>
              <a:gd name="connsiteY333" fmla="*/ 729391 h 1310691"/>
              <a:gd name="connsiteX334" fmla="*/ 564534 w 5179868"/>
              <a:gd name="connsiteY334" fmla="*/ 721476 h 1310691"/>
              <a:gd name="connsiteX335" fmla="*/ 597471 w 5179868"/>
              <a:gd name="connsiteY335" fmla="*/ 726753 h 1310691"/>
              <a:gd name="connsiteX336" fmla="*/ 599854 w 5179868"/>
              <a:gd name="connsiteY336" fmla="*/ 730497 h 1310691"/>
              <a:gd name="connsiteX337" fmla="*/ 599854 w 5179868"/>
              <a:gd name="connsiteY337" fmla="*/ 744711 h 1310691"/>
              <a:gd name="connsiteX338" fmla="*/ 599344 w 5179868"/>
              <a:gd name="connsiteY338" fmla="*/ 758669 h 1310691"/>
              <a:gd name="connsiteX339" fmla="*/ 596961 w 5179868"/>
              <a:gd name="connsiteY339" fmla="*/ 761393 h 1310691"/>
              <a:gd name="connsiteX340" fmla="*/ 592620 w 5179868"/>
              <a:gd name="connsiteY340" fmla="*/ 763690 h 1310691"/>
              <a:gd name="connsiteX341" fmla="*/ 586662 w 5179868"/>
              <a:gd name="connsiteY341" fmla="*/ 764626 h 1310691"/>
              <a:gd name="connsiteX342" fmla="*/ 564619 w 5179868"/>
              <a:gd name="connsiteY342" fmla="*/ 767350 h 1310691"/>
              <a:gd name="connsiteX343" fmla="*/ 267841 w 5179868"/>
              <a:gd name="connsiteY343" fmla="*/ 721476 h 1310691"/>
              <a:gd name="connsiteX344" fmla="*/ 267841 w 5179868"/>
              <a:gd name="connsiteY344" fmla="*/ 767605 h 1310691"/>
              <a:gd name="connsiteX345" fmla="*/ 254734 w 5179868"/>
              <a:gd name="connsiteY345" fmla="*/ 765988 h 1310691"/>
              <a:gd name="connsiteX346" fmla="*/ 244266 w 5179868"/>
              <a:gd name="connsiteY346" fmla="*/ 764626 h 1310691"/>
              <a:gd name="connsiteX347" fmla="*/ 238308 w 5179868"/>
              <a:gd name="connsiteY347" fmla="*/ 763690 h 1310691"/>
              <a:gd name="connsiteX348" fmla="*/ 233627 w 5179868"/>
              <a:gd name="connsiteY348" fmla="*/ 758669 h 1310691"/>
              <a:gd name="connsiteX349" fmla="*/ 233542 w 5179868"/>
              <a:gd name="connsiteY349" fmla="*/ 758669 h 1310691"/>
              <a:gd name="connsiteX350" fmla="*/ 233031 w 5179868"/>
              <a:gd name="connsiteY350" fmla="*/ 744711 h 1310691"/>
              <a:gd name="connsiteX351" fmla="*/ 233031 w 5179868"/>
              <a:gd name="connsiteY351" fmla="*/ 730497 h 1310691"/>
              <a:gd name="connsiteX352" fmla="*/ 235329 w 5179868"/>
              <a:gd name="connsiteY352" fmla="*/ 726753 h 1310691"/>
              <a:gd name="connsiteX353" fmla="*/ 267841 w 5179868"/>
              <a:gd name="connsiteY353" fmla="*/ 721476 h 1310691"/>
              <a:gd name="connsiteX354" fmla="*/ 312694 w 5179868"/>
              <a:gd name="connsiteY354" fmla="*/ 720029 h 1310691"/>
              <a:gd name="connsiteX355" fmla="*/ 312694 w 5179868"/>
              <a:gd name="connsiteY355" fmla="*/ 767946 h 1310691"/>
              <a:gd name="connsiteX356" fmla="*/ 293119 w 5179868"/>
              <a:gd name="connsiteY356" fmla="*/ 767946 h 1310691"/>
              <a:gd name="connsiteX357" fmla="*/ 293119 w 5179868"/>
              <a:gd name="connsiteY357" fmla="*/ 720795 h 1310691"/>
              <a:gd name="connsiteX358" fmla="*/ 517468 w 5179868"/>
              <a:gd name="connsiteY358" fmla="*/ 719944 h 1310691"/>
              <a:gd name="connsiteX359" fmla="*/ 538065 w 5179868"/>
              <a:gd name="connsiteY359" fmla="*/ 720795 h 1310691"/>
              <a:gd name="connsiteX360" fmla="*/ 538065 w 5179868"/>
              <a:gd name="connsiteY360" fmla="*/ 768286 h 1310691"/>
              <a:gd name="connsiteX361" fmla="*/ 517468 w 5179868"/>
              <a:gd name="connsiteY361" fmla="*/ 768286 h 1310691"/>
              <a:gd name="connsiteX362" fmla="*/ 273373 w 5179868"/>
              <a:gd name="connsiteY362" fmla="*/ 714752 h 1310691"/>
              <a:gd name="connsiteX363" fmla="*/ 288438 w 5179868"/>
              <a:gd name="connsiteY363" fmla="*/ 714752 h 1310691"/>
              <a:gd name="connsiteX364" fmla="*/ 289119 w 5179868"/>
              <a:gd name="connsiteY364" fmla="*/ 717050 h 1310691"/>
              <a:gd name="connsiteX365" fmla="*/ 289119 w 5179868"/>
              <a:gd name="connsiteY365" fmla="*/ 772712 h 1310691"/>
              <a:gd name="connsiteX366" fmla="*/ 288693 w 5179868"/>
              <a:gd name="connsiteY366" fmla="*/ 774755 h 1310691"/>
              <a:gd name="connsiteX367" fmla="*/ 274054 w 5179868"/>
              <a:gd name="connsiteY367" fmla="*/ 774755 h 1310691"/>
              <a:gd name="connsiteX368" fmla="*/ 273373 w 5179868"/>
              <a:gd name="connsiteY368" fmla="*/ 772372 h 1310691"/>
              <a:gd name="connsiteX369" fmla="*/ 273373 w 5179868"/>
              <a:gd name="connsiteY369" fmla="*/ 716710 h 1310691"/>
              <a:gd name="connsiteX370" fmla="*/ 273373 w 5179868"/>
              <a:gd name="connsiteY370" fmla="*/ 714752 h 1310691"/>
              <a:gd name="connsiteX371" fmla="*/ 318822 w 5179868"/>
              <a:gd name="connsiteY371" fmla="*/ 714497 h 1310691"/>
              <a:gd name="connsiteX372" fmla="*/ 333801 w 5179868"/>
              <a:gd name="connsiteY372" fmla="*/ 714497 h 1310691"/>
              <a:gd name="connsiteX373" fmla="*/ 334567 w 5179868"/>
              <a:gd name="connsiteY373" fmla="*/ 716795 h 1310691"/>
              <a:gd name="connsiteX374" fmla="*/ 334567 w 5179868"/>
              <a:gd name="connsiteY374" fmla="*/ 772457 h 1310691"/>
              <a:gd name="connsiteX375" fmla="*/ 334567 w 5179868"/>
              <a:gd name="connsiteY375" fmla="*/ 774499 h 1310691"/>
              <a:gd name="connsiteX376" fmla="*/ 334142 w 5179868"/>
              <a:gd name="connsiteY376" fmla="*/ 774499 h 1310691"/>
              <a:gd name="connsiteX377" fmla="*/ 333971 w 5179868"/>
              <a:gd name="connsiteY377" fmla="*/ 774414 h 1310691"/>
              <a:gd name="connsiteX378" fmla="*/ 319077 w 5179868"/>
              <a:gd name="connsiteY378" fmla="*/ 774414 h 1310691"/>
              <a:gd name="connsiteX379" fmla="*/ 318311 w 5179868"/>
              <a:gd name="connsiteY379" fmla="*/ 772116 h 1310691"/>
              <a:gd name="connsiteX380" fmla="*/ 318311 w 5179868"/>
              <a:gd name="connsiteY380" fmla="*/ 716455 h 1310691"/>
              <a:gd name="connsiteX381" fmla="*/ 318822 w 5179868"/>
              <a:gd name="connsiteY381" fmla="*/ 714497 h 1310691"/>
              <a:gd name="connsiteX382" fmla="*/ 543342 w 5179868"/>
              <a:gd name="connsiteY382" fmla="*/ 714071 h 1310691"/>
              <a:gd name="connsiteX383" fmla="*/ 558321 w 5179868"/>
              <a:gd name="connsiteY383" fmla="*/ 714072 h 1310691"/>
              <a:gd name="connsiteX384" fmla="*/ 559002 w 5179868"/>
              <a:gd name="connsiteY384" fmla="*/ 716369 h 1310691"/>
              <a:gd name="connsiteX385" fmla="*/ 559002 w 5179868"/>
              <a:gd name="connsiteY385" fmla="*/ 772031 h 1310691"/>
              <a:gd name="connsiteX386" fmla="*/ 558576 w 5179868"/>
              <a:gd name="connsiteY386" fmla="*/ 774074 h 1310691"/>
              <a:gd name="connsiteX387" fmla="*/ 543597 w 5179868"/>
              <a:gd name="connsiteY387" fmla="*/ 774074 h 1310691"/>
              <a:gd name="connsiteX388" fmla="*/ 542831 w 5179868"/>
              <a:gd name="connsiteY388" fmla="*/ 771691 h 1310691"/>
              <a:gd name="connsiteX389" fmla="*/ 542831 w 5179868"/>
              <a:gd name="connsiteY389" fmla="*/ 716029 h 1310691"/>
              <a:gd name="connsiteX390" fmla="*/ 543342 w 5179868"/>
              <a:gd name="connsiteY390" fmla="*/ 714071 h 1310691"/>
              <a:gd name="connsiteX391" fmla="*/ 496872 w 5179868"/>
              <a:gd name="connsiteY391" fmla="*/ 713731 h 1310691"/>
              <a:gd name="connsiteX392" fmla="*/ 511936 w 5179868"/>
              <a:gd name="connsiteY392" fmla="*/ 713731 h 1310691"/>
              <a:gd name="connsiteX393" fmla="*/ 512617 w 5179868"/>
              <a:gd name="connsiteY393" fmla="*/ 716029 h 1310691"/>
              <a:gd name="connsiteX394" fmla="*/ 512617 w 5179868"/>
              <a:gd name="connsiteY394" fmla="*/ 771691 h 1310691"/>
              <a:gd name="connsiteX395" fmla="*/ 512106 w 5179868"/>
              <a:gd name="connsiteY395" fmla="*/ 773733 h 1310691"/>
              <a:gd name="connsiteX396" fmla="*/ 497042 w 5179868"/>
              <a:gd name="connsiteY396" fmla="*/ 773733 h 1310691"/>
              <a:gd name="connsiteX397" fmla="*/ 496276 w 5179868"/>
              <a:gd name="connsiteY397" fmla="*/ 771350 h 1310691"/>
              <a:gd name="connsiteX398" fmla="*/ 496276 w 5179868"/>
              <a:gd name="connsiteY398" fmla="*/ 715688 h 1310691"/>
              <a:gd name="connsiteX399" fmla="*/ 496872 w 5179868"/>
              <a:gd name="connsiteY399" fmla="*/ 713731 h 1310691"/>
              <a:gd name="connsiteX400" fmla="*/ 403847 w 5179868"/>
              <a:gd name="connsiteY400" fmla="*/ 660026 h 1310691"/>
              <a:gd name="connsiteX401" fmla="*/ 423507 w 5179868"/>
              <a:gd name="connsiteY401" fmla="*/ 660026 h 1310691"/>
              <a:gd name="connsiteX402" fmla="*/ 439508 w 5179868"/>
              <a:gd name="connsiteY402" fmla="*/ 668537 h 1310691"/>
              <a:gd name="connsiteX403" fmla="*/ 444018 w 5179868"/>
              <a:gd name="connsiteY403" fmla="*/ 681644 h 1310691"/>
              <a:gd name="connsiteX404" fmla="*/ 444018 w 5179868"/>
              <a:gd name="connsiteY404" fmla="*/ 719263 h 1310691"/>
              <a:gd name="connsiteX405" fmla="*/ 490403 w 5179868"/>
              <a:gd name="connsiteY405" fmla="*/ 719263 h 1310691"/>
              <a:gd name="connsiteX406" fmla="*/ 490403 w 5179868"/>
              <a:gd name="connsiteY406" fmla="*/ 768712 h 1310691"/>
              <a:gd name="connsiteX407" fmla="*/ 440444 w 5179868"/>
              <a:gd name="connsiteY407" fmla="*/ 768712 h 1310691"/>
              <a:gd name="connsiteX408" fmla="*/ 440444 w 5179868"/>
              <a:gd name="connsiteY408" fmla="*/ 776542 h 1310691"/>
              <a:gd name="connsiteX409" fmla="*/ 414230 w 5179868"/>
              <a:gd name="connsiteY409" fmla="*/ 780287 h 1310691"/>
              <a:gd name="connsiteX410" fmla="*/ 383335 w 5179868"/>
              <a:gd name="connsiteY410" fmla="*/ 776372 h 1310691"/>
              <a:gd name="connsiteX411" fmla="*/ 383335 w 5179868"/>
              <a:gd name="connsiteY411" fmla="*/ 768712 h 1310691"/>
              <a:gd name="connsiteX412" fmla="*/ 338908 w 5179868"/>
              <a:gd name="connsiteY412" fmla="*/ 768712 h 1310691"/>
              <a:gd name="connsiteX413" fmla="*/ 340014 w 5179868"/>
              <a:gd name="connsiteY413" fmla="*/ 719263 h 1310691"/>
              <a:gd name="connsiteX414" fmla="*/ 383335 w 5179868"/>
              <a:gd name="connsiteY414" fmla="*/ 719263 h 1310691"/>
              <a:gd name="connsiteX415" fmla="*/ 383335 w 5179868"/>
              <a:gd name="connsiteY415" fmla="*/ 681644 h 1310691"/>
              <a:gd name="connsiteX416" fmla="*/ 387931 w 5179868"/>
              <a:gd name="connsiteY416" fmla="*/ 668537 h 1310691"/>
              <a:gd name="connsiteX417" fmla="*/ 403847 w 5179868"/>
              <a:gd name="connsiteY417" fmla="*/ 660026 h 1310691"/>
              <a:gd name="connsiteX418" fmla="*/ 419688 w 5179868"/>
              <a:gd name="connsiteY418" fmla="*/ 599565 h 1310691"/>
              <a:gd name="connsiteX419" fmla="*/ 459978 w 5179868"/>
              <a:gd name="connsiteY419" fmla="*/ 620917 h 1310691"/>
              <a:gd name="connsiteX420" fmla="*/ 452019 w 5179868"/>
              <a:gd name="connsiteY420" fmla="*/ 704794 h 1310691"/>
              <a:gd name="connsiteX421" fmla="*/ 452019 w 5179868"/>
              <a:gd name="connsiteY421" fmla="*/ 673644 h 1310691"/>
              <a:gd name="connsiteX422" fmla="*/ 454742 w 5179868"/>
              <a:gd name="connsiteY422" fmla="*/ 659090 h 1310691"/>
              <a:gd name="connsiteX423" fmla="*/ 452189 w 5179868"/>
              <a:gd name="connsiteY423" fmla="*/ 644794 h 1310691"/>
              <a:gd name="connsiteX424" fmla="*/ 399975 w 5179868"/>
              <a:gd name="connsiteY424" fmla="*/ 620920 h 1310691"/>
              <a:gd name="connsiteX425" fmla="*/ 376101 w 5179868"/>
              <a:gd name="connsiteY425" fmla="*/ 673133 h 1310691"/>
              <a:gd name="connsiteX426" fmla="*/ 376101 w 5179868"/>
              <a:gd name="connsiteY426" fmla="*/ 704794 h 1310691"/>
              <a:gd name="connsiteX427" fmla="*/ 368141 w 5179868"/>
              <a:gd name="connsiteY427" fmla="*/ 696835 h 1310691"/>
              <a:gd name="connsiteX428" fmla="*/ 376101 w 5179868"/>
              <a:gd name="connsiteY428" fmla="*/ 612957 h 1310691"/>
              <a:gd name="connsiteX429" fmla="*/ 419688 w 5179868"/>
              <a:gd name="connsiteY429" fmla="*/ 599565 h 1310691"/>
              <a:gd name="connsiteX430" fmla="*/ 378484 w 5179868"/>
              <a:gd name="connsiteY430" fmla="*/ 572365 h 1310691"/>
              <a:gd name="connsiteX431" fmla="*/ 373803 w 5179868"/>
              <a:gd name="connsiteY431" fmla="*/ 577216 h 1310691"/>
              <a:gd name="connsiteX432" fmla="*/ 378654 w 5179868"/>
              <a:gd name="connsiteY432" fmla="*/ 581896 h 1310691"/>
              <a:gd name="connsiteX433" fmla="*/ 378740 w 5179868"/>
              <a:gd name="connsiteY433" fmla="*/ 581895 h 1310691"/>
              <a:gd name="connsiteX434" fmla="*/ 383335 w 5179868"/>
              <a:gd name="connsiteY434" fmla="*/ 577130 h 1310691"/>
              <a:gd name="connsiteX435" fmla="*/ 383334 w 5179868"/>
              <a:gd name="connsiteY435" fmla="*/ 577045 h 1310691"/>
              <a:gd name="connsiteX436" fmla="*/ 378484 w 5179868"/>
              <a:gd name="connsiteY436" fmla="*/ 572365 h 1310691"/>
              <a:gd name="connsiteX437" fmla="*/ 515511 w 5179868"/>
              <a:gd name="connsiteY437" fmla="*/ 572363 h 1310691"/>
              <a:gd name="connsiteX438" fmla="*/ 510744 w 5179868"/>
              <a:gd name="connsiteY438" fmla="*/ 577130 h 1310691"/>
              <a:gd name="connsiteX439" fmla="*/ 515511 w 5179868"/>
              <a:gd name="connsiteY439" fmla="*/ 581896 h 1310691"/>
              <a:gd name="connsiteX440" fmla="*/ 515682 w 5179868"/>
              <a:gd name="connsiteY440" fmla="*/ 581896 h 1310691"/>
              <a:gd name="connsiteX441" fmla="*/ 520277 w 5179868"/>
              <a:gd name="connsiteY441" fmla="*/ 577130 h 1310691"/>
              <a:gd name="connsiteX442" fmla="*/ 515511 w 5179868"/>
              <a:gd name="connsiteY442" fmla="*/ 572363 h 1310691"/>
              <a:gd name="connsiteX443" fmla="*/ 446912 w 5179868"/>
              <a:gd name="connsiteY443" fmla="*/ 572363 h 1310691"/>
              <a:gd name="connsiteX444" fmla="*/ 442146 w 5179868"/>
              <a:gd name="connsiteY444" fmla="*/ 577130 h 1310691"/>
              <a:gd name="connsiteX445" fmla="*/ 446912 w 5179868"/>
              <a:gd name="connsiteY445" fmla="*/ 581896 h 1310691"/>
              <a:gd name="connsiteX446" fmla="*/ 451678 w 5179868"/>
              <a:gd name="connsiteY446" fmla="*/ 577130 h 1310691"/>
              <a:gd name="connsiteX447" fmla="*/ 446912 w 5179868"/>
              <a:gd name="connsiteY447" fmla="*/ 572363 h 1310691"/>
              <a:gd name="connsiteX448" fmla="*/ 308268 w 5179868"/>
              <a:gd name="connsiteY448" fmla="*/ 572363 h 1310691"/>
              <a:gd name="connsiteX449" fmla="*/ 303502 w 5179868"/>
              <a:gd name="connsiteY449" fmla="*/ 577130 h 1310691"/>
              <a:gd name="connsiteX450" fmla="*/ 308268 w 5179868"/>
              <a:gd name="connsiteY450" fmla="*/ 581896 h 1310691"/>
              <a:gd name="connsiteX451" fmla="*/ 313034 w 5179868"/>
              <a:gd name="connsiteY451" fmla="*/ 577130 h 1310691"/>
              <a:gd name="connsiteX452" fmla="*/ 308268 w 5179868"/>
              <a:gd name="connsiteY452" fmla="*/ 572363 h 1310691"/>
              <a:gd name="connsiteX453" fmla="*/ 464189 w 5179868"/>
              <a:gd name="connsiteY453" fmla="*/ 562916 h 1310691"/>
              <a:gd name="connsiteX454" fmla="*/ 461125 w 5179868"/>
              <a:gd name="connsiteY454" fmla="*/ 565725 h 1310691"/>
              <a:gd name="connsiteX455" fmla="*/ 461125 w 5179868"/>
              <a:gd name="connsiteY455" fmla="*/ 575257 h 1310691"/>
              <a:gd name="connsiteX456" fmla="*/ 464189 w 5179868"/>
              <a:gd name="connsiteY456" fmla="*/ 578066 h 1310691"/>
              <a:gd name="connsiteX457" fmla="*/ 498233 w 5179868"/>
              <a:gd name="connsiteY457" fmla="*/ 578066 h 1310691"/>
              <a:gd name="connsiteX458" fmla="*/ 498325 w 5179868"/>
              <a:gd name="connsiteY458" fmla="*/ 578070 h 1310691"/>
              <a:gd name="connsiteX459" fmla="*/ 501297 w 5179868"/>
              <a:gd name="connsiteY459" fmla="*/ 575257 h 1310691"/>
              <a:gd name="connsiteX460" fmla="*/ 501297 w 5179868"/>
              <a:gd name="connsiteY460" fmla="*/ 565725 h 1310691"/>
              <a:gd name="connsiteX461" fmla="*/ 498233 w 5179868"/>
              <a:gd name="connsiteY461" fmla="*/ 562916 h 1310691"/>
              <a:gd name="connsiteX462" fmla="*/ 326907 w 5179868"/>
              <a:gd name="connsiteY462" fmla="*/ 562916 h 1310691"/>
              <a:gd name="connsiteX463" fmla="*/ 323843 w 5179868"/>
              <a:gd name="connsiteY463" fmla="*/ 565725 h 1310691"/>
              <a:gd name="connsiteX464" fmla="*/ 323843 w 5179868"/>
              <a:gd name="connsiteY464" fmla="*/ 575257 h 1310691"/>
              <a:gd name="connsiteX465" fmla="*/ 323847 w 5179868"/>
              <a:gd name="connsiteY465" fmla="*/ 575349 h 1310691"/>
              <a:gd name="connsiteX466" fmla="*/ 326907 w 5179868"/>
              <a:gd name="connsiteY466" fmla="*/ 578066 h 1310691"/>
              <a:gd name="connsiteX467" fmla="*/ 360951 w 5179868"/>
              <a:gd name="connsiteY467" fmla="*/ 578066 h 1310691"/>
              <a:gd name="connsiteX468" fmla="*/ 360961 w 5179868"/>
              <a:gd name="connsiteY468" fmla="*/ 578066 h 1310691"/>
              <a:gd name="connsiteX469" fmla="*/ 364100 w 5179868"/>
              <a:gd name="connsiteY469" fmla="*/ 575257 h 1310691"/>
              <a:gd name="connsiteX470" fmla="*/ 364100 w 5179868"/>
              <a:gd name="connsiteY470" fmla="*/ 565725 h 1310691"/>
              <a:gd name="connsiteX471" fmla="*/ 360951 w 5179868"/>
              <a:gd name="connsiteY471" fmla="*/ 562916 h 1310691"/>
              <a:gd name="connsiteX472" fmla="*/ 542150 w 5179868"/>
              <a:gd name="connsiteY472" fmla="*/ 562661 h 1310691"/>
              <a:gd name="connsiteX473" fmla="*/ 526405 w 5179868"/>
              <a:gd name="connsiteY473" fmla="*/ 570236 h 1310691"/>
              <a:gd name="connsiteX474" fmla="*/ 542490 w 5179868"/>
              <a:gd name="connsiteY474" fmla="*/ 578747 h 1310691"/>
              <a:gd name="connsiteX475" fmla="*/ 542150 w 5179868"/>
              <a:gd name="connsiteY475" fmla="*/ 578406 h 1310691"/>
              <a:gd name="connsiteX476" fmla="*/ 542150 w 5179868"/>
              <a:gd name="connsiteY476" fmla="*/ 562661 h 1310691"/>
              <a:gd name="connsiteX477" fmla="*/ 282735 w 5179868"/>
              <a:gd name="connsiteY477" fmla="*/ 562661 h 1310691"/>
              <a:gd name="connsiteX478" fmla="*/ 282735 w 5179868"/>
              <a:gd name="connsiteY478" fmla="*/ 578406 h 1310691"/>
              <a:gd name="connsiteX479" fmla="*/ 282395 w 5179868"/>
              <a:gd name="connsiteY479" fmla="*/ 578747 h 1310691"/>
              <a:gd name="connsiteX480" fmla="*/ 298395 w 5179868"/>
              <a:gd name="connsiteY480" fmla="*/ 570236 h 1310691"/>
              <a:gd name="connsiteX481" fmla="*/ 282735 w 5179868"/>
              <a:gd name="connsiteY481" fmla="*/ 562661 h 1310691"/>
              <a:gd name="connsiteX482" fmla="*/ 412528 w 5179868"/>
              <a:gd name="connsiteY482" fmla="*/ 562321 h 1310691"/>
              <a:gd name="connsiteX483" fmla="*/ 391676 w 5179868"/>
              <a:gd name="connsiteY483" fmla="*/ 569895 h 1310691"/>
              <a:gd name="connsiteX484" fmla="*/ 412272 w 5179868"/>
              <a:gd name="connsiteY484" fmla="*/ 578406 h 1310691"/>
              <a:gd name="connsiteX485" fmla="*/ 432954 w 5179868"/>
              <a:gd name="connsiteY485" fmla="*/ 569895 h 1310691"/>
              <a:gd name="connsiteX486" fmla="*/ 412528 w 5179868"/>
              <a:gd name="connsiteY486" fmla="*/ 562321 h 1310691"/>
              <a:gd name="connsiteX487" fmla="*/ 378484 w 5179868"/>
              <a:gd name="connsiteY487" fmla="*/ 559428 h 1310691"/>
              <a:gd name="connsiteX488" fmla="*/ 373803 w 5179868"/>
              <a:gd name="connsiteY488" fmla="*/ 564279 h 1310691"/>
              <a:gd name="connsiteX489" fmla="*/ 378654 w 5179868"/>
              <a:gd name="connsiteY489" fmla="*/ 568959 h 1310691"/>
              <a:gd name="connsiteX490" fmla="*/ 378740 w 5179868"/>
              <a:gd name="connsiteY490" fmla="*/ 568958 h 1310691"/>
              <a:gd name="connsiteX491" fmla="*/ 383335 w 5179868"/>
              <a:gd name="connsiteY491" fmla="*/ 564193 h 1310691"/>
              <a:gd name="connsiteX492" fmla="*/ 383334 w 5179868"/>
              <a:gd name="connsiteY492" fmla="*/ 564109 h 1310691"/>
              <a:gd name="connsiteX493" fmla="*/ 378484 w 5179868"/>
              <a:gd name="connsiteY493" fmla="*/ 559428 h 1310691"/>
              <a:gd name="connsiteX494" fmla="*/ 515511 w 5179868"/>
              <a:gd name="connsiteY494" fmla="*/ 559427 h 1310691"/>
              <a:gd name="connsiteX495" fmla="*/ 510744 w 5179868"/>
              <a:gd name="connsiteY495" fmla="*/ 564193 h 1310691"/>
              <a:gd name="connsiteX496" fmla="*/ 515511 w 5179868"/>
              <a:gd name="connsiteY496" fmla="*/ 568959 h 1310691"/>
              <a:gd name="connsiteX497" fmla="*/ 515682 w 5179868"/>
              <a:gd name="connsiteY497" fmla="*/ 568959 h 1310691"/>
              <a:gd name="connsiteX498" fmla="*/ 520277 w 5179868"/>
              <a:gd name="connsiteY498" fmla="*/ 564193 h 1310691"/>
              <a:gd name="connsiteX499" fmla="*/ 515511 w 5179868"/>
              <a:gd name="connsiteY499" fmla="*/ 559427 h 1310691"/>
              <a:gd name="connsiteX500" fmla="*/ 446912 w 5179868"/>
              <a:gd name="connsiteY500" fmla="*/ 559427 h 1310691"/>
              <a:gd name="connsiteX501" fmla="*/ 442146 w 5179868"/>
              <a:gd name="connsiteY501" fmla="*/ 564193 h 1310691"/>
              <a:gd name="connsiteX502" fmla="*/ 446912 w 5179868"/>
              <a:gd name="connsiteY502" fmla="*/ 568959 h 1310691"/>
              <a:gd name="connsiteX503" fmla="*/ 451678 w 5179868"/>
              <a:gd name="connsiteY503" fmla="*/ 564193 h 1310691"/>
              <a:gd name="connsiteX504" fmla="*/ 446912 w 5179868"/>
              <a:gd name="connsiteY504" fmla="*/ 559427 h 1310691"/>
              <a:gd name="connsiteX505" fmla="*/ 308268 w 5179868"/>
              <a:gd name="connsiteY505" fmla="*/ 559427 h 1310691"/>
              <a:gd name="connsiteX506" fmla="*/ 303502 w 5179868"/>
              <a:gd name="connsiteY506" fmla="*/ 564193 h 1310691"/>
              <a:gd name="connsiteX507" fmla="*/ 308268 w 5179868"/>
              <a:gd name="connsiteY507" fmla="*/ 568959 h 1310691"/>
              <a:gd name="connsiteX508" fmla="*/ 313034 w 5179868"/>
              <a:gd name="connsiteY508" fmla="*/ 564193 h 1310691"/>
              <a:gd name="connsiteX509" fmla="*/ 308268 w 5179868"/>
              <a:gd name="connsiteY509" fmla="*/ 559427 h 1310691"/>
              <a:gd name="connsiteX510" fmla="*/ 412017 w 5179868"/>
              <a:gd name="connsiteY510" fmla="*/ 534234 h 1310691"/>
              <a:gd name="connsiteX511" fmla="*/ 376611 w 5179868"/>
              <a:gd name="connsiteY511" fmla="*/ 548618 h 1310691"/>
              <a:gd name="connsiteX512" fmla="*/ 349887 w 5179868"/>
              <a:gd name="connsiteY512" fmla="*/ 540958 h 1310691"/>
              <a:gd name="connsiteX513" fmla="*/ 337035 w 5179868"/>
              <a:gd name="connsiteY513" fmla="*/ 534490 h 1310691"/>
              <a:gd name="connsiteX514" fmla="*/ 326311 w 5179868"/>
              <a:gd name="connsiteY514" fmla="*/ 545469 h 1310691"/>
              <a:gd name="connsiteX515" fmla="*/ 304353 w 5179868"/>
              <a:gd name="connsiteY515" fmla="*/ 547426 h 1310691"/>
              <a:gd name="connsiteX516" fmla="*/ 276863 w 5179868"/>
              <a:gd name="connsiteY516" fmla="*/ 536192 h 1310691"/>
              <a:gd name="connsiteX517" fmla="*/ 281714 w 5179868"/>
              <a:gd name="connsiteY517" fmla="*/ 544703 h 1310691"/>
              <a:gd name="connsiteX518" fmla="*/ 287586 w 5179868"/>
              <a:gd name="connsiteY518" fmla="*/ 553214 h 1310691"/>
              <a:gd name="connsiteX519" fmla="*/ 537554 w 5179868"/>
              <a:gd name="connsiteY519" fmla="*/ 553214 h 1310691"/>
              <a:gd name="connsiteX520" fmla="*/ 543427 w 5179868"/>
              <a:gd name="connsiteY520" fmla="*/ 544703 h 1310691"/>
              <a:gd name="connsiteX521" fmla="*/ 543682 w 5179868"/>
              <a:gd name="connsiteY521" fmla="*/ 544703 h 1310691"/>
              <a:gd name="connsiteX522" fmla="*/ 548533 w 5179868"/>
              <a:gd name="connsiteY522" fmla="*/ 536192 h 1310691"/>
              <a:gd name="connsiteX523" fmla="*/ 520277 w 5179868"/>
              <a:gd name="connsiteY523" fmla="*/ 547426 h 1310691"/>
              <a:gd name="connsiteX524" fmla="*/ 498404 w 5179868"/>
              <a:gd name="connsiteY524" fmla="*/ 545469 h 1310691"/>
              <a:gd name="connsiteX525" fmla="*/ 487765 w 5179868"/>
              <a:gd name="connsiteY525" fmla="*/ 534490 h 1310691"/>
              <a:gd name="connsiteX526" fmla="*/ 474828 w 5179868"/>
              <a:gd name="connsiteY526" fmla="*/ 540958 h 1310691"/>
              <a:gd name="connsiteX527" fmla="*/ 448104 w 5179868"/>
              <a:gd name="connsiteY527" fmla="*/ 548618 h 1310691"/>
              <a:gd name="connsiteX528" fmla="*/ 412698 w 5179868"/>
              <a:gd name="connsiteY528" fmla="*/ 534234 h 1310691"/>
              <a:gd name="connsiteX529" fmla="*/ 302396 w 5179868"/>
              <a:gd name="connsiteY529" fmla="*/ 528362 h 1310691"/>
              <a:gd name="connsiteX530" fmla="*/ 298140 w 5179868"/>
              <a:gd name="connsiteY530" fmla="*/ 530319 h 1310691"/>
              <a:gd name="connsiteX531" fmla="*/ 300098 w 5179868"/>
              <a:gd name="connsiteY531" fmla="*/ 534319 h 1310691"/>
              <a:gd name="connsiteX532" fmla="*/ 295332 w 5179868"/>
              <a:gd name="connsiteY532" fmla="*/ 536788 h 1310691"/>
              <a:gd name="connsiteX533" fmla="*/ 306311 w 5179868"/>
              <a:gd name="connsiteY533" fmla="*/ 541043 h 1310691"/>
              <a:gd name="connsiteX534" fmla="*/ 325971 w 5179868"/>
              <a:gd name="connsiteY534" fmla="*/ 538490 h 1310691"/>
              <a:gd name="connsiteX535" fmla="*/ 314737 w 5179868"/>
              <a:gd name="connsiteY535" fmla="*/ 537894 h 1310691"/>
              <a:gd name="connsiteX536" fmla="*/ 307162 w 5179868"/>
              <a:gd name="connsiteY536" fmla="*/ 535681 h 1310691"/>
              <a:gd name="connsiteX537" fmla="*/ 309375 w 5179868"/>
              <a:gd name="connsiteY537" fmla="*/ 531766 h 1310691"/>
              <a:gd name="connsiteX538" fmla="*/ 523171 w 5179868"/>
              <a:gd name="connsiteY538" fmla="*/ 527426 h 1310691"/>
              <a:gd name="connsiteX539" fmla="*/ 516277 w 5179868"/>
              <a:gd name="connsiteY539" fmla="*/ 530830 h 1310691"/>
              <a:gd name="connsiteX540" fmla="*/ 518319 w 5179868"/>
              <a:gd name="connsiteY540" fmla="*/ 534745 h 1310691"/>
              <a:gd name="connsiteX541" fmla="*/ 510830 w 5179868"/>
              <a:gd name="connsiteY541" fmla="*/ 536958 h 1310691"/>
              <a:gd name="connsiteX542" fmla="*/ 499595 w 5179868"/>
              <a:gd name="connsiteY542" fmla="*/ 537554 h 1310691"/>
              <a:gd name="connsiteX543" fmla="*/ 519256 w 5179868"/>
              <a:gd name="connsiteY543" fmla="*/ 540107 h 1310691"/>
              <a:gd name="connsiteX544" fmla="*/ 530235 w 5179868"/>
              <a:gd name="connsiteY544" fmla="*/ 535851 h 1310691"/>
              <a:gd name="connsiteX545" fmla="*/ 525468 w 5179868"/>
              <a:gd name="connsiteY545" fmla="*/ 533383 h 1310691"/>
              <a:gd name="connsiteX546" fmla="*/ 527426 w 5179868"/>
              <a:gd name="connsiteY546" fmla="*/ 529383 h 1310691"/>
              <a:gd name="connsiteX547" fmla="*/ 375165 w 5179868"/>
              <a:gd name="connsiteY547" fmla="*/ 524021 h 1310691"/>
              <a:gd name="connsiteX548" fmla="*/ 366653 w 5179868"/>
              <a:gd name="connsiteY548" fmla="*/ 532532 h 1310691"/>
              <a:gd name="connsiteX549" fmla="*/ 364185 w 5179868"/>
              <a:gd name="connsiteY549" fmla="*/ 537809 h 1310691"/>
              <a:gd name="connsiteX550" fmla="*/ 359675 w 5179868"/>
              <a:gd name="connsiteY550" fmla="*/ 539936 h 1310691"/>
              <a:gd name="connsiteX551" fmla="*/ 377292 w 5179868"/>
              <a:gd name="connsiteY551" fmla="*/ 543256 h 1310691"/>
              <a:gd name="connsiteX552" fmla="*/ 393208 w 5179868"/>
              <a:gd name="connsiteY552" fmla="*/ 539766 h 1310691"/>
              <a:gd name="connsiteX553" fmla="*/ 386059 w 5179868"/>
              <a:gd name="connsiteY553" fmla="*/ 537639 h 1310691"/>
              <a:gd name="connsiteX554" fmla="*/ 383676 w 5179868"/>
              <a:gd name="connsiteY554" fmla="*/ 532617 h 1310691"/>
              <a:gd name="connsiteX555" fmla="*/ 383676 w 5179868"/>
              <a:gd name="connsiteY555" fmla="*/ 532532 h 1310691"/>
              <a:gd name="connsiteX556" fmla="*/ 375165 w 5179868"/>
              <a:gd name="connsiteY556" fmla="*/ 524021 h 1310691"/>
              <a:gd name="connsiteX557" fmla="*/ 449380 w 5179868"/>
              <a:gd name="connsiteY557" fmla="*/ 522915 h 1310691"/>
              <a:gd name="connsiteX558" fmla="*/ 440869 w 5179868"/>
              <a:gd name="connsiteY558" fmla="*/ 531426 h 1310691"/>
              <a:gd name="connsiteX559" fmla="*/ 438486 w 5179868"/>
              <a:gd name="connsiteY559" fmla="*/ 536447 h 1310691"/>
              <a:gd name="connsiteX560" fmla="*/ 438401 w 5179868"/>
              <a:gd name="connsiteY560" fmla="*/ 536532 h 1310691"/>
              <a:gd name="connsiteX561" fmla="*/ 431082 w 5179868"/>
              <a:gd name="connsiteY561" fmla="*/ 538660 h 1310691"/>
              <a:gd name="connsiteX562" fmla="*/ 447167 w 5179868"/>
              <a:gd name="connsiteY562" fmla="*/ 542149 h 1310691"/>
              <a:gd name="connsiteX563" fmla="*/ 464870 w 5179868"/>
              <a:gd name="connsiteY563" fmla="*/ 538745 h 1310691"/>
              <a:gd name="connsiteX564" fmla="*/ 460359 w 5179868"/>
              <a:gd name="connsiteY564" fmla="*/ 536702 h 1310691"/>
              <a:gd name="connsiteX565" fmla="*/ 457891 w 5179868"/>
              <a:gd name="connsiteY565" fmla="*/ 531426 h 1310691"/>
              <a:gd name="connsiteX566" fmla="*/ 449380 w 5179868"/>
              <a:gd name="connsiteY566" fmla="*/ 522915 h 1310691"/>
              <a:gd name="connsiteX567" fmla="*/ 350823 w 5179868"/>
              <a:gd name="connsiteY567" fmla="*/ 513042 h 1310691"/>
              <a:gd name="connsiteX568" fmla="*/ 344099 w 5179868"/>
              <a:gd name="connsiteY568" fmla="*/ 515255 h 1310691"/>
              <a:gd name="connsiteX569" fmla="*/ 346397 w 5179868"/>
              <a:gd name="connsiteY569" fmla="*/ 522915 h 1310691"/>
              <a:gd name="connsiteX570" fmla="*/ 343248 w 5179868"/>
              <a:gd name="connsiteY570" fmla="*/ 530660 h 1310691"/>
              <a:gd name="connsiteX571" fmla="*/ 351759 w 5179868"/>
              <a:gd name="connsiteY571" fmla="*/ 532958 h 1310691"/>
              <a:gd name="connsiteX572" fmla="*/ 360270 w 5179868"/>
              <a:gd name="connsiteY572" fmla="*/ 532447 h 1310691"/>
              <a:gd name="connsiteX573" fmla="*/ 358909 w 5179868"/>
              <a:gd name="connsiteY573" fmla="*/ 527851 h 1310691"/>
              <a:gd name="connsiteX574" fmla="*/ 369208 w 5179868"/>
              <a:gd name="connsiteY574" fmla="*/ 522541 h 1310691"/>
              <a:gd name="connsiteX575" fmla="*/ 369292 w 5179868"/>
              <a:gd name="connsiteY575" fmla="*/ 522574 h 1310691"/>
              <a:gd name="connsiteX576" fmla="*/ 369803 w 5179868"/>
              <a:gd name="connsiteY576" fmla="*/ 522234 h 1310691"/>
              <a:gd name="connsiteX577" fmla="*/ 369208 w 5179868"/>
              <a:gd name="connsiteY577" fmla="*/ 522541 h 1310691"/>
              <a:gd name="connsiteX578" fmla="*/ 358057 w 5179868"/>
              <a:gd name="connsiteY578" fmla="*/ 518149 h 1310691"/>
              <a:gd name="connsiteX579" fmla="*/ 360100 w 5179868"/>
              <a:gd name="connsiteY579" fmla="*/ 513042 h 1310691"/>
              <a:gd name="connsiteX580" fmla="*/ 350823 w 5179868"/>
              <a:gd name="connsiteY580" fmla="*/ 513042 h 1310691"/>
              <a:gd name="connsiteX581" fmla="*/ 284778 w 5179868"/>
              <a:gd name="connsiteY581" fmla="*/ 512787 h 1310691"/>
              <a:gd name="connsiteX582" fmla="*/ 281118 w 5179868"/>
              <a:gd name="connsiteY582" fmla="*/ 520361 h 1310691"/>
              <a:gd name="connsiteX583" fmla="*/ 280778 w 5179868"/>
              <a:gd name="connsiteY583" fmla="*/ 520106 h 1310691"/>
              <a:gd name="connsiteX584" fmla="*/ 280778 w 5179868"/>
              <a:gd name="connsiteY584" fmla="*/ 526830 h 1310691"/>
              <a:gd name="connsiteX585" fmla="*/ 278905 w 5179868"/>
              <a:gd name="connsiteY585" fmla="*/ 531000 h 1310691"/>
              <a:gd name="connsiteX586" fmla="*/ 284437 w 5179868"/>
              <a:gd name="connsiteY586" fmla="*/ 533043 h 1310691"/>
              <a:gd name="connsiteX587" fmla="*/ 291502 w 5179868"/>
              <a:gd name="connsiteY587" fmla="*/ 532532 h 1310691"/>
              <a:gd name="connsiteX588" fmla="*/ 288948 w 5179868"/>
              <a:gd name="connsiteY588" fmla="*/ 527936 h 1310691"/>
              <a:gd name="connsiteX589" fmla="*/ 297459 w 5179868"/>
              <a:gd name="connsiteY589" fmla="*/ 522319 h 1310691"/>
              <a:gd name="connsiteX590" fmla="*/ 288948 w 5179868"/>
              <a:gd name="connsiteY590" fmla="*/ 518149 h 1310691"/>
              <a:gd name="connsiteX591" fmla="*/ 290140 w 5179868"/>
              <a:gd name="connsiteY591" fmla="*/ 512787 h 1310691"/>
              <a:gd name="connsiteX592" fmla="*/ 284778 w 5179868"/>
              <a:gd name="connsiteY592" fmla="*/ 512787 h 1310691"/>
              <a:gd name="connsiteX593" fmla="*/ 321375 w 5179868"/>
              <a:gd name="connsiteY593" fmla="*/ 512531 h 1310691"/>
              <a:gd name="connsiteX594" fmla="*/ 315162 w 5179868"/>
              <a:gd name="connsiteY594" fmla="*/ 513638 h 1310691"/>
              <a:gd name="connsiteX595" fmla="*/ 316098 w 5179868"/>
              <a:gd name="connsiteY595" fmla="*/ 518404 h 1310691"/>
              <a:gd name="connsiteX596" fmla="*/ 305204 w 5179868"/>
              <a:gd name="connsiteY596" fmla="*/ 522404 h 1310691"/>
              <a:gd name="connsiteX597" fmla="*/ 314992 w 5179868"/>
              <a:gd name="connsiteY597" fmla="*/ 528021 h 1310691"/>
              <a:gd name="connsiteX598" fmla="*/ 313290 w 5179868"/>
              <a:gd name="connsiteY598" fmla="*/ 533553 h 1310691"/>
              <a:gd name="connsiteX599" fmla="*/ 324269 w 5179868"/>
              <a:gd name="connsiteY599" fmla="*/ 532447 h 1310691"/>
              <a:gd name="connsiteX600" fmla="*/ 330737 w 5179868"/>
              <a:gd name="connsiteY600" fmla="*/ 529638 h 1310691"/>
              <a:gd name="connsiteX601" fmla="*/ 328184 w 5179868"/>
              <a:gd name="connsiteY601" fmla="*/ 522915 h 1310691"/>
              <a:gd name="connsiteX602" fmla="*/ 329886 w 5179868"/>
              <a:gd name="connsiteY602" fmla="*/ 516106 h 1310691"/>
              <a:gd name="connsiteX603" fmla="*/ 321375 w 5179868"/>
              <a:gd name="connsiteY603" fmla="*/ 512531 h 1310691"/>
              <a:gd name="connsiteX604" fmla="*/ 464870 w 5179868"/>
              <a:gd name="connsiteY604" fmla="*/ 511935 h 1310691"/>
              <a:gd name="connsiteX605" fmla="*/ 466913 w 5179868"/>
              <a:gd name="connsiteY605" fmla="*/ 517042 h 1310691"/>
              <a:gd name="connsiteX606" fmla="*/ 455678 w 5179868"/>
              <a:gd name="connsiteY606" fmla="*/ 521468 h 1310691"/>
              <a:gd name="connsiteX607" fmla="*/ 466572 w 5179868"/>
              <a:gd name="connsiteY607" fmla="*/ 527085 h 1310691"/>
              <a:gd name="connsiteX608" fmla="*/ 465302 w 5179868"/>
              <a:gd name="connsiteY608" fmla="*/ 531376 h 1310691"/>
              <a:gd name="connsiteX609" fmla="*/ 464700 w 5179868"/>
              <a:gd name="connsiteY609" fmla="*/ 531340 h 1310691"/>
              <a:gd name="connsiteX610" fmla="*/ 465211 w 5179868"/>
              <a:gd name="connsiteY610" fmla="*/ 531681 h 1310691"/>
              <a:gd name="connsiteX611" fmla="*/ 465302 w 5179868"/>
              <a:gd name="connsiteY611" fmla="*/ 531376 h 1310691"/>
              <a:gd name="connsiteX612" fmla="*/ 473211 w 5179868"/>
              <a:gd name="connsiteY612" fmla="*/ 531851 h 1310691"/>
              <a:gd name="connsiteX613" fmla="*/ 481722 w 5179868"/>
              <a:gd name="connsiteY613" fmla="*/ 529553 h 1310691"/>
              <a:gd name="connsiteX614" fmla="*/ 478658 w 5179868"/>
              <a:gd name="connsiteY614" fmla="*/ 521808 h 1310691"/>
              <a:gd name="connsiteX615" fmla="*/ 480871 w 5179868"/>
              <a:gd name="connsiteY615" fmla="*/ 514148 h 1310691"/>
              <a:gd name="connsiteX616" fmla="*/ 474232 w 5179868"/>
              <a:gd name="connsiteY616" fmla="*/ 511935 h 1310691"/>
              <a:gd name="connsiteX617" fmla="*/ 464870 w 5179868"/>
              <a:gd name="connsiteY617" fmla="*/ 511935 h 1310691"/>
              <a:gd name="connsiteX618" fmla="*/ 534405 w 5179868"/>
              <a:gd name="connsiteY618" fmla="*/ 511425 h 1310691"/>
              <a:gd name="connsiteX619" fmla="*/ 535256 w 5179868"/>
              <a:gd name="connsiteY619" fmla="*/ 517042 h 1310691"/>
              <a:gd name="connsiteX620" fmla="*/ 526745 w 5179868"/>
              <a:gd name="connsiteY620" fmla="*/ 521213 h 1310691"/>
              <a:gd name="connsiteX621" fmla="*/ 535256 w 5179868"/>
              <a:gd name="connsiteY621" fmla="*/ 526830 h 1310691"/>
              <a:gd name="connsiteX622" fmla="*/ 532703 w 5179868"/>
              <a:gd name="connsiteY622" fmla="*/ 531425 h 1310691"/>
              <a:gd name="connsiteX623" fmla="*/ 539767 w 5179868"/>
              <a:gd name="connsiteY623" fmla="*/ 531936 h 1310691"/>
              <a:gd name="connsiteX624" fmla="*/ 545384 w 5179868"/>
              <a:gd name="connsiteY624" fmla="*/ 529894 h 1310691"/>
              <a:gd name="connsiteX625" fmla="*/ 543427 w 5179868"/>
              <a:gd name="connsiteY625" fmla="*/ 525723 h 1310691"/>
              <a:gd name="connsiteX626" fmla="*/ 543427 w 5179868"/>
              <a:gd name="connsiteY626" fmla="*/ 519000 h 1310691"/>
              <a:gd name="connsiteX627" fmla="*/ 539767 w 5179868"/>
              <a:gd name="connsiteY627" fmla="*/ 511425 h 1310691"/>
              <a:gd name="connsiteX628" fmla="*/ 534405 w 5179868"/>
              <a:gd name="connsiteY628" fmla="*/ 511425 h 1310691"/>
              <a:gd name="connsiteX629" fmla="*/ 426911 w 5179868"/>
              <a:gd name="connsiteY629" fmla="*/ 510999 h 1310691"/>
              <a:gd name="connsiteX630" fmla="*/ 418771 w 5179868"/>
              <a:gd name="connsiteY630" fmla="*/ 514092 h 1310691"/>
              <a:gd name="connsiteX631" fmla="*/ 418741 w 5179868"/>
              <a:gd name="connsiteY631" fmla="*/ 513978 h 1310691"/>
              <a:gd name="connsiteX632" fmla="*/ 418400 w 5179868"/>
              <a:gd name="connsiteY632" fmla="*/ 514233 h 1310691"/>
              <a:gd name="connsiteX633" fmla="*/ 418771 w 5179868"/>
              <a:gd name="connsiteY633" fmla="*/ 514092 h 1310691"/>
              <a:gd name="connsiteX634" fmla="*/ 420528 w 5179868"/>
              <a:gd name="connsiteY634" fmla="*/ 520872 h 1310691"/>
              <a:gd name="connsiteX635" fmla="*/ 418741 w 5179868"/>
              <a:gd name="connsiteY635" fmla="*/ 528277 h 1310691"/>
              <a:gd name="connsiteX636" fmla="*/ 425635 w 5179868"/>
              <a:gd name="connsiteY636" fmla="*/ 531511 h 1310691"/>
              <a:gd name="connsiteX637" fmla="*/ 434912 w 5179868"/>
              <a:gd name="connsiteY637" fmla="*/ 531000 h 1310691"/>
              <a:gd name="connsiteX638" fmla="*/ 433039 w 5179868"/>
              <a:gd name="connsiteY638" fmla="*/ 526660 h 1310691"/>
              <a:gd name="connsiteX639" fmla="*/ 444274 w 5179868"/>
              <a:gd name="connsiteY639" fmla="*/ 521383 h 1310691"/>
              <a:gd name="connsiteX640" fmla="*/ 433295 w 5179868"/>
              <a:gd name="connsiteY640" fmla="*/ 515851 h 1310691"/>
              <a:gd name="connsiteX641" fmla="*/ 434656 w 5179868"/>
              <a:gd name="connsiteY641" fmla="*/ 510999 h 1310691"/>
              <a:gd name="connsiteX642" fmla="*/ 426911 w 5179868"/>
              <a:gd name="connsiteY642" fmla="*/ 510999 h 1310691"/>
              <a:gd name="connsiteX643" fmla="*/ 503085 w 5179868"/>
              <a:gd name="connsiteY643" fmla="*/ 510914 h 1310691"/>
              <a:gd name="connsiteX644" fmla="*/ 494574 w 5179868"/>
              <a:gd name="connsiteY644" fmla="*/ 514489 h 1310691"/>
              <a:gd name="connsiteX645" fmla="*/ 496276 w 5179868"/>
              <a:gd name="connsiteY645" fmla="*/ 521298 h 1310691"/>
              <a:gd name="connsiteX646" fmla="*/ 493808 w 5179868"/>
              <a:gd name="connsiteY646" fmla="*/ 528021 h 1310691"/>
              <a:gd name="connsiteX647" fmla="*/ 500191 w 5179868"/>
              <a:gd name="connsiteY647" fmla="*/ 530830 h 1310691"/>
              <a:gd name="connsiteX648" fmla="*/ 511170 w 5179868"/>
              <a:gd name="connsiteY648" fmla="*/ 531936 h 1310691"/>
              <a:gd name="connsiteX649" fmla="*/ 509468 w 5179868"/>
              <a:gd name="connsiteY649" fmla="*/ 526404 h 1310691"/>
              <a:gd name="connsiteX650" fmla="*/ 519255 w 5179868"/>
              <a:gd name="connsiteY650" fmla="*/ 520787 h 1310691"/>
              <a:gd name="connsiteX651" fmla="*/ 519085 w 5179868"/>
              <a:gd name="connsiteY651" fmla="*/ 520787 h 1310691"/>
              <a:gd name="connsiteX652" fmla="*/ 508191 w 5179868"/>
              <a:gd name="connsiteY652" fmla="*/ 516787 h 1310691"/>
              <a:gd name="connsiteX653" fmla="*/ 509298 w 5179868"/>
              <a:gd name="connsiteY653" fmla="*/ 512021 h 1310691"/>
              <a:gd name="connsiteX654" fmla="*/ 503085 w 5179868"/>
              <a:gd name="connsiteY654" fmla="*/ 510914 h 1310691"/>
              <a:gd name="connsiteX655" fmla="*/ 390229 w 5179868"/>
              <a:gd name="connsiteY655" fmla="*/ 510659 h 1310691"/>
              <a:gd name="connsiteX656" fmla="*/ 391761 w 5179868"/>
              <a:gd name="connsiteY656" fmla="*/ 515765 h 1310691"/>
              <a:gd name="connsiteX657" fmla="*/ 380867 w 5179868"/>
              <a:gd name="connsiteY657" fmla="*/ 521298 h 1310691"/>
              <a:gd name="connsiteX658" fmla="*/ 392016 w 5179868"/>
              <a:gd name="connsiteY658" fmla="*/ 526574 h 1310691"/>
              <a:gd name="connsiteX659" fmla="*/ 390229 w 5179868"/>
              <a:gd name="connsiteY659" fmla="*/ 530915 h 1310691"/>
              <a:gd name="connsiteX660" fmla="*/ 399506 w 5179868"/>
              <a:gd name="connsiteY660" fmla="*/ 531426 h 1310691"/>
              <a:gd name="connsiteX661" fmla="*/ 406400 w 5179868"/>
              <a:gd name="connsiteY661" fmla="*/ 528191 h 1310691"/>
              <a:gd name="connsiteX662" fmla="*/ 404527 w 5179868"/>
              <a:gd name="connsiteY662" fmla="*/ 520787 h 1310691"/>
              <a:gd name="connsiteX663" fmla="*/ 406400 w 5179868"/>
              <a:gd name="connsiteY663" fmla="*/ 513893 h 1310691"/>
              <a:gd name="connsiteX664" fmla="*/ 397889 w 5179868"/>
              <a:gd name="connsiteY664" fmla="*/ 510659 h 1310691"/>
              <a:gd name="connsiteX665" fmla="*/ 390229 w 5179868"/>
              <a:gd name="connsiteY665" fmla="*/ 510659 h 1310691"/>
              <a:gd name="connsiteX666" fmla="*/ 254649 w 5179868"/>
              <a:gd name="connsiteY666" fmla="*/ 491679 h 1310691"/>
              <a:gd name="connsiteX667" fmla="*/ 263160 w 5179868"/>
              <a:gd name="connsiteY667" fmla="*/ 504361 h 1310691"/>
              <a:gd name="connsiteX668" fmla="*/ 267926 w 5179868"/>
              <a:gd name="connsiteY668" fmla="*/ 515255 h 1310691"/>
              <a:gd name="connsiteX669" fmla="*/ 271841 w 5179868"/>
              <a:gd name="connsiteY669" fmla="*/ 514148 h 1310691"/>
              <a:gd name="connsiteX670" fmla="*/ 276607 w 5179868"/>
              <a:gd name="connsiteY670" fmla="*/ 515595 h 1310691"/>
              <a:gd name="connsiteX671" fmla="*/ 280267 w 5179868"/>
              <a:gd name="connsiteY671" fmla="*/ 502659 h 1310691"/>
              <a:gd name="connsiteX672" fmla="*/ 277203 w 5179868"/>
              <a:gd name="connsiteY672" fmla="*/ 492530 h 1310691"/>
              <a:gd name="connsiteX673" fmla="*/ 271330 w 5179868"/>
              <a:gd name="connsiteY673" fmla="*/ 499084 h 1310691"/>
              <a:gd name="connsiteX674" fmla="*/ 265118 w 5179868"/>
              <a:gd name="connsiteY674" fmla="*/ 493467 h 1310691"/>
              <a:gd name="connsiteX675" fmla="*/ 265032 w 5179868"/>
              <a:gd name="connsiteY675" fmla="*/ 493467 h 1310691"/>
              <a:gd name="connsiteX676" fmla="*/ 254649 w 5179868"/>
              <a:gd name="connsiteY676" fmla="*/ 491679 h 1310691"/>
              <a:gd name="connsiteX677" fmla="*/ 571258 w 5179868"/>
              <a:gd name="connsiteY677" fmla="*/ 490743 h 1310691"/>
              <a:gd name="connsiteX678" fmla="*/ 560959 w 5179868"/>
              <a:gd name="connsiteY678" fmla="*/ 492530 h 1310691"/>
              <a:gd name="connsiteX679" fmla="*/ 554661 w 5179868"/>
              <a:gd name="connsiteY679" fmla="*/ 498148 h 1310691"/>
              <a:gd name="connsiteX680" fmla="*/ 548789 w 5179868"/>
              <a:gd name="connsiteY680" fmla="*/ 491594 h 1310691"/>
              <a:gd name="connsiteX681" fmla="*/ 548703 w 5179868"/>
              <a:gd name="connsiteY681" fmla="*/ 491594 h 1310691"/>
              <a:gd name="connsiteX682" fmla="*/ 545640 w 5179868"/>
              <a:gd name="connsiteY682" fmla="*/ 501722 h 1310691"/>
              <a:gd name="connsiteX683" fmla="*/ 549299 w 5179868"/>
              <a:gd name="connsiteY683" fmla="*/ 514659 h 1310691"/>
              <a:gd name="connsiteX684" fmla="*/ 554065 w 5179868"/>
              <a:gd name="connsiteY684" fmla="*/ 513212 h 1310691"/>
              <a:gd name="connsiteX685" fmla="*/ 557980 w 5179868"/>
              <a:gd name="connsiteY685" fmla="*/ 514319 h 1310691"/>
              <a:gd name="connsiteX686" fmla="*/ 562747 w 5179868"/>
              <a:gd name="connsiteY686" fmla="*/ 503424 h 1310691"/>
              <a:gd name="connsiteX687" fmla="*/ 571258 w 5179868"/>
              <a:gd name="connsiteY687" fmla="*/ 490743 h 1310691"/>
              <a:gd name="connsiteX688" fmla="*/ 337886 w 5179868"/>
              <a:gd name="connsiteY688" fmla="*/ 489296 h 1310691"/>
              <a:gd name="connsiteX689" fmla="*/ 332269 w 5179868"/>
              <a:gd name="connsiteY689" fmla="*/ 499339 h 1310691"/>
              <a:gd name="connsiteX690" fmla="*/ 328354 w 5179868"/>
              <a:gd name="connsiteY690" fmla="*/ 498233 h 1310691"/>
              <a:gd name="connsiteX691" fmla="*/ 327248 w 5179868"/>
              <a:gd name="connsiteY691" fmla="*/ 502148 h 1310691"/>
              <a:gd name="connsiteX692" fmla="*/ 329290 w 5179868"/>
              <a:gd name="connsiteY692" fmla="*/ 507340 h 1310691"/>
              <a:gd name="connsiteX693" fmla="*/ 337801 w 5179868"/>
              <a:gd name="connsiteY693" fmla="*/ 510148 h 1310691"/>
              <a:gd name="connsiteX694" fmla="*/ 347589 w 5179868"/>
              <a:gd name="connsiteY694" fmla="*/ 507510 h 1310691"/>
              <a:gd name="connsiteX695" fmla="*/ 349036 w 5179868"/>
              <a:gd name="connsiteY695" fmla="*/ 503680 h 1310691"/>
              <a:gd name="connsiteX696" fmla="*/ 348270 w 5179868"/>
              <a:gd name="connsiteY696" fmla="*/ 504105 h 1310691"/>
              <a:gd name="connsiteX697" fmla="*/ 348270 w 5179868"/>
              <a:gd name="connsiteY697" fmla="*/ 498233 h 1310691"/>
              <a:gd name="connsiteX698" fmla="*/ 342653 w 5179868"/>
              <a:gd name="connsiteY698" fmla="*/ 499595 h 1310691"/>
              <a:gd name="connsiteX699" fmla="*/ 337886 w 5179868"/>
              <a:gd name="connsiteY699" fmla="*/ 489296 h 1310691"/>
              <a:gd name="connsiteX700" fmla="*/ 413549 w 5179868"/>
              <a:gd name="connsiteY700" fmla="*/ 488020 h 1310691"/>
              <a:gd name="connsiteX701" fmla="*/ 408187 w 5179868"/>
              <a:gd name="connsiteY701" fmla="*/ 498148 h 1310691"/>
              <a:gd name="connsiteX702" fmla="*/ 403421 w 5179868"/>
              <a:gd name="connsiteY702" fmla="*/ 497297 h 1310691"/>
              <a:gd name="connsiteX703" fmla="*/ 402315 w 5179868"/>
              <a:gd name="connsiteY703" fmla="*/ 502063 h 1310691"/>
              <a:gd name="connsiteX704" fmla="*/ 403081 w 5179868"/>
              <a:gd name="connsiteY704" fmla="*/ 507425 h 1310691"/>
              <a:gd name="connsiteX705" fmla="*/ 413209 w 5179868"/>
              <a:gd name="connsiteY705" fmla="*/ 511169 h 1310691"/>
              <a:gd name="connsiteX706" fmla="*/ 422230 w 5179868"/>
              <a:gd name="connsiteY706" fmla="*/ 507084 h 1310691"/>
              <a:gd name="connsiteX707" fmla="*/ 423847 w 5179868"/>
              <a:gd name="connsiteY707" fmla="*/ 502573 h 1310691"/>
              <a:gd name="connsiteX708" fmla="*/ 422230 w 5179868"/>
              <a:gd name="connsiteY708" fmla="*/ 497552 h 1310691"/>
              <a:gd name="connsiteX709" fmla="*/ 417549 w 5179868"/>
              <a:gd name="connsiteY709" fmla="*/ 498829 h 1310691"/>
              <a:gd name="connsiteX710" fmla="*/ 413549 w 5179868"/>
              <a:gd name="connsiteY710" fmla="*/ 488020 h 1310691"/>
              <a:gd name="connsiteX711" fmla="*/ 487339 w 5179868"/>
              <a:gd name="connsiteY711" fmla="*/ 487935 h 1310691"/>
              <a:gd name="connsiteX712" fmla="*/ 482573 w 5179868"/>
              <a:gd name="connsiteY712" fmla="*/ 498233 h 1310691"/>
              <a:gd name="connsiteX713" fmla="*/ 476871 w 5179868"/>
              <a:gd name="connsiteY713" fmla="*/ 496871 h 1310691"/>
              <a:gd name="connsiteX714" fmla="*/ 476871 w 5179868"/>
              <a:gd name="connsiteY714" fmla="*/ 502744 h 1310691"/>
              <a:gd name="connsiteX715" fmla="*/ 478658 w 5179868"/>
              <a:gd name="connsiteY715" fmla="*/ 506574 h 1310691"/>
              <a:gd name="connsiteX716" fmla="*/ 488190 w 5179868"/>
              <a:gd name="connsiteY716" fmla="*/ 509212 h 1310691"/>
              <a:gd name="connsiteX717" fmla="*/ 496701 w 5179868"/>
              <a:gd name="connsiteY717" fmla="*/ 506403 h 1310691"/>
              <a:gd name="connsiteX718" fmla="*/ 496616 w 5179868"/>
              <a:gd name="connsiteY718" fmla="*/ 506403 h 1310691"/>
              <a:gd name="connsiteX719" fmla="*/ 497978 w 5179868"/>
              <a:gd name="connsiteY719" fmla="*/ 500786 h 1310691"/>
              <a:gd name="connsiteX720" fmla="*/ 496786 w 5179868"/>
              <a:gd name="connsiteY720" fmla="*/ 496871 h 1310691"/>
              <a:gd name="connsiteX721" fmla="*/ 492871 w 5179868"/>
              <a:gd name="connsiteY721" fmla="*/ 497977 h 1310691"/>
              <a:gd name="connsiteX722" fmla="*/ 487339 w 5179868"/>
              <a:gd name="connsiteY722" fmla="*/ 487935 h 1310691"/>
              <a:gd name="connsiteX723" fmla="*/ 408357 w 5179868"/>
              <a:gd name="connsiteY723" fmla="*/ 486828 h 1310691"/>
              <a:gd name="connsiteX724" fmla="*/ 403166 w 5179868"/>
              <a:gd name="connsiteY724" fmla="*/ 487764 h 1310691"/>
              <a:gd name="connsiteX725" fmla="*/ 401293 w 5179868"/>
              <a:gd name="connsiteY725" fmla="*/ 491935 h 1310691"/>
              <a:gd name="connsiteX726" fmla="*/ 405634 w 5179868"/>
              <a:gd name="connsiteY726" fmla="*/ 492701 h 1310691"/>
              <a:gd name="connsiteX727" fmla="*/ 481382 w 5179868"/>
              <a:gd name="connsiteY727" fmla="*/ 484445 h 1310691"/>
              <a:gd name="connsiteX728" fmla="*/ 476275 w 5179868"/>
              <a:gd name="connsiteY728" fmla="*/ 485211 h 1310691"/>
              <a:gd name="connsiteX729" fmla="*/ 473381 w 5179868"/>
              <a:gd name="connsiteY729" fmla="*/ 490913 h 1310691"/>
              <a:gd name="connsiteX730" fmla="*/ 479850 w 5179868"/>
              <a:gd name="connsiteY730" fmla="*/ 492275 h 1310691"/>
              <a:gd name="connsiteX731" fmla="*/ 540278 w 5179868"/>
              <a:gd name="connsiteY731" fmla="*/ 478572 h 1310691"/>
              <a:gd name="connsiteX732" fmla="*/ 533639 w 5179868"/>
              <a:gd name="connsiteY732" fmla="*/ 485126 h 1310691"/>
              <a:gd name="connsiteX733" fmla="*/ 540107 w 5179868"/>
              <a:gd name="connsiteY733" fmla="*/ 491678 h 1310691"/>
              <a:gd name="connsiteX734" fmla="*/ 546745 w 5179868"/>
              <a:gd name="connsiteY734" fmla="*/ 485210 h 1310691"/>
              <a:gd name="connsiteX735" fmla="*/ 540278 w 5179868"/>
              <a:gd name="connsiteY735" fmla="*/ 478572 h 1310691"/>
              <a:gd name="connsiteX736" fmla="*/ 281288 w 5179868"/>
              <a:gd name="connsiteY736" fmla="*/ 478061 h 1310691"/>
              <a:gd name="connsiteX737" fmla="*/ 275246 w 5179868"/>
              <a:gd name="connsiteY737" fmla="*/ 484105 h 1310691"/>
              <a:gd name="connsiteX738" fmla="*/ 281374 w 5179868"/>
              <a:gd name="connsiteY738" fmla="*/ 490233 h 1310691"/>
              <a:gd name="connsiteX739" fmla="*/ 287501 w 5179868"/>
              <a:gd name="connsiteY739" fmla="*/ 484105 h 1310691"/>
              <a:gd name="connsiteX740" fmla="*/ 287501 w 5179868"/>
              <a:gd name="connsiteY740" fmla="*/ 484019 h 1310691"/>
              <a:gd name="connsiteX741" fmla="*/ 281374 w 5179868"/>
              <a:gd name="connsiteY741" fmla="*/ 478062 h 1310691"/>
              <a:gd name="connsiteX742" fmla="*/ 281288 w 5179868"/>
              <a:gd name="connsiteY742" fmla="*/ 478061 h 1310691"/>
              <a:gd name="connsiteX743" fmla="*/ 334482 w 5179868"/>
              <a:gd name="connsiteY743" fmla="*/ 477126 h 1310691"/>
              <a:gd name="connsiteX744" fmla="*/ 310481 w 5179868"/>
              <a:gd name="connsiteY744" fmla="*/ 487509 h 1310691"/>
              <a:gd name="connsiteX745" fmla="*/ 310141 w 5179868"/>
              <a:gd name="connsiteY745" fmla="*/ 487509 h 1310691"/>
              <a:gd name="connsiteX746" fmla="*/ 286565 w 5179868"/>
              <a:gd name="connsiteY746" fmla="*/ 505808 h 1310691"/>
              <a:gd name="connsiteX747" fmla="*/ 293885 w 5179868"/>
              <a:gd name="connsiteY747" fmla="*/ 507510 h 1310691"/>
              <a:gd name="connsiteX748" fmla="*/ 296097 w 5179868"/>
              <a:gd name="connsiteY748" fmla="*/ 514489 h 1310691"/>
              <a:gd name="connsiteX749" fmla="*/ 301970 w 5179868"/>
              <a:gd name="connsiteY749" fmla="*/ 516957 h 1310691"/>
              <a:gd name="connsiteX750" fmla="*/ 308524 w 5179868"/>
              <a:gd name="connsiteY750" fmla="*/ 513638 h 1310691"/>
              <a:gd name="connsiteX751" fmla="*/ 309545 w 5179868"/>
              <a:gd name="connsiteY751" fmla="*/ 508871 h 1310691"/>
              <a:gd name="connsiteX752" fmla="*/ 320524 w 5179868"/>
              <a:gd name="connsiteY752" fmla="*/ 505807 h 1310691"/>
              <a:gd name="connsiteX753" fmla="*/ 320524 w 5179868"/>
              <a:gd name="connsiteY753" fmla="*/ 497892 h 1310691"/>
              <a:gd name="connsiteX754" fmla="*/ 325035 w 5179868"/>
              <a:gd name="connsiteY754" fmla="*/ 492020 h 1310691"/>
              <a:gd name="connsiteX755" fmla="*/ 327588 w 5179868"/>
              <a:gd name="connsiteY755" fmla="*/ 485551 h 1310691"/>
              <a:gd name="connsiteX756" fmla="*/ 334482 w 5179868"/>
              <a:gd name="connsiteY756" fmla="*/ 480019 h 1310691"/>
              <a:gd name="connsiteX757" fmla="*/ 489978 w 5179868"/>
              <a:gd name="connsiteY757" fmla="*/ 475679 h 1310691"/>
              <a:gd name="connsiteX758" fmla="*/ 488871 w 5179868"/>
              <a:gd name="connsiteY758" fmla="*/ 478743 h 1310691"/>
              <a:gd name="connsiteX759" fmla="*/ 497382 w 5179868"/>
              <a:gd name="connsiteY759" fmla="*/ 483849 h 1310691"/>
              <a:gd name="connsiteX760" fmla="*/ 500276 w 5179868"/>
              <a:gd name="connsiteY760" fmla="*/ 491084 h 1310691"/>
              <a:gd name="connsiteX761" fmla="*/ 504787 w 5179868"/>
              <a:gd name="connsiteY761" fmla="*/ 496956 h 1310691"/>
              <a:gd name="connsiteX762" fmla="*/ 504787 w 5179868"/>
              <a:gd name="connsiteY762" fmla="*/ 504871 h 1310691"/>
              <a:gd name="connsiteX763" fmla="*/ 515766 w 5179868"/>
              <a:gd name="connsiteY763" fmla="*/ 507935 h 1310691"/>
              <a:gd name="connsiteX764" fmla="*/ 516787 w 5179868"/>
              <a:gd name="connsiteY764" fmla="*/ 512702 h 1310691"/>
              <a:gd name="connsiteX765" fmla="*/ 523341 w 5179868"/>
              <a:gd name="connsiteY765" fmla="*/ 516021 h 1310691"/>
              <a:gd name="connsiteX766" fmla="*/ 529213 w 5179868"/>
              <a:gd name="connsiteY766" fmla="*/ 513553 h 1310691"/>
              <a:gd name="connsiteX767" fmla="*/ 531426 w 5179868"/>
              <a:gd name="connsiteY767" fmla="*/ 506574 h 1310691"/>
              <a:gd name="connsiteX768" fmla="*/ 538746 w 5179868"/>
              <a:gd name="connsiteY768" fmla="*/ 504871 h 1310691"/>
              <a:gd name="connsiteX769" fmla="*/ 539171 w 5179868"/>
              <a:gd name="connsiteY769" fmla="*/ 504871 h 1310691"/>
              <a:gd name="connsiteX770" fmla="*/ 515511 w 5179868"/>
              <a:gd name="connsiteY770" fmla="*/ 486573 h 1310691"/>
              <a:gd name="connsiteX771" fmla="*/ 489978 w 5179868"/>
              <a:gd name="connsiteY771" fmla="*/ 475679 h 1310691"/>
              <a:gd name="connsiteX772" fmla="*/ 383420 w 5179868"/>
              <a:gd name="connsiteY772" fmla="*/ 465040 h 1310691"/>
              <a:gd name="connsiteX773" fmla="*/ 383590 w 5179868"/>
              <a:gd name="connsiteY773" fmla="*/ 465636 h 1310691"/>
              <a:gd name="connsiteX774" fmla="*/ 362738 w 5179868"/>
              <a:gd name="connsiteY774" fmla="*/ 469210 h 1310691"/>
              <a:gd name="connsiteX775" fmla="*/ 361036 w 5179868"/>
              <a:gd name="connsiteY775" fmla="*/ 480360 h 1310691"/>
              <a:gd name="connsiteX776" fmla="*/ 354568 w 5179868"/>
              <a:gd name="connsiteY776" fmla="*/ 485892 h 1310691"/>
              <a:gd name="connsiteX777" fmla="*/ 357121 w 5179868"/>
              <a:gd name="connsiteY777" fmla="*/ 496105 h 1310691"/>
              <a:gd name="connsiteX778" fmla="*/ 353717 w 5179868"/>
              <a:gd name="connsiteY778" fmla="*/ 506659 h 1310691"/>
              <a:gd name="connsiteX779" fmla="*/ 365547 w 5179868"/>
              <a:gd name="connsiteY779" fmla="*/ 510063 h 1310691"/>
              <a:gd name="connsiteX780" fmla="*/ 366313 w 5179868"/>
              <a:gd name="connsiteY780" fmla="*/ 514574 h 1310691"/>
              <a:gd name="connsiteX781" fmla="*/ 374824 w 5179868"/>
              <a:gd name="connsiteY781" fmla="*/ 522404 h 1310691"/>
              <a:gd name="connsiteX782" fmla="*/ 383846 w 5179868"/>
              <a:gd name="connsiteY782" fmla="*/ 515170 h 1310691"/>
              <a:gd name="connsiteX783" fmla="*/ 384612 w 5179868"/>
              <a:gd name="connsiteY783" fmla="*/ 510829 h 1310691"/>
              <a:gd name="connsiteX784" fmla="*/ 396272 w 5179868"/>
              <a:gd name="connsiteY784" fmla="*/ 507425 h 1310691"/>
              <a:gd name="connsiteX785" fmla="*/ 396272 w 5179868"/>
              <a:gd name="connsiteY785" fmla="*/ 496786 h 1310691"/>
              <a:gd name="connsiteX786" fmla="*/ 402059 w 5179868"/>
              <a:gd name="connsiteY786" fmla="*/ 483424 h 1310691"/>
              <a:gd name="connsiteX787" fmla="*/ 398910 w 5179868"/>
              <a:gd name="connsiteY787" fmla="*/ 474913 h 1310691"/>
              <a:gd name="connsiteX788" fmla="*/ 401549 w 5179868"/>
              <a:gd name="connsiteY788" fmla="*/ 465040 h 1310691"/>
              <a:gd name="connsiteX789" fmla="*/ 383420 w 5179868"/>
              <a:gd name="connsiteY789" fmla="*/ 465040 h 1310691"/>
              <a:gd name="connsiteX790" fmla="*/ 472956 w 5179868"/>
              <a:gd name="connsiteY790" fmla="*/ 464785 h 1310691"/>
              <a:gd name="connsiteX791" fmla="*/ 466828 w 5179868"/>
              <a:gd name="connsiteY791" fmla="*/ 470913 h 1310691"/>
              <a:gd name="connsiteX792" fmla="*/ 472956 w 5179868"/>
              <a:gd name="connsiteY792" fmla="*/ 477040 h 1310691"/>
              <a:gd name="connsiteX793" fmla="*/ 479084 w 5179868"/>
              <a:gd name="connsiteY793" fmla="*/ 470913 h 1310691"/>
              <a:gd name="connsiteX794" fmla="*/ 472956 w 5179868"/>
              <a:gd name="connsiteY794" fmla="*/ 464785 h 1310691"/>
              <a:gd name="connsiteX795" fmla="*/ 346824 w 5179868"/>
              <a:gd name="connsiteY795" fmla="*/ 464699 h 1310691"/>
              <a:gd name="connsiteX796" fmla="*/ 340695 w 5179868"/>
              <a:gd name="connsiteY796" fmla="*/ 470826 h 1310691"/>
              <a:gd name="connsiteX797" fmla="*/ 346822 w 5179868"/>
              <a:gd name="connsiteY797" fmla="*/ 476955 h 1310691"/>
              <a:gd name="connsiteX798" fmla="*/ 352951 w 5179868"/>
              <a:gd name="connsiteY798" fmla="*/ 470828 h 1310691"/>
              <a:gd name="connsiteX799" fmla="*/ 346908 w 5179868"/>
              <a:gd name="connsiteY799" fmla="*/ 464700 h 1310691"/>
              <a:gd name="connsiteX800" fmla="*/ 346824 w 5179868"/>
              <a:gd name="connsiteY800" fmla="*/ 464699 h 1310691"/>
              <a:gd name="connsiteX801" fmla="*/ 409719 w 5179868"/>
              <a:gd name="connsiteY801" fmla="*/ 464614 h 1310691"/>
              <a:gd name="connsiteX802" fmla="*/ 403676 w 5179868"/>
              <a:gd name="connsiteY802" fmla="*/ 470657 h 1310691"/>
              <a:gd name="connsiteX803" fmla="*/ 403676 w 5179868"/>
              <a:gd name="connsiteY803" fmla="*/ 470658 h 1310691"/>
              <a:gd name="connsiteX804" fmla="*/ 409719 w 5179868"/>
              <a:gd name="connsiteY804" fmla="*/ 476870 h 1310691"/>
              <a:gd name="connsiteX805" fmla="*/ 415847 w 5179868"/>
              <a:gd name="connsiteY805" fmla="*/ 470657 h 1310691"/>
              <a:gd name="connsiteX806" fmla="*/ 415846 w 5179868"/>
              <a:gd name="connsiteY806" fmla="*/ 470572 h 1310691"/>
              <a:gd name="connsiteX807" fmla="*/ 409719 w 5179868"/>
              <a:gd name="connsiteY807" fmla="*/ 464614 h 1310691"/>
              <a:gd name="connsiteX808" fmla="*/ 299160 w 5179868"/>
              <a:gd name="connsiteY808" fmla="*/ 463678 h 1310691"/>
              <a:gd name="connsiteX809" fmla="*/ 292949 w 5179868"/>
              <a:gd name="connsiteY809" fmla="*/ 469721 h 1310691"/>
              <a:gd name="connsiteX810" fmla="*/ 299162 w 5179868"/>
              <a:gd name="connsiteY810" fmla="*/ 475934 h 1310691"/>
              <a:gd name="connsiteX811" fmla="*/ 299163 w 5179868"/>
              <a:gd name="connsiteY811" fmla="*/ 475934 h 1310691"/>
              <a:gd name="connsiteX812" fmla="*/ 305204 w 5179868"/>
              <a:gd name="connsiteY812" fmla="*/ 469721 h 1310691"/>
              <a:gd name="connsiteX813" fmla="*/ 299161 w 5179868"/>
              <a:gd name="connsiteY813" fmla="*/ 463678 h 1310691"/>
              <a:gd name="connsiteX814" fmla="*/ 520873 w 5179868"/>
              <a:gd name="connsiteY814" fmla="*/ 463253 h 1310691"/>
              <a:gd name="connsiteX815" fmla="*/ 514745 w 5179868"/>
              <a:gd name="connsiteY815" fmla="*/ 469381 h 1310691"/>
              <a:gd name="connsiteX816" fmla="*/ 520873 w 5179868"/>
              <a:gd name="connsiteY816" fmla="*/ 475508 h 1310691"/>
              <a:gd name="connsiteX817" fmla="*/ 527000 w 5179868"/>
              <a:gd name="connsiteY817" fmla="*/ 469381 h 1310691"/>
              <a:gd name="connsiteX818" fmla="*/ 520873 w 5179868"/>
              <a:gd name="connsiteY818" fmla="*/ 463253 h 1310691"/>
              <a:gd name="connsiteX819" fmla="*/ 422826 w 5179868"/>
              <a:gd name="connsiteY819" fmla="*/ 462487 h 1310691"/>
              <a:gd name="connsiteX820" fmla="*/ 422741 w 5179868"/>
              <a:gd name="connsiteY820" fmla="*/ 462827 h 1310691"/>
              <a:gd name="connsiteX821" fmla="*/ 422917 w 5179868"/>
              <a:gd name="connsiteY821" fmla="*/ 462827 h 1310691"/>
              <a:gd name="connsiteX822" fmla="*/ 425464 w 5179868"/>
              <a:gd name="connsiteY822" fmla="*/ 472359 h 1310691"/>
              <a:gd name="connsiteX823" fmla="*/ 422315 w 5179868"/>
              <a:gd name="connsiteY823" fmla="*/ 480870 h 1310691"/>
              <a:gd name="connsiteX824" fmla="*/ 428188 w 5179868"/>
              <a:gd name="connsiteY824" fmla="*/ 494233 h 1310691"/>
              <a:gd name="connsiteX825" fmla="*/ 428188 w 5179868"/>
              <a:gd name="connsiteY825" fmla="*/ 504871 h 1310691"/>
              <a:gd name="connsiteX826" fmla="*/ 439848 w 5179868"/>
              <a:gd name="connsiteY826" fmla="*/ 508276 h 1310691"/>
              <a:gd name="connsiteX827" fmla="*/ 440699 w 5179868"/>
              <a:gd name="connsiteY827" fmla="*/ 512616 h 1310691"/>
              <a:gd name="connsiteX828" fmla="*/ 449721 w 5179868"/>
              <a:gd name="connsiteY828" fmla="*/ 520276 h 1310691"/>
              <a:gd name="connsiteX829" fmla="*/ 458232 w 5179868"/>
              <a:gd name="connsiteY829" fmla="*/ 511765 h 1310691"/>
              <a:gd name="connsiteX830" fmla="*/ 459083 w 5179868"/>
              <a:gd name="connsiteY830" fmla="*/ 507255 h 1310691"/>
              <a:gd name="connsiteX831" fmla="*/ 470828 w 5179868"/>
              <a:gd name="connsiteY831" fmla="*/ 503850 h 1310691"/>
              <a:gd name="connsiteX832" fmla="*/ 467424 w 5179868"/>
              <a:gd name="connsiteY832" fmla="*/ 493296 h 1310691"/>
              <a:gd name="connsiteX833" fmla="*/ 469977 w 5179868"/>
              <a:gd name="connsiteY833" fmla="*/ 483083 h 1310691"/>
              <a:gd name="connsiteX834" fmla="*/ 463083 w 5179868"/>
              <a:gd name="connsiteY834" fmla="*/ 477211 h 1310691"/>
              <a:gd name="connsiteX835" fmla="*/ 461126 w 5179868"/>
              <a:gd name="connsiteY835" fmla="*/ 466232 h 1310691"/>
              <a:gd name="connsiteX836" fmla="*/ 440869 w 5179868"/>
              <a:gd name="connsiteY836" fmla="*/ 462827 h 1310691"/>
              <a:gd name="connsiteX837" fmla="*/ 422917 w 5179868"/>
              <a:gd name="connsiteY837" fmla="*/ 462827 h 1310691"/>
              <a:gd name="connsiteX838" fmla="*/ 1599213 w 5179868"/>
              <a:gd name="connsiteY838" fmla="*/ 456359 h 1310691"/>
              <a:gd name="connsiteX839" fmla="*/ 1545934 w 5179868"/>
              <a:gd name="connsiteY839" fmla="*/ 597981 h 1310691"/>
              <a:gd name="connsiteX840" fmla="*/ 1654960 w 5179868"/>
              <a:gd name="connsiteY840" fmla="*/ 597981 h 1310691"/>
              <a:gd name="connsiteX841" fmla="*/ 4945732 w 5179868"/>
              <a:gd name="connsiteY841" fmla="*/ 456358 h 1310691"/>
              <a:gd name="connsiteX842" fmla="*/ 4892368 w 5179868"/>
              <a:gd name="connsiteY842" fmla="*/ 597981 h 1310691"/>
              <a:gd name="connsiteX843" fmla="*/ 5001478 w 5179868"/>
              <a:gd name="connsiteY843" fmla="*/ 597981 h 1310691"/>
              <a:gd name="connsiteX844" fmla="*/ 346993 w 5179868"/>
              <a:gd name="connsiteY844" fmla="*/ 452359 h 1310691"/>
              <a:gd name="connsiteX845" fmla="*/ 321460 w 5179868"/>
              <a:gd name="connsiteY845" fmla="*/ 465806 h 1310691"/>
              <a:gd name="connsiteX846" fmla="*/ 321460 w 5179868"/>
              <a:gd name="connsiteY846" fmla="*/ 465636 h 1310691"/>
              <a:gd name="connsiteX847" fmla="*/ 305119 w 5179868"/>
              <a:gd name="connsiteY847" fmla="*/ 481211 h 1310691"/>
              <a:gd name="connsiteX848" fmla="*/ 334397 w 5179868"/>
              <a:gd name="connsiteY848" fmla="*/ 469381 h 1310691"/>
              <a:gd name="connsiteX849" fmla="*/ 346993 w 5179868"/>
              <a:gd name="connsiteY849" fmla="*/ 452359 h 1310691"/>
              <a:gd name="connsiteX850" fmla="*/ 475509 w 5179868"/>
              <a:gd name="connsiteY850" fmla="*/ 451933 h 1310691"/>
              <a:gd name="connsiteX851" fmla="*/ 488956 w 5179868"/>
              <a:gd name="connsiteY851" fmla="*/ 468955 h 1310691"/>
              <a:gd name="connsiteX852" fmla="*/ 515766 w 5179868"/>
              <a:gd name="connsiteY852" fmla="*/ 481977 h 1310691"/>
              <a:gd name="connsiteX853" fmla="*/ 499510 w 5179868"/>
              <a:gd name="connsiteY853" fmla="*/ 466402 h 1310691"/>
              <a:gd name="connsiteX854" fmla="*/ 499850 w 5179868"/>
              <a:gd name="connsiteY854" fmla="*/ 464870 h 1310691"/>
              <a:gd name="connsiteX855" fmla="*/ 475509 w 5179868"/>
              <a:gd name="connsiteY855" fmla="*/ 451933 h 1310691"/>
              <a:gd name="connsiteX856" fmla="*/ 409549 w 5179868"/>
              <a:gd name="connsiteY856" fmla="*/ 450401 h 1310691"/>
              <a:gd name="connsiteX857" fmla="*/ 404102 w 5179868"/>
              <a:gd name="connsiteY857" fmla="*/ 455848 h 1310691"/>
              <a:gd name="connsiteX858" fmla="*/ 404102 w 5179868"/>
              <a:gd name="connsiteY858" fmla="*/ 457218 h 1310691"/>
              <a:gd name="connsiteX859" fmla="*/ 410276 w 5179868"/>
              <a:gd name="connsiteY859" fmla="*/ 462023 h 1310691"/>
              <a:gd name="connsiteX860" fmla="*/ 415081 w 5179868"/>
              <a:gd name="connsiteY860" fmla="*/ 455848 h 1310691"/>
              <a:gd name="connsiteX861" fmla="*/ 409549 w 5179868"/>
              <a:gd name="connsiteY861" fmla="*/ 450401 h 1310691"/>
              <a:gd name="connsiteX862" fmla="*/ 462062 w 5179868"/>
              <a:gd name="connsiteY862" fmla="*/ 450316 h 1310691"/>
              <a:gd name="connsiteX863" fmla="*/ 456530 w 5179868"/>
              <a:gd name="connsiteY863" fmla="*/ 455848 h 1310691"/>
              <a:gd name="connsiteX864" fmla="*/ 462062 w 5179868"/>
              <a:gd name="connsiteY864" fmla="*/ 461380 h 1310691"/>
              <a:gd name="connsiteX865" fmla="*/ 467594 w 5179868"/>
              <a:gd name="connsiteY865" fmla="*/ 455848 h 1310691"/>
              <a:gd name="connsiteX866" fmla="*/ 462062 w 5179868"/>
              <a:gd name="connsiteY866" fmla="*/ 450316 h 1310691"/>
              <a:gd name="connsiteX867" fmla="*/ 356007 w 5179868"/>
              <a:gd name="connsiteY867" fmla="*/ 449805 h 1310691"/>
              <a:gd name="connsiteX868" fmla="*/ 351202 w 5179868"/>
              <a:gd name="connsiteY868" fmla="*/ 455980 h 1310691"/>
              <a:gd name="connsiteX869" fmla="*/ 357377 w 5179868"/>
              <a:gd name="connsiteY869" fmla="*/ 460784 h 1310691"/>
              <a:gd name="connsiteX870" fmla="*/ 362824 w 5179868"/>
              <a:gd name="connsiteY870" fmla="*/ 455337 h 1310691"/>
              <a:gd name="connsiteX871" fmla="*/ 357377 w 5179868"/>
              <a:gd name="connsiteY871" fmla="*/ 449805 h 1310691"/>
              <a:gd name="connsiteX872" fmla="*/ 356007 w 5179868"/>
              <a:gd name="connsiteY872" fmla="*/ 449805 h 1310691"/>
              <a:gd name="connsiteX873" fmla="*/ 503765 w 5179868"/>
              <a:gd name="connsiteY873" fmla="*/ 449635 h 1310691"/>
              <a:gd name="connsiteX874" fmla="*/ 497723 w 5179868"/>
              <a:gd name="connsiteY874" fmla="*/ 455678 h 1310691"/>
              <a:gd name="connsiteX875" fmla="*/ 503851 w 5179868"/>
              <a:gd name="connsiteY875" fmla="*/ 461806 h 1310691"/>
              <a:gd name="connsiteX876" fmla="*/ 509978 w 5179868"/>
              <a:gd name="connsiteY876" fmla="*/ 455678 h 1310691"/>
              <a:gd name="connsiteX877" fmla="*/ 509978 w 5179868"/>
              <a:gd name="connsiteY877" fmla="*/ 455592 h 1310691"/>
              <a:gd name="connsiteX878" fmla="*/ 503851 w 5179868"/>
              <a:gd name="connsiteY878" fmla="*/ 449635 h 1310691"/>
              <a:gd name="connsiteX879" fmla="*/ 503765 w 5179868"/>
              <a:gd name="connsiteY879" fmla="*/ 449635 h 1310691"/>
              <a:gd name="connsiteX880" fmla="*/ 317460 w 5179868"/>
              <a:gd name="connsiteY880" fmla="*/ 449380 h 1310691"/>
              <a:gd name="connsiteX881" fmla="*/ 311758 w 5179868"/>
              <a:gd name="connsiteY881" fmla="*/ 455082 h 1310691"/>
              <a:gd name="connsiteX882" fmla="*/ 317460 w 5179868"/>
              <a:gd name="connsiteY882" fmla="*/ 460784 h 1310691"/>
              <a:gd name="connsiteX883" fmla="*/ 323162 w 5179868"/>
              <a:gd name="connsiteY883" fmla="*/ 455082 h 1310691"/>
              <a:gd name="connsiteX884" fmla="*/ 317460 w 5179868"/>
              <a:gd name="connsiteY884" fmla="*/ 449380 h 1310691"/>
              <a:gd name="connsiteX885" fmla="*/ 335929 w 5179868"/>
              <a:gd name="connsiteY885" fmla="*/ 440869 h 1310691"/>
              <a:gd name="connsiteX886" fmla="*/ 330907 w 5179868"/>
              <a:gd name="connsiteY886" fmla="*/ 445890 h 1310691"/>
              <a:gd name="connsiteX887" fmla="*/ 335929 w 5179868"/>
              <a:gd name="connsiteY887" fmla="*/ 450912 h 1310691"/>
              <a:gd name="connsiteX888" fmla="*/ 340950 w 5179868"/>
              <a:gd name="connsiteY888" fmla="*/ 445890 h 1310691"/>
              <a:gd name="connsiteX889" fmla="*/ 335929 w 5179868"/>
              <a:gd name="connsiteY889" fmla="*/ 440869 h 1310691"/>
              <a:gd name="connsiteX890" fmla="*/ 485211 w 5179868"/>
              <a:gd name="connsiteY890" fmla="*/ 440103 h 1310691"/>
              <a:gd name="connsiteX891" fmla="*/ 479935 w 5179868"/>
              <a:gd name="connsiteY891" fmla="*/ 445465 h 1310691"/>
              <a:gd name="connsiteX892" fmla="*/ 485211 w 5179868"/>
              <a:gd name="connsiteY892" fmla="*/ 450742 h 1310691"/>
              <a:gd name="connsiteX893" fmla="*/ 490488 w 5179868"/>
              <a:gd name="connsiteY893" fmla="*/ 445465 h 1310691"/>
              <a:gd name="connsiteX894" fmla="*/ 485211 w 5179868"/>
              <a:gd name="connsiteY894" fmla="*/ 440103 h 1310691"/>
              <a:gd name="connsiteX895" fmla="*/ 398144 w 5179868"/>
              <a:gd name="connsiteY895" fmla="*/ 436954 h 1310691"/>
              <a:gd name="connsiteX896" fmla="*/ 398144 w 5179868"/>
              <a:gd name="connsiteY896" fmla="*/ 437124 h 1310691"/>
              <a:gd name="connsiteX897" fmla="*/ 370228 w 5179868"/>
              <a:gd name="connsiteY897" fmla="*/ 462231 h 1310691"/>
              <a:gd name="connsiteX898" fmla="*/ 384442 w 5179868"/>
              <a:gd name="connsiteY898" fmla="*/ 459763 h 1310691"/>
              <a:gd name="connsiteX899" fmla="*/ 399591 w 5179868"/>
              <a:gd name="connsiteY899" fmla="*/ 459167 h 1310691"/>
              <a:gd name="connsiteX900" fmla="*/ 403166 w 5179868"/>
              <a:gd name="connsiteY900" fmla="*/ 440273 h 1310691"/>
              <a:gd name="connsiteX901" fmla="*/ 398144 w 5179868"/>
              <a:gd name="connsiteY901" fmla="*/ 436954 h 1310691"/>
              <a:gd name="connsiteX902" fmla="*/ 452614 w 5179868"/>
              <a:gd name="connsiteY902" fmla="*/ 436528 h 1310691"/>
              <a:gd name="connsiteX903" fmla="*/ 447423 w 5179868"/>
              <a:gd name="connsiteY903" fmla="*/ 441720 h 1310691"/>
              <a:gd name="connsiteX904" fmla="*/ 452614 w 5179868"/>
              <a:gd name="connsiteY904" fmla="*/ 446912 h 1310691"/>
              <a:gd name="connsiteX905" fmla="*/ 457806 w 5179868"/>
              <a:gd name="connsiteY905" fmla="*/ 441720 h 1310691"/>
              <a:gd name="connsiteX906" fmla="*/ 452614 w 5179868"/>
              <a:gd name="connsiteY906" fmla="*/ 436528 h 1310691"/>
              <a:gd name="connsiteX907" fmla="*/ 426401 w 5179868"/>
              <a:gd name="connsiteY907" fmla="*/ 436443 h 1310691"/>
              <a:gd name="connsiteX908" fmla="*/ 421209 w 5179868"/>
              <a:gd name="connsiteY908" fmla="*/ 440273 h 1310691"/>
              <a:gd name="connsiteX909" fmla="*/ 424869 w 5179868"/>
              <a:gd name="connsiteY909" fmla="*/ 459423 h 1310691"/>
              <a:gd name="connsiteX910" fmla="*/ 440103 w 5179868"/>
              <a:gd name="connsiteY910" fmla="*/ 460019 h 1310691"/>
              <a:gd name="connsiteX911" fmla="*/ 454402 w 5179868"/>
              <a:gd name="connsiteY911" fmla="*/ 462487 h 1310691"/>
              <a:gd name="connsiteX912" fmla="*/ 454572 w 5179868"/>
              <a:gd name="connsiteY912" fmla="*/ 461976 h 1310691"/>
              <a:gd name="connsiteX913" fmla="*/ 426401 w 5179868"/>
              <a:gd name="connsiteY913" fmla="*/ 436443 h 1310691"/>
              <a:gd name="connsiteX914" fmla="*/ 411166 w 5179868"/>
              <a:gd name="connsiteY914" fmla="*/ 435592 h 1310691"/>
              <a:gd name="connsiteX915" fmla="*/ 405974 w 5179868"/>
              <a:gd name="connsiteY915" fmla="*/ 440784 h 1310691"/>
              <a:gd name="connsiteX916" fmla="*/ 405974 w 5179868"/>
              <a:gd name="connsiteY916" fmla="*/ 440955 h 1310691"/>
              <a:gd name="connsiteX917" fmla="*/ 411166 w 5179868"/>
              <a:gd name="connsiteY917" fmla="*/ 445975 h 1310691"/>
              <a:gd name="connsiteX918" fmla="*/ 416358 w 5179868"/>
              <a:gd name="connsiteY918" fmla="*/ 440784 h 1310691"/>
              <a:gd name="connsiteX919" fmla="*/ 411166 w 5179868"/>
              <a:gd name="connsiteY919" fmla="*/ 435592 h 1310691"/>
              <a:gd name="connsiteX920" fmla="*/ 354824 w 5179868"/>
              <a:gd name="connsiteY920" fmla="*/ 435251 h 1310691"/>
              <a:gd name="connsiteX921" fmla="*/ 349802 w 5179868"/>
              <a:gd name="connsiteY921" fmla="*/ 440272 h 1310691"/>
              <a:gd name="connsiteX922" fmla="*/ 354823 w 5179868"/>
              <a:gd name="connsiteY922" fmla="*/ 445294 h 1310691"/>
              <a:gd name="connsiteX923" fmla="*/ 359845 w 5179868"/>
              <a:gd name="connsiteY923" fmla="*/ 440273 h 1310691"/>
              <a:gd name="connsiteX924" fmla="*/ 359846 w 5179868"/>
              <a:gd name="connsiteY924" fmla="*/ 440187 h 1310691"/>
              <a:gd name="connsiteX925" fmla="*/ 354908 w 5179868"/>
              <a:gd name="connsiteY925" fmla="*/ 435252 h 1310691"/>
              <a:gd name="connsiteX926" fmla="*/ 354824 w 5179868"/>
              <a:gd name="connsiteY926" fmla="*/ 435251 h 1310691"/>
              <a:gd name="connsiteX927" fmla="*/ 467651 w 5179868"/>
              <a:gd name="connsiteY927" fmla="*/ 435166 h 1310691"/>
              <a:gd name="connsiteX928" fmla="*/ 463324 w 5179868"/>
              <a:gd name="connsiteY928" fmla="*/ 440798 h 1310691"/>
              <a:gd name="connsiteX929" fmla="*/ 468955 w 5179868"/>
              <a:gd name="connsiteY929" fmla="*/ 445124 h 1310691"/>
              <a:gd name="connsiteX930" fmla="*/ 473282 w 5179868"/>
              <a:gd name="connsiteY930" fmla="*/ 440798 h 1310691"/>
              <a:gd name="connsiteX931" fmla="*/ 468955 w 5179868"/>
              <a:gd name="connsiteY931" fmla="*/ 435166 h 1310691"/>
              <a:gd name="connsiteX932" fmla="*/ 467651 w 5179868"/>
              <a:gd name="connsiteY932" fmla="*/ 435166 h 1310691"/>
              <a:gd name="connsiteX933" fmla="*/ 371249 w 5179868"/>
              <a:gd name="connsiteY933" fmla="*/ 433208 h 1310691"/>
              <a:gd name="connsiteX934" fmla="*/ 366143 w 5179868"/>
              <a:gd name="connsiteY934" fmla="*/ 438316 h 1310691"/>
              <a:gd name="connsiteX935" fmla="*/ 366142 w 5179868"/>
              <a:gd name="connsiteY935" fmla="*/ 438400 h 1310691"/>
              <a:gd name="connsiteX936" fmla="*/ 371333 w 5179868"/>
              <a:gd name="connsiteY936" fmla="*/ 443592 h 1310691"/>
              <a:gd name="connsiteX937" fmla="*/ 376526 w 5179868"/>
              <a:gd name="connsiteY937" fmla="*/ 438401 h 1310691"/>
              <a:gd name="connsiteX938" fmla="*/ 371335 w 5179868"/>
              <a:gd name="connsiteY938" fmla="*/ 433209 h 1310691"/>
              <a:gd name="connsiteX939" fmla="*/ 371249 w 5179868"/>
              <a:gd name="connsiteY939" fmla="*/ 433208 h 1310691"/>
              <a:gd name="connsiteX940" fmla="*/ 381633 w 5179868"/>
              <a:gd name="connsiteY940" fmla="*/ 430570 h 1310691"/>
              <a:gd name="connsiteX941" fmla="*/ 378569 w 5179868"/>
              <a:gd name="connsiteY941" fmla="*/ 433720 h 1310691"/>
              <a:gd name="connsiteX942" fmla="*/ 381633 w 5179868"/>
              <a:gd name="connsiteY942" fmla="*/ 436783 h 1310691"/>
              <a:gd name="connsiteX943" fmla="*/ 384782 w 5179868"/>
              <a:gd name="connsiteY943" fmla="*/ 433720 h 1310691"/>
              <a:gd name="connsiteX944" fmla="*/ 381633 w 5179868"/>
              <a:gd name="connsiteY944" fmla="*/ 430570 h 1310691"/>
              <a:gd name="connsiteX945" fmla="*/ 441550 w 5179868"/>
              <a:gd name="connsiteY945" fmla="*/ 430485 h 1310691"/>
              <a:gd name="connsiteX946" fmla="*/ 438486 w 5179868"/>
              <a:gd name="connsiteY946" fmla="*/ 433634 h 1310691"/>
              <a:gd name="connsiteX947" fmla="*/ 441550 w 5179868"/>
              <a:gd name="connsiteY947" fmla="*/ 436698 h 1310691"/>
              <a:gd name="connsiteX948" fmla="*/ 444614 w 5179868"/>
              <a:gd name="connsiteY948" fmla="*/ 433634 h 1310691"/>
              <a:gd name="connsiteX949" fmla="*/ 441550 w 5179868"/>
              <a:gd name="connsiteY949" fmla="*/ 430485 h 1310691"/>
              <a:gd name="connsiteX950" fmla="*/ 412272 w 5179868"/>
              <a:gd name="connsiteY950" fmla="*/ 427762 h 1310691"/>
              <a:gd name="connsiteX951" fmla="*/ 401123 w 5179868"/>
              <a:gd name="connsiteY951" fmla="*/ 430145 h 1310691"/>
              <a:gd name="connsiteX952" fmla="*/ 405378 w 5179868"/>
              <a:gd name="connsiteY952" fmla="*/ 432443 h 1310691"/>
              <a:gd name="connsiteX953" fmla="*/ 411932 w 5179868"/>
              <a:gd name="connsiteY953" fmla="*/ 432443 h 1310691"/>
              <a:gd name="connsiteX954" fmla="*/ 411932 w 5179868"/>
              <a:gd name="connsiteY954" fmla="*/ 432103 h 1310691"/>
              <a:gd name="connsiteX955" fmla="*/ 419507 w 5179868"/>
              <a:gd name="connsiteY955" fmla="*/ 433805 h 1310691"/>
              <a:gd name="connsiteX956" fmla="*/ 423507 w 5179868"/>
              <a:gd name="connsiteY956" fmla="*/ 430826 h 1310691"/>
              <a:gd name="connsiteX957" fmla="*/ 412272 w 5179868"/>
              <a:gd name="connsiteY957" fmla="*/ 427762 h 1310691"/>
              <a:gd name="connsiteX958" fmla="*/ 391250 w 5179868"/>
              <a:gd name="connsiteY958" fmla="*/ 426400 h 1310691"/>
              <a:gd name="connsiteX959" fmla="*/ 388660 w 5179868"/>
              <a:gd name="connsiteY959" fmla="*/ 428991 h 1310691"/>
              <a:gd name="connsiteX960" fmla="*/ 391250 w 5179868"/>
              <a:gd name="connsiteY960" fmla="*/ 432613 h 1310691"/>
              <a:gd name="connsiteX961" fmla="*/ 392282 w 5179868"/>
              <a:gd name="connsiteY961" fmla="*/ 432613 h 1310691"/>
              <a:gd name="connsiteX962" fmla="*/ 394873 w 5179868"/>
              <a:gd name="connsiteY962" fmla="*/ 428991 h 1310691"/>
              <a:gd name="connsiteX963" fmla="*/ 391250 w 5179868"/>
              <a:gd name="connsiteY963" fmla="*/ 426400 h 1310691"/>
              <a:gd name="connsiteX964" fmla="*/ 420358 w 5179868"/>
              <a:gd name="connsiteY964" fmla="*/ 408782 h 1310691"/>
              <a:gd name="connsiteX965" fmla="*/ 420358 w 5179868"/>
              <a:gd name="connsiteY965" fmla="*/ 415166 h 1310691"/>
              <a:gd name="connsiteX966" fmla="*/ 426230 w 5179868"/>
              <a:gd name="connsiteY966" fmla="*/ 416187 h 1310691"/>
              <a:gd name="connsiteX967" fmla="*/ 423847 w 5179868"/>
              <a:gd name="connsiteY967" fmla="*/ 411421 h 1310691"/>
              <a:gd name="connsiteX968" fmla="*/ 424103 w 5179868"/>
              <a:gd name="connsiteY968" fmla="*/ 411421 h 1310691"/>
              <a:gd name="connsiteX969" fmla="*/ 420358 w 5179868"/>
              <a:gd name="connsiteY969" fmla="*/ 408782 h 1310691"/>
              <a:gd name="connsiteX970" fmla="*/ 403932 w 5179868"/>
              <a:gd name="connsiteY970" fmla="*/ 408782 h 1310691"/>
              <a:gd name="connsiteX971" fmla="*/ 400272 w 5179868"/>
              <a:gd name="connsiteY971" fmla="*/ 411421 h 1310691"/>
              <a:gd name="connsiteX972" fmla="*/ 400442 w 5179868"/>
              <a:gd name="connsiteY972" fmla="*/ 411421 h 1310691"/>
              <a:gd name="connsiteX973" fmla="*/ 398059 w 5179868"/>
              <a:gd name="connsiteY973" fmla="*/ 416187 h 1310691"/>
              <a:gd name="connsiteX974" fmla="*/ 403932 w 5179868"/>
              <a:gd name="connsiteY974" fmla="*/ 415166 h 1310691"/>
              <a:gd name="connsiteX975" fmla="*/ 409123 w 5179868"/>
              <a:gd name="connsiteY975" fmla="*/ 407506 h 1310691"/>
              <a:gd name="connsiteX976" fmla="*/ 409123 w 5179868"/>
              <a:gd name="connsiteY976" fmla="*/ 419421 h 1310691"/>
              <a:gd name="connsiteX977" fmla="*/ 408783 w 5179868"/>
              <a:gd name="connsiteY977" fmla="*/ 419421 h 1310691"/>
              <a:gd name="connsiteX978" fmla="*/ 397719 w 5179868"/>
              <a:gd name="connsiteY978" fmla="*/ 421889 h 1310691"/>
              <a:gd name="connsiteX979" fmla="*/ 398229 w 5179868"/>
              <a:gd name="connsiteY979" fmla="*/ 425804 h 1310691"/>
              <a:gd name="connsiteX980" fmla="*/ 412272 w 5179868"/>
              <a:gd name="connsiteY980" fmla="*/ 424187 h 1310691"/>
              <a:gd name="connsiteX981" fmla="*/ 425039 w 5179868"/>
              <a:gd name="connsiteY981" fmla="*/ 426570 h 1310691"/>
              <a:gd name="connsiteX982" fmla="*/ 426060 w 5179868"/>
              <a:gd name="connsiteY982" fmla="*/ 422145 h 1310691"/>
              <a:gd name="connsiteX983" fmla="*/ 414996 w 5179868"/>
              <a:gd name="connsiteY983" fmla="*/ 419676 h 1310691"/>
              <a:gd name="connsiteX984" fmla="*/ 414996 w 5179868"/>
              <a:gd name="connsiteY984" fmla="*/ 407506 h 1310691"/>
              <a:gd name="connsiteX985" fmla="*/ 408613 w 5179868"/>
              <a:gd name="connsiteY985" fmla="*/ 377973 h 1310691"/>
              <a:gd name="connsiteX986" fmla="*/ 409294 w 5179868"/>
              <a:gd name="connsiteY986" fmla="*/ 389803 h 1310691"/>
              <a:gd name="connsiteX987" fmla="*/ 398740 w 5179868"/>
              <a:gd name="connsiteY987" fmla="*/ 389803 h 1310691"/>
              <a:gd name="connsiteX988" fmla="*/ 398740 w 5179868"/>
              <a:gd name="connsiteY988" fmla="*/ 397378 h 1310691"/>
              <a:gd name="connsiteX989" fmla="*/ 409379 w 5179868"/>
              <a:gd name="connsiteY989" fmla="*/ 393037 h 1310691"/>
              <a:gd name="connsiteX990" fmla="*/ 409379 w 5179868"/>
              <a:gd name="connsiteY990" fmla="*/ 400016 h 1310691"/>
              <a:gd name="connsiteX991" fmla="*/ 414826 w 5179868"/>
              <a:gd name="connsiteY991" fmla="*/ 400016 h 1310691"/>
              <a:gd name="connsiteX992" fmla="*/ 414826 w 5179868"/>
              <a:gd name="connsiteY992" fmla="*/ 394569 h 1310691"/>
              <a:gd name="connsiteX993" fmla="*/ 425550 w 5179868"/>
              <a:gd name="connsiteY993" fmla="*/ 397378 h 1310691"/>
              <a:gd name="connsiteX994" fmla="*/ 425550 w 5179868"/>
              <a:gd name="connsiteY994" fmla="*/ 389803 h 1310691"/>
              <a:gd name="connsiteX995" fmla="*/ 414996 w 5179868"/>
              <a:gd name="connsiteY995" fmla="*/ 389803 h 1310691"/>
              <a:gd name="connsiteX996" fmla="*/ 415677 w 5179868"/>
              <a:gd name="connsiteY996" fmla="*/ 377973 h 1310691"/>
              <a:gd name="connsiteX997" fmla="*/ 403847 w 5179868"/>
              <a:gd name="connsiteY997" fmla="*/ 373207 h 1310691"/>
              <a:gd name="connsiteX998" fmla="*/ 420443 w 5179868"/>
              <a:gd name="connsiteY998" fmla="*/ 373207 h 1310691"/>
              <a:gd name="connsiteX999" fmla="*/ 419337 w 5179868"/>
              <a:gd name="connsiteY999" fmla="*/ 384952 h 1310691"/>
              <a:gd name="connsiteX1000" fmla="*/ 429720 w 5179868"/>
              <a:gd name="connsiteY1000" fmla="*/ 384952 h 1310691"/>
              <a:gd name="connsiteX1001" fmla="*/ 429720 w 5179868"/>
              <a:gd name="connsiteY1001" fmla="*/ 398059 h 1310691"/>
              <a:gd name="connsiteX1002" fmla="*/ 422315 w 5179868"/>
              <a:gd name="connsiteY1002" fmla="*/ 404101 h 1310691"/>
              <a:gd name="connsiteX1003" fmla="*/ 431677 w 5179868"/>
              <a:gd name="connsiteY1003" fmla="*/ 421123 h 1310691"/>
              <a:gd name="connsiteX1004" fmla="*/ 431677 w 5179868"/>
              <a:gd name="connsiteY1004" fmla="*/ 423336 h 1310691"/>
              <a:gd name="connsiteX1005" fmla="*/ 437295 w 5179868"/>
              <a:gd name="connsiteY1005" fmla="*/ 423336 h 1310691"/>
              <a:gd name="connsiteX1006" fmla="*/ 440103 w 5179868"/>
              <a:gd name="connsiteY1006" fmla="*/ 426911 h 1310691"/>
              <a:gd name="connsiteX1007" fmla="*/ 443933 w 5179868"/>
              <a:gd name="connsiteY1007" fmla="*/ 426060 h 1310691"/>
              <a:gd name="connsiteX1008" fmla="*/ 447678 w 5179868"/>
              <a:gd name="connsiteY1008" fmla="*/ 428783 h 1310691"/>
              <a:gd name="connsiteX1009" fmla="*/ 455168 w 5179868"/>
              <a:gd name="connsiteY1009" fmla="*/ 429464 h 1310691"/>
              <a:gd name="connsiteX1010" fmla="*/ 461126 w 5179868"/>
              <a:gd name="connsiteY1010" fmla="*/ 433379 h 1310691"/>
              <a:gd name="connsiteX1011" fmla="*/ 471168 w 5179868"/>
              <a:gd name="connsiteY1011" fmla="*/ 432017 h 1310691"/>
              <a:gd name="connsiteX1012" fmla="*/ 478828 w 5179868"/>
              <a:gd name="connsiteY1012" fmla="*/ 439507 h 1310691"/>
              <a:gd name="connsiteX1013" fmla="*/ 490403 w 5179868"/>
              <a:gd name="connsiteY1013" fmla="*/ 437550 h 1310691"/>
              <a:gd name="connsiteX1014" fmla="*/ 497638 w 5179868"/>
              <a:gd name="connsiteY1014" fmla="*/ 447422 h 1310691"/>
              <a:gd name="connsiteX1015" fmla="*/ 509723 w 5179868"/>
              <a:gd name="connsiteY1015" fmla="*/ 447422 h 1310691"/>
              <a:gd name="connsiteX1016" fmla="*/ 517213 w 5179868"/>
              <a:gd name="connsiteY1016" fmla="*/ 460614 h 1310691"/>
              <a:gd name="connsiteX1017" fmla="*/ 529298 w 5179868"/>
              <a:gd name="connsiteY1017" fmla="*/ 460614 h 1310691"/>
              <a:gd name="connsiteX1018" fmla="*/ 535767 w 5179868"/>
              <a:gd name="connsiteY1018" fmla="*/ 475168 h 1310691"/>
              <a:gd name="connsiteX1019" fmla="*/ 548363 w 5179868"/>
              <a:gd name="connsiteY1019" fmla="*/ 475679 h 1310691"/>
              <a:gd name="connsiteX1020" fmla="*/ 556023 w 5179868"/>
              <a:gd name="connsiteY1020" fmla="*/ 487764 h 1310691"/>
              <a:gd name="connsiteX1021" fmla="*/ 562917 w 5179868"/>
              <a:gd name="connsiteY1021" fmla="*/ 484956 h 1310691"/>
              <a:gd name="connsiteX1022" fmla="*/ 577300 w 5179868"/>
              <a:gd name="connsiteY1022" fmla="*/ 486658 h 1310691"/>
              <a:gd name="connsiteX1023" fmla="*/ 579854 w 5179868"/>
              <a:gd name="connsiteY1023" fmla="*/ 490828 h 1310691"/>
              <a:gd name="connsiteX1024" fmla="*/ 566066 w 5179868"/>
              <a:gd name="connsiteY1024" fmla="*/ 509382 h 1310691"/>
              <a:gd name="connsiteX1025" fmla="*/ 552363 w 5179868"/>
              <a:gd name="connsiteY1025" fmla="*/ 544447 h 1310691"/>
              <a:gd name="connsiteX1026" fmla="*/ 545214 w 5179868"/>
              <a:gd name="connsiteY1026" fmla="*/ 554065 h 1310691"/>
              <a:gd name="connsiteX1027" fmla="*/ 551682 w 5179868"/>
              <a:gd name="connsiteY1027" fmla="*/ 571087 h 1310691"/>
              <a:gd name="connsiteX1028" fmla="*/ 542661 w 5179868"/>
              <a:gd name="connsiteY1028" fmla="*/ 588109 h 1310691"/>
              <a:gd name="connsiteX1029" fmla="*/ 281118 w 5179868"/>
              <a:gd name="connsiteY1029" fmla="*/ 588109 h 1310691"/>
              <a:gd name="connsiteX1030" fmla="*/ 272607 w 5179868"/>
              <a:gd name="connsiteY1030" fmla="*/ 571087 h 1310691"/>
              <a:gd name="connsiteX1031" fmla="*/ 278990 w 5179868"/>
              <a:gd name="connsiteY1031" fmla="*/ 554065 h 1310691"/>
              <a:gd name="connsiteX1032" fmla="*/ 271841 w 5179868"/>
              <a:gd name="connsiteY1032" fmla="*/ 544447 h 1310691"/>
              <a:gd name="connsiteX1033" fmla="*/ 258139 w 5179868"/>
              <a:gd name="connsiteY1033" fmla="*/ 509382 h 1310691"/>
              <a:gd name="connsiteX1034" fmla="*/ 258734 w 5179868"/>
              <a:gd name="connsiteY1034" fmla="*/ 509042 h 1310691"/>
              <a:gd name="connsiteX1035" fmla="*/ 244947 w 5179868"/>
              <a:gd name="connsiteY1035" fmla="*/ 490488 h 1310691"/>
              <a:gd name="connsiteX1036" fmla="*/ 247500 w 5179868"/>
              <a:gd name="connsiteY1036" fmla="*/ 486317 h 1310691"/>
              <a:gd name="connsiteX1037" fmla="*/ 261798 w 5179868"/>
              <a:gd name="connsiteY1037" fmla="*/ 484615 h 1310691"/>
              <a:gd name="connsiteX1038" fmla="*/ 268777 w 5179868"/>
              <a:gd name="connsiteY1038" fmla="*/ 487424 h 1310691"/>
              <a:gd name="connsiteX1039" fmla="*/ 276437 w 5179868"/>
              <a:gd name="connsiteY1039" fmla="*/ 474657 h 1310691"/>
              <a:gd name="connsiteX1040" fmla="*/ 289033 w 5179868"/>
              <a:gd name="connsiteY1040" fmla="*/ 474657 h 1310691"/>
              <a:gd name="connsiteX1041" fmla="*/ 295502 w 5179868"/>
              <a:gd name="connsiteY1041" fmla="*/ 460103 h 1310691"/>
              <a:gd name="connsiteX1042" fmla="*/ 307587 w 5179868"/>
              <a:gd name="connsiteY1042" fmla="*/ 460103 h 1310691"/>
              <a:gd name="connsiteX1043" fmla="*/ 314226 w 5179868"/>
              <a:gd name="connsiteY1043" fmla="*/ 446656 h 1310691"/>
              <a:gd name="connsiteX1044" fmla="*/ 327248 w 5179868"/>
              <a:gd name="connsiteY1044" fmla="*/ 447252 h 1310691"/>
              <a:gd name="connsiteX1045" fmla="*/ 333205 w 5179868"/>
              <a:gd name="connsiteY1045" fmla="*/ 437209 h 1310691"/>
              <a:gd name="connsiteX1046" fmla="*/ 345972 w 5179868"/>
              <a:gd name="connsiteY1046" fmla="*/ 439337 h 1310691"/>
              <a:gd name="connsiteX1047" fmla="*/ 353547 w 5179868"/>
              <a:gd name="connsiteY1047" fmla="*/ 431847 h 1310691"/>
              <a:gd name="connsiteX1048" fmla="*/ 363675 w 5179868"/>
              <a:gd name="connsiteY1048" fmla="*/ 433209 h 1310691"/>
              <a:gd name="connsiteX1049" fmla="*/ 369632 w 5179868"/>
              <a:gd name="connsiteY1049" fmla="*/ 429294 h 1310691"/>
              <a:gd name="connsiteX1050" fmla="*/ 377207 w 5179868"/>
              <a:gd name="connsiteY1050" fmla="*/ 428613 h 1310691"/>
              <a:gd name="connsiteX1051" fmla="*/ 380952 w 5179868"/>
              <a:gd name="connsiteY1051" fmla="*/ 426145 h 1310691"/>
              <a:gd name="connsiteX1052" fmla="*/ 384782 w 5179868"/>
              <a:gd name="connsiteY1052" fmla="*/ 426741 h 1310691"/>
              <a:gd name="connsiteX1053" fmla="*/ 388101 w 5179868"/>
              <a:gd name="connsiteY1053" fmla="*/ 423251 h 1310691"/>
              <a:gd name="connsiteX1054" fmla="*/ 391931 w 5179868"/>
              <a:gd name="connsiteY1054" fmla="*/ 423251 h 1310691"/>
              <a:gd name="connsiteX1055" fmla="*/ 391931 w 5179868"/>
              <a:gd name="connsiteY1055" fmla="*/ 421294 h 1310691"/>
              <a:gd name="connsiteX1056" fmla="*/ 401804 w 5179868"/>
              <a:gd name="connsiteY1056" fmla="*/ 403761 h 1310691"/>
              <a:gd name="connsiteX1057" fmla="*/ 395336 w 5179868"/>
              <a:gd name="connsiteY1057" fmla="*/ 398059 h 1310691"/>
              <a:gd name="connsiteX1058" fmla="*/ 395336 w 5179868"/>
              <a:gd name="connsiteY1058" fmla="*/ 384952 h 1310691"/>
              <a:gd name="connsiteX1059" fmla="*/ 404953 w 5179868"/>
              <a:gd name="connsiteY1059" fmla="*/ 384952 h 1310691"/>
              <a:gd name="connsiteX1060" fmla="*/ 3620998 w 5179868"/>
              <a:gd name="connsiteY1060" fmla="*/ 363249 h 1310691"/>
              <a:gd name="connsiteX1061" fmla="*/ 3620998 w 5179868"/>
              <a:gd name="connsiteY1061" fmla="*/ 526234 h 1310691"/>
              <a:gd name="connsiteX1062" fmla="*/ 3639722 w 5179868"/>
              <a:gd name="connsiteY1062" fmla="*/ 526234 h 1310691"/>
              <a:gd name="connsiteX1063" fmla="*/ 3746620 w 5179868"/>
              <a:gd name="connsiteY1063" fmla="*/ 442911 h 1310691"/>
              <a:gd name="connsiteX1064" fmla="*/ 3620998 w 5179868"/>
              <a:gd name="connsiteY1064" fmla="*/ 363249 h 1310691"/>
              <a:gd name="connsiteX1065" fmla="*/ 4122379 w 5179868"/>
              <a:gd name="connsiteY1065" fmla="*/ 363248 h 1310691"/>
              <a:gd name="connsiteX1066" fmla="*/ 3992416 w 5179868"/>
              <a:gd name="connsiteY1066" fmla="*/ 536702 h 1310691"/>
              <a:gd name="connsiteX1067" fmla="*/ 4122974 w 5179868"/>
              <a:gd name="connsiteY1067" fmla="*/ 712624 h 1310691"/>
              <a:gd name="connsiteX1068" fmla="*/ 4123145 w 5179868"/>
              <a:gd name="connsiteY1068" fmla="*/ 712624 h 1310691"/>
              <a:gd name="connsiteX1069" fmla="*/ 4251660 w 5179868"/>
              <a:gd name="connsiteY1069" fmla="*/ 536702 h 1310691"/>
              <a:gd name="connsiteX1070" fmla="*/ 4122379 w 5179868"/>
              <a:gd name="connsiteY1070" fmla="*/ 363248 h 1310691"/>
              <a:gd name="connsiteX1071" fmla="*/ 1987995 w 5179868"/>
              <a:gd name="connsiteY1071" fmla="*/ 363248 h 1310691"/>
              <a:gd name="connsiteX1072" fmla="*/ 1987995 w 5179868"/>
              <a:gd name="connsiteY1072" fmla="*/ 526234 h 1310691"/>
              <a:gd name="connsiteX1073" fmla="*/ 2007059 w 5179868"/>
              <a:gd name="connsiteY1073" fmla="*/ 526234 h 1310691"/>
              <a:gd name="connsiteX1074" fmla="*/ 2113702 w 5179868"/>
              <a:gd name="connsiteY1074" fmla="*/ 442911 h 1310691"/>
              <a:gd name="connsiteX1075" fmla="*/ 1987995 w 5179868"/>
              <a:gd name="connsiteY1075" fmla="*/ 363248 h 1310691"/>
              <a:gd name="connsiteX1076" fmla="*/ 58130 w 5179868"/>
              <a:gd name="connsiteY1076" fmla="*/ 355163 h 1310691"/>
              <a:gd name="connsiteX1077" fmla="*/ 58130 w 5179868"/>
              <a:gd name="connsiteY1077" fmla="*/ 939612 h 1310691"/>
              <a:gd name="connsiteX1078" fmla="*/ 58216 w 5179868"/>
              <a:gd name="connsiteY1078" fmla="*/ 938931 h 1310691"/>
              <a:gd name="connsiteX1079" fmla="*/ 160347 w 5179868"/>
              <a:gd name="connsiteY1079" fmla="*/ 1196899 h 1310691"/>
              <a:gd name="connsiteX1080" fmla="*/ 330993 w 5179868"/>
              <a:gd name="connsiteY1080" fmla="*/ 1239454 h 1310691"/>
              <a:gd name="connsiteX1081" fmla="*/ 414145 w 5179868"/>
              <a:gd name="connsiteY1081" fmla="*/ 1279796 h 1310691"/>
              <a:gd name="connsiteX1082" fmla="*/ 497467 w 5179868"/>
              <a:gd name="connsiteY1082" fmla="*/ 1239454 h 1310691"/>
              <a:gd name="connsiteX1083" fmla="*/ 667687 w 5179868"/>
              <a:gd name="connsiteY1083" fmla="*/ 1196899 h 1310691"/>
              <a:gd name="connsiteX1084" fmla="*/ 769819 w 5179868"/>
              <a:gd name="connsiteY1084" fmla="*/ 938931 h 1310691"/>
              <a:gd name="connsiteX1085" fmla="*/ 769819 w 5179868"/>
              <a:gd name="connsiteY1085" fmla="*/ 355163 h 1310691"/>
              <a:gd name="connsiteX1086" fmla="*/ 4642741 w 5179868"/>
              <a:gd name="connsiteY1086" fmla="*/ 335077 h 1310691"/>
              <a:gd name="connsiteX1087" fmla="*/ 4794151 w 5179868"/>
              <a:gd name="connsiteY1087" fmla="*/ 335077 h 1310691"/>
              <a:gd name="connsiteX1088" fmla="*/ 4794151 w 5179868"/>
              <a:gd name="connsiteY1088" fmla="*/ 362568 h 1310691"/>
              <a:gd name="connsiteX1089" fmla="*/ 4733979 w 5179868"/>
              <a:gd name="connsiteY1089" fmla="*/ 422655 h 1310691"/>
              <a:gd name="connsiteX1090" fmla="*/ 4733979 w 5179868"/>
              <a:gd name="connsiteY1090" fmla="*/ 744455 h 1310691"/>
              <a:gd name="connsiteX1091" fmla="*/ 4706488 w 5179868"/>
              <a:gd name="connsiteY1091" fmla="*/ 744455 h 1310691"/>
              <a:gd name="connsiteX1092" fmla="*/ 4441115 w 5179868"/>
              <a:gd name="connsiteY1092" fmla="*/ 428868 h 1310691"/>
              <a:gd name="connsiteX1093" fmla="*/ 4441115 w 5179868"/>
              <a:gd name="connsiteY1093" fmla="*/ 652537 h 1310691"/>
              <a:gd name="connsiteX1094" fmla="*/ 4501714 w 5179868"/>
              <a:gd name="connsiteY1094" fmla="*/ 713220 h 1310691"/>
              <a:gd name="connsiteX1095" fmla="*/ 4501714 w 5179868"/>
              <a:gd name="connsiteY1095" fmla="*/ 740455 h 1310691"/>
              <a:gd name="connsiteX1096" fmla="*/ 4350984 w 5179868"/>
              <a:gd name="connsiteY1096" fmla="*/ 740455 h 1310691"/>
              <a:gd name="connsiteX1097" fmla="*/ 4350984 w 5179868"/>
              <a:gd name="connsiteY1097" fmla="*/ 713560 h 1310691"/>
              <a:gd name="connsiteX1098" fmla="*/ 4408008 w 5179868"/>
              <a:gd name="connsiteY1098" fmla="*/ 652877 h 1310691"/>
              <a:gd name="connsiteX1099" fmla="*/ 4408008 w 5179868"/>
              <a:gd name="connsiteY1099" fmla="*/ 445720 h 1310691"/>
              <a:gd name="connsiteX1100" fmla="*/ 4351580 w 5179868"/>
              <a:gd name="connsiteY1100" fmla="*/ 362908 h 1310691"/>
              <a:gd name="connsiteX1101" fmla="*/ 4351580 w 5179868"/>
              <a:gd name="connsiteY1101" fmla="*/ 335418 h 1310691"/>
              <a:gd name="connsiteX1102" fmla="*/ 4469883 w 5179868"/>
              <a:gd name="connsiteY1102" fmla="*/ 335418 h 1310691"/>
              <a:gd name="connsiteX1103" fmla="*/ 4700956 w 5179868"/>
              <a:gd name="connsiteY1103" fmla="*/ 607769 h 1310691"/>
              <a:gd name="connsiteX1104" fmla="*/ 4700956 w 5179868"/>
              <a:gd name="connsiteY1104" fmla="*/ 422655 h 1310691"/>
              <a:gd name="connsiteX1105" fmla="*/ 4642741 w 5179868"/>
              <a:gd name="connsiteY1105" fmla="*/ 362568 h 1310691"/>
              <a:gd name="connsiteX1106" fmla="*/ 35491 w 5179868"/>
              <a:gd name="connsiteY1106" fmla="*/ 334482 h 1310691"/>
              <a:gd name="connsiteX1107" fmla="*/ 792543 w 5179868"/>
              <a:gd name="connsiteY1107" fmla="*/ 334482 h 1310691"/>
              <a:gd name="connsiteX1108" fmla="*/ 792543 w 5179868"/>
              <a:gd name="connsiteY1108" fmla="*/ 991104 h 1310691"/>
              <a:gd name="connsiteX1109" fmla="*/ 674581 w 5179868"/>
              <a:gd name="connsiteY1109" fmla="*/ 1218177 h 1310691"/>
              <a:gd name="connsiteX1110" fmla="*/ 495850 w 5179868"/>
              <a:gd name="connsiteY1110" fmla="*/ 1265583 h 1310691"/>
              <a:gd name="connsiteX1111" fmla="*/ 414400 w 5179868"/>
              <a:gd name="connsiteY1111" fmla="*/ 1310691 h 1310691"/>
              <a:gd name="connsiteX1112" fmla="*/ 413464 w 5179868"/>
              <a:gd name="connsiteY1112" fmla="*/ 1310691 h 1310691"/>
              <a:gd name="connsiteX1113" fmla="*/ 333546 w 5179868"/>
              <a:gd name="connsiteY1113" fmla="*/ 1265583 h 1310691"/>
              <a:gd name="connsiteX1114" fmla="*/ 153794 w 5179868"/>
              <a:gd name="connsiteY1114" fmla="*/ 1218177 h 1310691"/>
              <a:gd name="connsiteX1115" fmla="*/ 35832 w 5179868"/>
              <a:gd name="connsiteY1115" fmla="*/ 991104 h 1310691"/>
              <a:gd name="connsiteX1116" fmla="*/ 3651977 w 5179868"/>
              <a:gd name="connsiteY1116" fmla="*/ 329205 h 1310691"/>
              <a:gd name="connsiteX1117" fmla="*/ 3750024 w 5179868"/>
              <a:gd name="connsiteY1117" fmla="*/ 339588 h 1310691"/>
              <a:gd name="connsiteX1118" fmla="*/ 3838283 w 5179868"/>
              <a:gd name="connsiteY1118" fmla="*/ 443252 h 1310691"/>
              <a:gd name="connsiteX1119" fmla="*/ 3749429 w 5179868"/>
              <a:gd name="connsiteY1119" fmla="*/ 540617 h 1310691"/>
              <a:gd name="connsiteX1120" fmla="*/ 3834538 w 5179868"/>
              <a:gd name="connsiteY1120" fmla="*/ 642749 h 1310691"/>
              <a:gd name="connsiteX1121" fmla="*/ 3914541 w 5179868"/>
              <a:gd name="connsiteY1121" fmla="*/ 713220 h 1310691"/>
              <a:gd name="connsiteX1122" fmla="*/ 3914541 w 5179868"/>
              <a:gd name="connsiteY1122" fmla="*/ 740796 h 1310691"/>
              <a:gd name="connsiteX1123" fmla="*/ 3806026 w 5179868"/>
              <a:gd name="connsiteY1123" fmla="*/ 740796 h 1310691"/>
              <a:gd name="connsiteX1124" fmla="*/ 3754535 w 5179868"/>
              <a:gd name="connsiteY1124" fmla="*/ 664197 h 1310691"/>
              <a:gd name="connsiteX1125" fmla="*/ 3726959 w 5179868"/>
              <a:gd name="connsiteY1125" fmla="*/ 618918 h 1310691"/>
              <a:gd name="connsiteX1126" fmla="*/ 3636232 w 5179868"/>
              <a:gd name="connsiteY1126" fmla="*/ 559342 h 1310691"/>
              <a:gd name="connsiteX1127" fmla="*/ 3620998 w 5179868"/>
              <a:gd name="connsiteY1127" fmla="*/ 559342 h 1310691"/>
              <a:gd name="connsiteX1128" fmla="*/ 3620998 w 5179868"/>
              <a:gd name="connsiteY1128" fmla="*/ 665388 h 1310691"/>
              <a:gd name="connsiteX1129" fmla="*/ 3680574 w 5179868"/>
              <a:gd name="connsiteY1129" fmla="*/ 713220 h 1310691"/>
              <a:gd name="connsiteX1130" fmla="*/ 3680574 w 5179868"/>
              <a:gd name="connsiteY1130" fmla="*/ 740455 h 1310691"/>
              <a:gd name="connsiteX1131" fmla="*/ 3249919 w 5179868"/>
              <a:gd name="connsiteY1131" fmla="*/ 740455 h 1310691"/>
              <a:gd name="connsiteX1132" fmla="*/ 3249919 w 5179868"/>
              <a:gd name="connsiteY1132" fmla="*/ 712965 h 1310691"/>
              <a:gd name="connsiteX1133" fmla="*/ 3268302 w 5179868"/>
              <a:gd name="connsiteY1133" fmla="*/ 712965 h 1310691"/>
              <a:gd name="connsiteX1134" fmla="*/ 3308730 w 5179868"/>
              <a:gd name="connsiteY1134" fmla="*/ 700113 h 1310691"/>
              <a:gd name="connsiteX1135" fmla="*/ 3284218 w 5179868"/>
              <a:gd name="connsiteY1135" fmla="*/ 655345 h 1310691"/>
              <a:gd name="connsiteX1136" fmla="*/ 3196810 w 5179868"/>
              <a:gd name="connsiteY1136" fmla="*/ 532447 h 1310691"/>
              <a:gd name="connsiteX1137" fmla="*/ 3145744 w 5179868"/>
              <a:gd name="connsiteY1137" fmla="*/ 577725 h 1310691"/>
              <a:gd name="connsiteX1138" fmla="*/ 3145744 w 5179868"/>
              <a:gd name="connsiteY1138" fmla="*/ 665388 h 1310691"/>
              <a:gd name="connsiteX1139" fmla="*/ 3204555 w 5179868"/>
              <a:gd name="connsiteY1139" fmla="*/ 713220 h 1310691"/>
              <a:gd name="connsiteX1140" fmla="*/ 3204555 w 5179868"/>
              <a:gd name="connsiteY1140" fmla="*/ 740455 h 1310691"/>
              <a:gd name="connsiteX1141" fmla="*/ 3001738 w 5179868"/>
              <a:gd name="connsiteY1141" fmla="*/ 740455 h 1310691"/>
              <a:gd name="connsiteX1142" fmla="*/ 3001738 w 5179868"/>
              <a:gd name="connsiteY1142" fmla="*/ 713646 h 1310691"/>
              <a:gd name="connsiteX1143" fmla="*/ 3059954 w 5179868"/>
              <a:gd name="connsiteY1143" fmla="*/ 665814 h 1310691"/>
              <a:gd name="connsiteX1144" fmla="*/ 3059954 w 5179868"/>
              <a:gd name="connsiteY1144" fmla="*/ 410484 h 1310691"/>
              <a:gd name="connsiteX1145" fmla="*/ 3001738 w 5179868"/>
              <a:gd name="connsiteY1145" fmla="*/ 362568 h 1310691"/>
              <a:gd name="connsiteX1146" fmla="*/ 3001738 w 5179868"/>
              <a:gd name="connsiteY1146" fmla="*/ 335077 h 1310691"/>
              <a:gd name="connsiteX1147" fmla="*/ 3204555 w 5179868"/>
              <a:gd name="connsiteY1147" fmla="*/ 335077 h 1310691"/>
              <a:gd name="connsiteX1148" fmla="*/ 3204555 w 5179868"/>
              <a:gd name="connsiteY1148" fmla="*/ 362568 h 1310691"/>
              <a:gd name="connsiteX1149" fmla="*/ 3145744 w 5179868"/>
              <a:gd name="connsiteY1149" fmla="*/ 410484 h 1310691"/>
              <a:gd name="connsiteX1150" fmla="*/ 3145744 w 5179868"/>
              <a:gd name="connsiteY1150" fmla="*/ 532617 h 1310691"/>
              <a:gd name="connsiteX1151" fmla="*/ 3272047 w 5179868"/>
              <a:gd name="connsiteY1151" fmla="*/ 421974 h 1310691"/>
              <a:gd name="connsiteX1152" fmla="*/ 3297155 w 5179868"/>
              <a:gd name="connsiteY1152" fmla="*/ 384015 h 1310691"/>
              <a:gd name="connsiteX1153" fmla="*/ 3256047 w 5179868"/>
              <a:gd name="connsiteY1153" fmla="*/ 362483 h 1310691"/>
              <a:gd name="connsiteX1154" fmla="*/ 3256047 w 5179868"/>
              <a:gd name="connsiteY1154" fmla="*/ 334992 h 1310691"/>
              <a:gd name="connsiteX1155" fmla="*/ 3442011 w 5179868"/>
              <a:gd name="connsiteY1155" fmla="*/ 334992 h 1310691"/>
              <a:gd name="connsiteX1156" fmla="*/ 3442011 w 5179868"/>
              <a:gd name="connsiteY1156" fmla="*/ 362483 h 1310691"/>
              <a:gd name="connsiteX1157" fmla="*/ 3304049 w 5179868"/>
              <a:gd name="connsiteY1157" fmla="*/ 439081 h 1310691"/>
              <a:gd name="connsiteX1158" fmla="*/ 3261494 w 5179868"/>
              <a:gd name="connsiteY1158" fmla="*/ 475849 h 1310691"/>
              <a:gd name="connsiteX1159" fmla="*/ 3380648 w 5179868"/>
              <a:gd name="connsiteY1159" fmla="*/ 646068 h 1310691"/>
              <a:gd name="connsiteX1160" fmla="*/ 3475630 w 5179868"/>
              <a:gd name="connsiteY1160" fmla="*/ 712880 h 1310691"/>
              <a:gd name="connsiteX1161" fmla="*/ 3475630 w 5179868"/>
              <a:gd name="connsiteY1161" fmla="*/ 714752 h 1310691"/>
              <a:gd name="connsiteX1162" fmla="*/ 3476822 w 5179868"/>
              <a:gd name="connsiteY1162" fmla="*/ 712880 h 1310691"/>
              <a:gd name="connsiteX1163" fmla="*/ 3535037 w 5179868"/>
              <a:gd name="connsiteY1163" fmla="*/ 665048 h 1310691"/>
              <a:gd name="connsiteX1164" fmla="*/ 3535037 w 5179868"/>
              <a:gd name="connsiteY1164" fmla="*/ 408867 h 1310691"/>
              <a:gd name="connsiteX1165" fmla="*/ 3476822 w 5179868"/>
              <a:gd name="connsiteY1165" fmla="*/ 361036 h 1310691"/>
              <a:gd name="connsiteX1166" fmla="*/ 3476822 w 5179868"/>
              <a:gd name="connsiteY1166" fmla="*/ 332864 h 1310691"/>
              <a:gd name="connsiteX1167" fmla="*/ 3570442 w 5179868"/>
              <a:gd name="connsiteY1167" fmla="*/ 329800 h 1310691"/>
              <a:gd name="connsiteX1168" fmla="*/ 3651977 w 5179868"/>
              <a:gd name="connsiteY1168" fmla="*/ 329205 h 1310691"/>
              <a:gd name="connsiteX1169" fmla="*/ 4119911 w 5179868"/>
              <a:gd name="connsiteY1169" fmla="*/ 327672 h 1310691"/>
              <a:gd name="connsiteX1170" fmla="*/ 4348515 w 5179868"/>
              <a:gd name="connsiteY1170" fmla="*/ 537893 h 1310691"/>
              <a:gd name="connsiteX1171" fmla="*/ 4122379 w 5179868"/>
              <a:gd name="connsiteY1171" fmla="*/ 748200 h 1310691"/>
              <a:gd name="connsiteX1172" fmla="*/ 3895646 w 5179868"/>
              <a:gd name="connsiteY1172" fmla="*/ 537297 h 1310691"/>
              <a:gd name="connsiteX1173" fmla="*/ 4119911 w 5179868"/>
              <a:gd name="connsiteY1173" fmla="*/ 327672 h 1310691"/>
              <a:gd name="connsiteX1174" fmla="*/ 1613597 w 5179868"/>
              <a:gd name="connsiteY1174" fmla="*/ 327162 h 1310691"/>
              <a:gd name="connsiteX1175" fmla="*/ 1641768 w 5179868"/>
              <a:gd name="connsiteY1175" fmla="*/ 327162 h 1310691"/>
              <a:gd name="connsiteX1176" fmla="*/ 1765603 w 5179868"/>
              <a:gd name="connsiteY1176" fmla="*/ 643430 h 1310691"/>
              <a:gd name="connsiteX1177" fmla="*/ 1833691 w 5179868"/>
              <a:gd name="connsiteY1177" fmla="*/ 713305 h 1310691"/>
              <a:gd name="connsiteX1178" fmla="*/ 1844074 w 5179868"/>
              <a:gd name="connsiteY1178" fmla="*/ 713305 h 1310691"/>
              <a:gd name="connsiteX1179" fmla="*/ 1902289 w 5179868"/>
              <a:gd name="connsiteY1179" fmla="*/ 665473 h 1310691"/>
              <a:gd name="connsiteX1180" fmla="*/ 1902289 w 5179868"/>
              <a:gd name="connsiteY1180" fmla="*/ 409293 h 1310691"/>
              <a:gd name="connsiteX1181" fmla="*/ 1844074 w 5179868"/>
              <a:gd name="connsiteY1181" fmla="*/ 361461 h 1310691"/>
              <a:gd name="connsiteX1182" fmla="*/ 1844074 w 5179868"/>
              <a:gd name="connsiteY1182" fmla="*/ 333290 h 1310691"/>
              <a:gd name="connsiteX1183" fmla="*/ 1937695 w 5179868"/>
              <a:gd name="connsiteY1183" fmla="*/ 330226 h 1310691"/>
              <a:gd name="connsiteX1184" fmla="*/ 2019145 w 5179868"/>
              <a:gd name="connsiteY1184" fmla="*/ 329630 h 1310691"/>
              <a:gd name="connsiteX1185" fmla="*/ 2117277 w 5179868"/>
              <a:gd name="connsiteY1185" fmla="*/ 340014 h 1310691"/>
              <a:gd name="connsiteX1186" fmla="*/ 2205535 w 5179868"/>
              <a:gd name="connsiteY1186" fmla="*/ 443677 h 1310691"/>
              <a:gd name="connsiteX1187" fmla="*/ 2116681 w 5179868"/>
              <a:gd name="connsiteY1187" fmla="*/ 541043 h 1310691"/>
              <a:gd name="connsiteX1188" fmla="*/ 2201791 w 5179868"/>
              <a:gd name="connsiteY1188" fmla="*/ 643175 h 1310691"/>
              <a:gd name="connsiteX1189" fmla="*/ 2281538 w 5179868"/>
              <a:gd name="connsiteY1189" fmla="*/ 713646 h 1310691"/>
              <a:gd name="connsiteX1190" fmla="*/ 2281538 w 5179868"/>
              <a:gd name="connsiteY1190" fmla="*/ 714242 h 1310691"/>
              <a:gd name="connsiteX1191" fmla="*/ 2282475 w 5179868"/>
              <a:gd name="connsiteY1191" fmla="*/ 713646 h 1310691"/>
              <a:gd name="connsiteX1192" fmla="*/ 2341286 w 5179868"/>
              <a:gd name="connsiteY1192" fmla="*/ 665814 h 1310691"/>
              <a:gd name="connsiteX1193" fmla="*/ 2341286 w 5179868"/>
              <a:gd name="connsiteY1193" fmla="*/ 410484 h 1310691"/>
              <a:gd name="connsiteX1194" fmla="*/ 2282475 w 5179868"/>
              <a:gd name="connsiteY1194" fmla="*/ 362568 h 1310691"/>
              <a:gd name="connsiteX1195" fmla="*/ 2282475 w 5179868"/>
              <a:gd name="connsiteY1195" fmla="*/ 335077 h 1310691"/>
              <a:gd name="connsiteX1196" fmla="*/ 2486738 w 5179868"/>
              <a:gd name="connsiteY1196" fmla="*/ 335077 h 1310691"/>
              <a:gd name="connsiteX1197" fmla="*/ 2486738 w 5179868"/>
              <a:gd name="connsiteY1197" fmla="*/ 362568 h 1310691"/>
              <a:gd name="connsiteX1198" fmla="*/ 2427161 w 5179868"/>
              <a:gd name="connsiteY1198" fmla="*/ 410484 h 1310691"/>
              <a:gd name="connsiteX1199" fmla="*/ 2427161 w 5179868"/>
              <a:gd name="connsiteY1199" fmla="*/ 643771 h 1310691"/>
              <a:gd name="connsiteX1200" fmla="*/ 2483504 w 5179868"/>
              <a:gd name="connsiteY1200" fmla="*/ 707518 h 1310691"/>
              <a:gd name="connsiteX1201" fmla="*/ 2618999 w 5179868"/>
              <a:gd name="connsiteY1201" fmla="*/ 605386 h 1310691"/>
              <a:gd name="connsiteX1202" fmla="*/ 2646575 w 5179868"/>
              <a:gd name="connsiteY1202" fmla="*/ 605386 h 1310691"/>
              <a:gd name="connsiteX1203" fmla="*/ 2644106 w 5179868"/>
              <a:gd name="connsiteY1203" fmla="*/ 740796 h 1310691"/>
              <a:gd name="connsiteX1204" fmla="*/ 2173023 w 5179868"/>
              <a:gd name="connsiteY1204" fmla="*/ 740796 h 1310691"/>
              <a:gd name="connsiteX1205" fmla="*/ 2121532 w 5179868"/>
              <a:gd name="connsiteY1205" fmla="*/ 664197 h 1310691"/>
              <a:gd name="connsiteX1206" fmla="*/ 2093956 w 5179868"/>
              <a:gd name="connsiteY1206" fmla="*/ 618918 h 1310691"/>
              <a:gd name="connsiteX1207" fmla="*/ 2003230 w 5179868"/>
              <a:gd name="connsiteY1207" fmla="*/ 559342 h 1310691"/>
              <a:gd name="connsiteX1208" fmla="*/ 1987910 w 5179868"/>
              <a:gd name="connsiteY1208" fmla="*/ 559342 h 1310691"/>
              <a:gd name="connsiteX1209" fmla="*/ 1987910 w 5179868"/>
              <a:gd name="connsiteY1209" fmla="*/ 665388 h 1310691"/>
              <a:gd name="connsiteX1210" fmla="*/ 2047486 w 5179868"/>
              <a:gd name="connsiteY1210" fmla="*/ 713220 h 1310691"/>
              <a:gd name="connsiteX1211" fmla="*/ 2047486 w 5179868"/>
              <a:gd name="connsiteY1211" fmla="*/ 740455 h 1310691"/>
              <a:gd name="connsiteX1212" fmla="*/ 1642194 w 5179868"/>
              <a:gd name="connsiteY1212" fmla="*/ 740455 h 1310691"/>
              <a:gd name="connsiteX1213" fmla="*/ 1642194 w 5179868"/>
              <a:gd name="connsiteY1213" fmla="*/ 713220 h 1310691"/>
              <a:gd name="connsiteX1214" fmla="*/ 1688749 w 5179868"/>
              <a:gd name="connsiteY1214" fmla="*/ 693560 h 1310691"/>
              <a:gd name="connsiteX1215" fmla="*/ 1685004 w 5179868"/>
              <a:gd name="connsiteY1215" fmla="*/ 675176 h 1310691"/>
              <a:gd name="connsiteX1216" fmla="*/ 1666024 w 5179868"/>
              <a:gd name="connsiteY1216" fmla="*/ 627429 h 1310691"/>
              <a:gd name="connsiteX1217" fmla="*/ 1534189 w 5179868"/>
              <a:gd name="connsiteY1217" fmla="*/ 627429 h 1310691"/>
              <a:gd name="connsiteX1218" fmla="*/ 1524316 w 5179868"/>
              <a:gd name="connsiteY1218" fmla="*/ 653728 h 1310691"/>
              <a:gd name="connsiteX1219" fmla="*/ 1515805 w 5179868"/>
              <a:gd name="connsiteY1219" fmla="*/ 685644 h 1310691"/>
              <a:gd name="connsiteX1220" fmla="*/ 1562360 w 5179868"/>
              <a:gd name="connsiteY1220" fmla="*/ 713220 h 1310691"/>
              <a:gd name="connsiteX1221" fmla="*/ 1562360 w 5179868"/>
              <a:gd name="connsiteY1221" fmla="*/ 740455 h 1310691"/>
              <a:gd name="connsiteX1222" fmla="*/ 1196388 w 5179868"/>
              <a:gd name="connsiteY1222" fmla="*/ 740455 h 1310691"/>
              <a:gd name="connsiteX1223" fmla="*/ 1196388 w 5179868"/>
              <a:gd name="connsiteY1223" fmla="*/ 712965 h 1310691"/>
              <a:gd name="connsiteX1224" fmla="*/ 1214857 w 5179868"/>
              <a:gd name="connsiteY1224" fmla="*/ 712965 h 1310691"/>
              <a:gd name="connsiteX1225" fmla="*/ 1255199 w 5179868"/>
              <a:gd name="connsiteY1225" fmla="*/ 700113 h 1310691"/>
              <a:gd name="connsiteX1226" fmla="*/ 1230773 w 5179868"/>
              <a:gd name="connsiteY1226" fmla="*/ 655345 h 1310691"/>
              <a:gd name="connsiteX1227" fmla="*/ 1143705 w 5179868"/>
              <a:gd name="connsiteY1227" fmla="*/ 532447 h 1310691"/>
              <a:gd name="connsiteX1228" fmla="*/ 1092214 w 5179868"/>
              <a:gd name="connsiteY1228" fmla="*/ 577725 h 1310691"/>
              <a:gd name="connsiteX1229" fmla="*/ 1092214 w 5179868"/>
              <a:gd name="connsiteY1229" fmla="*/ 665388 h 1310691"/>
              <a:gd name="connsiteX1230" fmla="*/ 1151025 w 5179868"/>
              <a:gd name="connsiteY1230" fmla="*/ 713220 h 1310691"/>
              <a:gd name="connsiteX1231" fmla="*/ 1151365 w 5179868"/>
              <a:gd name="connsiteY1231" fmla="*/ 740455 h 1310691"/>
              <a:gd name="connsiteX1232" fmla="*/ 948548 w 5179868"/>
              <a:gd name="connsiteY1232" fmla="*/ 740455 h 1310691"/>
              <a:gd name="connsiteX1233" fmla="*/ 948548 w 5179868"/>
              <a:gd name="connsiteY1233" fmla="*/ 713646 h 1310691"/>
              <a:gd name="connsiteX1234" fmla="*/ 1006764 w 5179868"/>
              <a:gd name="connsiteY1234" fmla="*/ 665814 h 1310691"/>
              <a:gd name="connsiteX1235" fmla="*/ 1006764 w 5179868"/>
              <a:gd name="connsiteY1235" fmla="*/ 410484 h 1310691"/>
              <a:gd name="connsiteX1236" fmla="*/ 948548 w 5179868"/>
              <a:gd name="connsiteY1236" fmla="*/ 362568 h 1310691"/>
              <a:gd name="connsiteX1237" fmla="*/ 948548 w 5179868"/>
              <a:gd name="connsiteY1237" fmla="*/ 335077 h 1310691"/>
              <a:gd name="connsiteX1238" fmla="*/ 1151025 w 5179868"/>
              <a:gd name="connsiteY1238" fmla="*/ 335077 h 1310691"/>
              <a:gd name="connsiteX1239" fmla="*/ 1151025 w 5179868"/>
              <a:gd name="connsiteY1239" fmla="*/ 362568 h 1310691"/>
              <a:gd name="connsiteX1240" fmla="*/ 1092214 w 5179868"/>
              <a:gd name="connsiteY1240" fmla="*/ 410484 h 1310691"/>
              <a:gd name="connsiteX1241" fmla="*/ 1092214 w 5179868"/>
              <a:gd name="connsiteY1241" fmla="*/ 532957 h 1310691"/>
              <a:gd name="connsiteX1242" fmla="*/ 1218517 w 5179868"/>
              <a:gd name="connsiteY1242" fmla="*/ 422315 h 1310691"/>
              <a:gd name="connsiteX1243" fmla="*/ 1243624 w 5179868"/>
              <a:gd name="connsiteY1243" fmla="*/ 384356 h 1310691"/>
              <a:gd name="connsiteX1244" fmla="*/ 1202516 w 5179868"/>
              <a:gd name="connsiteY1244" fmla="*/ 362823 h 1310691"/>
              <a:gd name="connsiteX1245" fmla="*/ 1202516 w 5179868"/>
              <a:gd name="connsiteY1245" fmla="*/ 335332 h 1310691"/>
              <a:gd name="connsiteX1246" fmla="*/ 1388481 w 5179868"/>
              <a:gd name="connsiteY1246" fmla="*/ 335332 h 1310691"/>
              <a:gd name="connsiteX1247" fmla="*/ 1388481 w 5179868"/>
              <a:gd name="connsiteY1247" fmla="*/ 362823 h 1310691"/>
              <a:gd name="connsiteX1248" fmla="*/ 1250603 w 5179868"/>
              <a:gd name="connsiteY1248" fmla="*/ 439422 h 1310691"/>
              <a:gd name="connsiteX1249" fmla="*/ 1208048 w 5179868"/>
              <a:gd name="connsiteY1249" fmla="*/ 476189 h 1310691"/>
              <a:gd name="connsiteX1250" fmla="*/ 1327202 w 5179868"/>
              <a:gd name="connsiteY1250" fmla="*/ 646409 h 1310691"/>
              <a:gd name="connsiteX1251" fmla="*/ 1422185 w 5179868"/>
              <a:gd name="connsiteY1251" fmla="*/ 713220 h 1310691"/>
              <a:gd name="connsiteX1252" fmla="*/ 1422185 w 5179868"/>
              <a:gd name="connsiteY1252" fmla="*/ 714752 h 1310691"/>
              <a:gd name="connsiteX1253" fmla="*/ 1422951 w 5179868"/>
              <a:gd name="connsiteY1253" fmla="*/ 713220 h 1310691"/>
              <a:gd name="connsiteX1254" fmla="*/ 1496486 w 5179868"/>
              <a:gd name="connsiteY1254" fmla="*/ 633557 h 1310691"/>
              <a:gd name="connsiteX1255" fmla="*/ 4959774 w 5179868"/>
              <a:gd name="connsiteY1255" fmla="*/ 327076 h 1310691"/>
              <a:gd name="connsiteX1256" fmla="*/ 4988031 w 5179868"/>
              <a:gd name="connsiteY1256" fmla="*/ 327076 h 1310691"/>
              <a:gd name="connsiteX1257" fmla="*/ 5111866 w 5179868"/>
              <a:gd name="connsiteY1257" fmla="*/ 643344 h 1310691"/>
              <a:gd name="connsiteX1258" fmla="*/ 5179868 w 5179868"/>
              <a:gd name="connsiteY1258" fmla="*/ 713219 h 1310691"/>
              <a:gd name="connsiteX1259" fmla="*/ 5179868 w 5179868"/>
              <a:gd name="connsiteY1259" fmla="*/ 740454 h 1310691"/>
              <a:gd name="connsiteX1260" fmla="*/ 4988627 w 5179868"/>
              <a:gd name="connsiteY1260" fmla="*/ 740454 h 1310691"/>
              <a:gd name="connsiteX1261" fmla="*/ 4988627 w 5179868"/>
              <a:gd name="connsiteY1261" fmla="*/ 713219 h 1310691"/>
              <a:gd name="connsiteX1262" fmla="*/ 5035182 w 5179868"/>
              <a:gd name="connsiteY1262" fmla="*/ 693559 h 1310691"/>
              <a:gd name="connsiteX1263" fmla="*/ 5031522 w 5179868"/>
              <a:gd name="connsiteY1263" fmla="*/ 675175 h 1310691"/>
              <a:gd name="connsiteX1264" fmla="*/ 5012543 w 5179868"/>
              <a:gd name="connsiteY1264" fmla="*/ 627429 h 1310691"/>
              <a:gd name="connsiteX1265" fmla="*/ 4880622 w 5179868"/>
              <a:gd name="connsiteY1265" fmla="*/ 627429 h 1310691"/>
              <a:gd name="connsiteX1266" fmla="*/ 4870835 w 5179868"/>
              <a:gd name="connsiteY1266" fmla="*/ 653727 h 1310691"/>
              <a:gd name="connsiteX1267" fmla="*/ 4862324 w 5179868"/>
              <a:gd name="connsiteY1267" fmla="*/ 685644 h 1310691"/>
              <a:gd name="connsiteX1268" fmla="*/ 4908964 w 5179868"/>
              <a:gd name="connsiteY1268" fmla="*/ 713219 h 1310691"/>
              <a:gd name="connsiteX1269" fmla="*/ 4908964 w 5179868"/>
              <a:gd name="connsiteY1269" fmla="*/ 740454 h 1310691"/>
              <a:gd name="connsiteX1270" fmla="*/ 4769213 w 5179868"/>
              <a:gd name="connsiteY1270" fmla="*/ 740454 h 1310691"/>
              <a:gd name="connsiteX1271" fmla="*/ 4769213 w 5179868"/>
              <a:gd name="connsiteY1271" fmla="*/ 713134 h 1310691"/>
              <a:gd name="connsiteX1272" fmla="*/ 4842748 w 5179868"/>
              <a:gd name="connsiteY1272" fmla="*/ 633471 h 1310691"/>
              <a:gd name="connsiteX1273" fmla="*/ 2815943 w 5179868"/>
              <a:gd name="connsiteY1273" fmla="*/ 323417 h 1310691"/>
              <a:gd name="connsiteX1274" fmla="*/ 2922841 w 5179868"/>
              <a:gd name="connsiteY1274" fmla="*/ 379504 h 1310691"/>
              <a:gd name="connsiteX1275" fmla="*/ 2934927 w 5179868"/>
              <a:gd name="connsiteY1275" fmla="*/ 339673 h 1310691"/>
              <a:gd name="connsiteX1276" fmla="*/ 2963013 w 5179868"/>
              <a:gd name="connsiteY1276" fmla="*/ 339673 h 1310691"/>
              <a:gd name="connsiteX1277" fmla="*/ 2963439 w 5179868"/>
              <a:gd name="connsiteY1277" fmla="*/ 461550 h 1310691"/>
              <a:gd name="connsiteX1278" fmla="*/ 2937140 w 5179868"/>
              <a:gd name="connsiteY1278" fmla="*/ 461550 h 1310691"/>
              <a:gd name="connsiteX1279" fmla="*/ 2815178 w 5179868"/>
              <a:gd name="connsiteY1279" fmla="*/ 357121 h 1310691"/>
              <a:gd name="connsiteX1280" fmla="*/ 2752622 w 5179868"/>
              <a:gd name="connsiteY1280" fmla="*/ 405973 h 1310691"/>
              <a:gd name="connsiteX1281" fmla="*/ 2853562 w 5179868"/>
              <a:gd name="connsiteY1281" fmla="*/ 489126 h 1310691"/>
              <a:gd name="connsiteX1282" fmla="*/ 2999440 w 5179868"/>
              <a:gd name="connsiteY1282" fmla="*/ 629046 h 1310691"/>
              <a:gd name="connsiteX1283" fmla="*/ 2851094 w 5179868"/>
              <a:gd name="connsiteY1283" fmla="*/ 748200 h 1310691"/>
              <a:gd name="connsiteX1284" fmla="*/ 2713046 w 5179868"/>
              <a:gd name="connsiteY1284" fmla="*/ 684878 h 1310691"/>
              <a:gd name="connsiteX1285" fmla="*/ 2700449 w 5179868"/>
              <a:gd name="connsiteY1285" fmla="*/ 728710 h 1310691"/>
              <a:gd name="connsiteX1286" fmla="*/ 2674916 w 5179868"/>
              <a:gd name="connsiteY1286" fmla="*/ 728710 h 1310691"/>
              <a:gd name="connsiteX1287" fmla="*/ 2674916 w 5179868"/>
              <a:gd name="connsiteY1287" fmla="*/ 585810 h 1310691"/>
              <a:gd name="connsiteX1288" fmla="*/ 2702407 w 5179868"/>
              <a:gd name="connsiteY1288" fmla="*/ 585810 h 1310691"/>
              <a:gd name="connsiteX1289" fmla="*/ 2835944 w 5179868"/>
              <a:gd name="connsiteY1289" fmla="*/ 714582 h 1310691"/>
              <a:gd name="connsiteX1290" fmla="*/ 2911777 w 5179868"/>
              <a:gd name="connsiteY1290" fmla="*/ 655005 h 1310691"/>
              <a:gd name="connsiteX1291" fmla="*/ 2805815 w 5179868"/>
              <a:gd name="connsiteY1291" fmla="*/ 570746 h 1310691"/>
              <a:gd name="connsiteX1292" fmla="*/ 2674916 w 5179868"/>
              <a:gd name="connsiteY1292" fmla="*/ 438485 h 1310691"/>
              <a:gd name="connsiteX1293" fmla="*/ 2815943 w 5179868"/>
              <a:gd name="connsiteY1293" fmla="*/ 323417 h 1310691"/>
              <a:gd name="connsiteX1294" fmla="*/ 599599 w 5179868"/>
              <a:gd name="connsiteY1294" fmla="*/ 279160 h 1310691"/>
              <a:gd name="connsiteX1295" fmla="*/ 759520 w 5179868"/>
              <a:gd name="connsiteY1295" fmla="*/ 279160 h 1310691"/>
              <a:gd name="connsiteX1296" fmla="*/ 759435 w 5179868"/>
              <a:gd name="connsiteY1296" fmla="*/ 313715 h 1310691"/>
              <a:gd name="connsiteX1297" fmla="*/ 599599 w 5179868"/>
              <a:gd name="connsiteY1297" fmla="*/ 313715 h 1310691"/>
              <a:gd name="connsiteX1298" fmla="*/ 422315 w 5179868"/>
              <a:gd name="connsiteY1298" fmla="*/ 279160 h 1310691"/>
              <a:gd name="connsiteX1299" fmla="*/ 582577 w 5179868"/>
              <a:gd name="connsiteY1299" fmla="*/ 279160 h 1310691"/>
              <a:gd name="connsiteX1300" fmla="*/ 582577 w 5179868"/>
              <a:gd name="connsiteY1300" fmla="*/ 313715 h 1310691"/>
              <a:gd name="connsiteX1301" fmla="*/ 422315 w 5179868"/>
              <a:gd name="connsiteY1301" fmla="*/ 313715 h 1310691"/>
              <a:gd name="connsiteX1302" fmla="*/ 245032 w 5179868"/>
              <a:gd name="connsiteY1302" fmla="*/ 279160 h 1310691"/>
              <a:gd name="connsiteX1303" fmla="*/ 404868 w 5179868"/>
              <a:gd name="connsiteY1303" fmla="*/ 279160 h 1310691"/>
              <a:gd name="connsiteX1304" fmla="*/ 404868 w 5179868"/>
              <a:gd name="connsiteY1304" fmla="*/ 313715 h 1310691"/>
              <a:gd name="connsiteX1305" fmla="*/ 245032 w 5179868"/>
              <a:gd name="connsiteY1305" fmla="*/ 313715 h 1310691"/>
              <a:gd name="connsiteX1306" fmla="*/ 67663 w 5179868"/>
              <a:gd name="connsiteY1306" fmla="*/ 279160 h 1310691"/>
              <a:gd name="connsiteX1307" fmla="*/ 227584 w 5179868"/>
              <a:gd name="connsiteY1307" fmla="*/ 279160 h 1310691"/>
              <a:gd name="connsiteX1308" fmla="*/ 227584 w 5179868"/>
              <a:gd name="connsiteY1308" fmla="*/ 313715 h 1310691"/>
              <a:gd name="connsiteX1309" fmla="*/ 67663 w 5179868"/>
              <a:gd name="connsiteY1309" fmla="*/ 313715 h 1310691"/>
              <a:gd name="connsiteX1310" fmla="*/ 688369 w 5179868"/>
              <a:gd name="connsiteY1310" fmla="*/ 231754 h 1310691"/>
              <a:gd name="connsiteX1311" fmla="*/ 759435 w 5179868"/>
              <a:gd name="connsiteY1311" fmla="*/ 231754 h 1310691"/>
              <a:gd name="connsiteX1312" fmla="*/ 759435 w 5179868"/>
              <a:gd name="connsiteY1312" fmla="*/ 266394 h 1310691"/>
              <a:gd name="connsiteX1313" fmla="*/ 688369 w 5179868"/>
              <a:gd name="connsiteY1313" fmla="*/ 266394 h 1310691"/>
              <a:gd name="connsiteX1314" fmla="*/ 511000 w 5179868"/>
              <a:gd name="connsiteY1314" fmla="*/ 231754 h 1310691"/>
              <a:gd name="connsiteX1315" fmla="*/ 670836 w 5179868"/>
              <a:gd name="connsiteY1315" fmla="*/ 231754 h 1310691"/>
              <a:gd name="connsiteX1316" fmla="*/ 670836 w 5179868"/>
              <a:gd name="connsiteY1316" fmla="*/ 266394 h 1310691"/>
              <a:gd name="connsiteX1317" fmla="*/ 511000 w 5179868"/>
              <a:gd name="connsiteY1317" fmla="*/ 266394 h 1310691"/>
              <a:gd name="connsiteX1318" fmla="*/ 333631 w 5179868"/>
              <a:gd name="connsiteY1318" fmla="*/ 231754 h 1310691"/>
              <a:gd name="connsiteX1319" fmla="*/ 493552 w 5179868"/>
              <a:gd name="connsiteY1319" fmla="*/ 231754 h 1310691"/>
              <a:gd name="connsiteX1320" fmla="*/ 493552 w 5179868"/>
              <a:gd name="connsiteY1320" fmla="*/ 266394 h 1310691"/>
              <a:gd name="connsiteX1321" fmla="*/ 333631 w 5179868"/>
              <a:gd name="connsiteY1321" fmla="*/ 266394 h 1310691"/>
              <a:gd name="connsiteX1322" fmla="*/ 156262 w 5179868"/>
              <a:gd name="connsiteY1322" fmla="*/ 231754 h 1310691"/>
              <a:gd name="connsiteX1323" fmla="*/ 316183 w 5179868"/>
              <a:gd name="connsiteY1323" fmla="*/ 231754 h 1310691"/>
              <a:gd name="connsiteX1324" fmla="*/ 316183 w 5179868"/>
              <a:gd name="connsiteY1324" fmla="*/ 266394 h 1310691"/>
              <a:gd name="connsiteX1325" fmla="*/ 156262 w 5179868"/>
              <a:gd name="connsiteY1325" fmla="*/ 266394 h 1310691"/>
              <a:gd name="connsiteX1326" fmla="*/ 67748 w 5179868"/>
              <a:gd name="connsiteY1326" fmla="*/ 231754 h 1310691"/>
              <a:gd name="connsiteX1327" fmla="*/ 138815 w 5179868"/>
              <a:gd name="connsiteY1327" fmla="*/ 231754 h 1310691"/>
              <a:gd name="connsiteX1328" fmla="*/ 138815 w 5179868"/>
              <a:gd name="connsiteY1328" fmla="*/ 266394 h 1310691"/>
              <a:gd name="connsiteX1329" fmla="*/ 67748 w 5179868"/>
              <a:gd name="connsiteY1329" fmla="*/ 266394 h 1310691"/>
              <a:gd name="connsiteX1330" fmla="*/ 742584 w 5179868"/>
              <a:gd name="connsiteY1330" fmla="*/ 133793 h 1310691"/>
              <a:gd name="connsiteX1331" fmla="*/ 793650 w 5179868"/>
              <a:gd name="connsiteY1331" fmla="*/ 133793 h 1310691"/>
              <a:gd name="connsiteX1332" fmla="*/ 768117 w 5179868"/>
              <a:gd name="connsiteY1332" fmla="*/ 174050 h 1310691"/>
              <a:gd name="connsiteX1333" fmla="*/ 724285 w 5179868"/>
              <a:gd name="connsiteY1333" fmla="*/ 133793 h 1310691"/>
              <a:gd name="connsiteX1334" fmla="*/ 759435 w 5179868"/>
              <a:gd name="connsiteY1334" fmla="*/ 189795 h 1310691"/>
              <a:gd name="connsiteX1335" fmla="*/ 759435 w 5179868"/>
              <a:gd name="connsiteY1335" fmla="*/ 218647 h 1310691"/>
              <a:gd name="connsiteX1336" fmla="*/ 599599 w 5179868"/>
              <a:gd name="connsiteY1336" fmla="*/ 218647 h 1310691"/>
              <a:gd name="connsiteX1337" fmla="*/ 599599 w 5179868"/>
              <a:gd name="connsiteY1337" fmla="*/ 189795 h 1310691"/>
              <a:gd name="connsiteX1338" fmla="*/ 634750 w 5179868"/>
              <a:gd name="connsiteY1338" fmla="*/ 133963 h 1310691"/>
              <a:gd name="connsiteX1339" fmla="*/ 565555 w 5179868"/>
              <a:gd name="connsiteY1339" fmla="*/ 133793 h 1310691"/>
              <a:gd name="connsiteX1340" fmla="*/ 616621 w 5179868"/>
              <a:gd name="connsiteY1340" fmla="*/ 133793 h 1310691"/>
              <a:gd name="connsiteX1341" fmla="*/ 591088 w 5179868"/>
              <a:gd name="connsiteY1341" fmla="*/ 174050 h 1310691"/>
              <a:gd name="connsiteX1342" fmla="*/ 457551 w 5179868"/>
              <a:gd name="connsiteY1342" fmla="*/ 133793 h 1310691"/>
              <a:gd name="connsiteX1343" fmla="*/ 547342 w 5179868"/>
              <a:gd name="connsiteY1343" fmla="*/ 133793 h 1310691"/>
              <a:gd name="connsiteX1344" fmla="*/ 582577 w 5179868"/>
              <a:gd name="connsiteY1344" fmla="*/ 189795 h 1310691"/>
              <a:gd name="connsiteX1345" fmla="*/ 582577 w 5179868"/>
              <a:gd name="connsiteY1345" fmla="*/ 218647 h 1310691"/>
              <a:gd name="connsiteX1346" fmla="*/ 422315 w 5179868"/>
              <a:gd name="connsiteY1346" fmla="*/ 218647 h 1310691"/>
              <a:gd name="connsiteX1347" fmla="*/ 422315 w 5179868"/>
              <a:gd name="connsiteY1347" fmla="*/ 189795 h 1310691"/>
              <a:gd name="connsiteX1348" fmla="*/ 387846 w 5179868"/>
              <a:gd name="connsiteY1348" fmla="*/ 133793 h 1310691"/>
              <a:gd name="connsiteX1349" fmla="*/ 438912 w 5179868"/>
              <a:gd name="connsiteY1349" fmla="*/ 133793 h 1310691"/>
              <a:gd name="connsiteX1350" fmla="*/ 413379 w 5179868"/>
              <a:gd name="connsiteY1350" fmla="*/ 174050 h 1310691"/>
              <a:gd name="connsiteX1351" fmla="*/ 280522 w 5179868"/>
              <a:gd name="connsiteY1351" fmla="*/ 133793 h 1310691"/>
              <a:gd name="connsiteX1352" fmla="*/ 369803 w 5179868"/>
              <a:gd name="connsiteY1352" fmla="*/ 133793 h 1310691"/>
              <a:gd name="connsiteX1353" fmla="*/ 405208 w 5179868"/>
              <a:gd name="connsiteY1353" fmla="*/ 189795 h 1310691"/>
              <a:gd name="connsiteX1354" fmla="*/ 405208 w 5179868"/>
              <a:gd name="connsiteY1354" fmla="*/ 218647 h 1310691"/>
              <a:gd name="connsiteX1355" fmla="*/ 245372 w 5179868"/>
              <a:gd name="connsiteY1355" fmla="*/ 218647 h 1310691"/>
              <a:gd name="connsiteX1356" fmla="*/ 245372 w 5179868"/>
              <a:gd name="connsiteY1356" fmla="*/ 189795 h 1310691"/>
              <a:gd name="connsiteX1357" fmla="*/ 210903 w 5179868"/>
              <a:gd name="connsiteY1357" fmla="*/ 133793 h 1310691"/>
              <a:gd name="connsiteX1358" fmla="*/ 261968 w 5179868"/>
              <a:gd name="connsiteY1358" fmla="*/ 133793 h 1310691"/>
              <a:gd name="connsiteX1359" fmla="*/ 236436 w 5179868"/>
              <a:gd name="connsiteY1359" fmla="*/ 174050 h 1310691"/>
              <a:gd name="connsiteX1360" fmla="*/ 102898 w 5179868"/>
              <a:gd name="connsiteY1360" fmla="*/ 133793 h 1310691"/>
              <a:gd name="connsiteX1361" fmla="*/ 192349 w 5179868"/>
              <a:gd name="connsiteY1361" fmla="*/ 133793 h 1310691"/>
              <a:gd name="connsiteX1362" fmla="*/ 227584 w 5179868"/>
              <a:gd name="connsiteY1362" fmla="*/ 189795 h 1310691"/>
              <a:gd name="connsiteX1363" fmla="*/ 227584 w 5179868"/>
              <a:gd name="connsiteY1363" fmla="*/ 218647 h 1310691"/>
              <a:gd name="connsiteX1364" fmla="*/ 67663 w 5179868"/>
              <a:gd name="connsiteY1364" fmla="*/ 218647 h 1310691"/>
              <a:gd name="connsiteX1365" fmla="*/ 67663 w 5179868"/>
              <a:gd name="connsiteY1365" fmla="*/ 189795 h 1310691"/>
              <a:gd name="connsiteX1366" fmla="*/ 33278 w 5179868"/>
              <a:gd name="connsiteY1366" fmla="*/ 133793 h 1310691"/>
              <a:gd name="connsiteX1367" fmla="*/ 84344 w 5179868"/>
              <a:gd name="connsiteY1367" fmla="*/ 133793 h 1310691"/>
              <a:gd name="connsiteX1368" fmla="*/ 58811 w 5179868"/>
              <a:gd name="connsiteY1368" fmla="*/ 174050 h 1310691"/>
              <a:gd name="connsiteX1369" fmla="*/ 403847 w 5179868"/>
              <a:gd name="connsiteY1369" fmla="*/ 61279 h 1310691"/>
              <a:gd name="connsiteX1370" fmla="*/ 403847 w 5179868"/>
              <a:gd name="connsiteY1370" fmla="*/ 106643 h 1310691"/>
              <a:gd name="connsiteX1371" fmla="*/ 422996 w 5179868"/>
              <a:gd name="connsiteY1371" fmla="*/ 106643 h 1310691"/>
              <a:gd name="connsiteX1372" fmla="*/ 423252 w 5179868"/>
              <a:gd name="connsiteY1372" fmla="*/ 61279 h 1310691"/>
              <a:gd name="connsiteX1373" fmla="*/ 580194 w 5179868"/>
              <a:gd name="connsiteY1373" fmla="*/ 61109 h 1310691"/>
              <a:gd name="connsiteX1374" fmla="*/ 580194 w 5179868"/>
              <a:gd name="connsiteY1374" fmla="*/ 106472 h 1310691"/>
              <a:gd name="connsiteX1375" fmla="*/ 599599 w 5179868"/>
              <a:gd name="connsiteY1375" fmla="*/ 106472 h 1310691"/>
              <a:gd name="connsiteX1376" fmla="*/ 599599 w 5179868"/>
              <a:gd name="connsiteY1376" fmla="*/ 61109 h 1310691"/>
              <a:gd name="connsiteX1377" fmla="*/ 227244 w 5179868"/>
              <a:gd name="connsiteY1377" fmla="*/ 61109 h 1310691"/>
              <a:gd name="connsiteX1378" fmla="*/ 227244 w 5179868"/>
              <a:gd name="connsiteY1378" fmla="*/ 106472 h 1310691"/>
              <a:gd name="connsiteX1379" fmla="*/ 246649 w 5179868"/>
              <a:gd name="connsiteY1379" fmla="*/ 106472 h 1310691"/>
              <a:gd name="connsiteX1380" fmla="*/ 246649 w 5179868"/>
              <a:gd name="connsiteY1380" fmla="*/ 61109 h 1310691"/>
              <a:gd name="connsiteX1381" fmla="*/ 756882 w 5179868"/>
              <a:gd name="connsiteY1381" fmla="*/ 60853 h 1310691"/>
              <a:gd name="connsiteX1382" fmla="*/ 756882 w 5179868"/>
              <a:gd name="connsiteY1382" fmla="*/ 106217 h 1310691"/>
              <a:gd name="connsiteX1383" fmla="*/ 776713 w 5179868"/>
              <a:gd name="connsiteY1383" fmla="*/ 106217 h 1310691"/>
              <a:gd name="connsiteX1384" fmla="*/ 776713 w 5179868"/>
              <a:gd name="connsiteY1384" fmla="*/ 60853 h 1310691"/>
              <a:gd name="connsiteX1385" fmla="*/ 50215 w 5179868"/>
              <a:gd name="connsiteY1385" fmla="*/ 60768 h 1310691"/>
              <a:gd name="connsiteX1386" fmla="*/ 50215 w 5179868"/>
              <a:gd name="connsiteY1386" fmla="*/ 106132 h 1310691"/>
              <a:gd name="connsiteX1387" fmla="*/ 70046 w 5179868"/>
              <a:gd name="connsiteY1387" fmla="*/ 106132 h 1310691"/>
              <a:gd name="connsiteX1388" fmla="*/ 70046 w 5179868"/>
              <a:gd name="connsiteY1388" fmla="*/ 60768 h 1310691"/>
              <a:gd name="connsiteX1389" fmla="*/ 717476 w 5179868"/>
              <a:gd name="connsiteY1389" fmla="*/ 42555 h 1310691"/>
              <a:gd name="connsiteX1390" fmla="*/ 814927 w 5179868"/>
              <a:gd name="connsiteY1390" fmla="*/ 42555 h 1310691"/>
              <a:gd name="connsiteX1391" fmla="*/ 814927 w 5179868"/>
              <a:gd name="connsiteY1391" fmla="*/ 119154 h 1310691"/>
              <a:gd name="connsiteX1392" fmla="*/ 700454 w 5179868"/>
              <a:gd name="connsiteY1392" fmla="*/ 119154 h 1310691"/>
              <a:gd name="connsiteX1393" fmla="*/ 700454 w 5179868"/>
              <a:gd name="connsiteY1393" fmla="*/ 85110 h 1310691"/>
              <a:gd name="connsiteX1394" fmla="*/ 717476 w 5179868"/>
              <a:gd name="connsiteY1394" fmla="*/ 85110 h 1310691"/>
              <a:gd name="connsiteX1395" fmla="*/ 543256 w 5179868"/>
              <a:gd name="connsiteY1395" fmla="*/ 42555 h 1310691"/>
              <a:gd name="connsiteX1396" fmla="*/ 636877 w 5179868"/>
              <a:gd name="connsiteY1396" fmla="*/ 42555 h 1310691"/>
              <a:gd name="connsiteX1397" fmla="*/ 636877 w 5179868"/>
              <a:gd name="connsiteY1397" fmla="*/ 85280 h 1310691"/>
              <a:gd name="connsiteX1398" fmla="*/ 655176 w 5179868"/>
              <a:gd name="connsiteY1398" fmla="*/ 85280 h 1310691"/>
              <a:gd name="connsiteX1399" fmla="*/ 655261 w 5179868"/>
              <a:gd name="connsiteY1399" fmla="*/ 119154 h 1310691"/>
              <a:gd name="connsiteX1400" fmla="*/ 524702 w 5179868"/>
              <a:gd name="connsiteY1400" fmla="*/ 119154 h 1310691"/>
              <a:gd name="connsiteX1401" fmla="*/ 524702 w 5179868"/>
              <a:gd name="connsiteY1401" fmla="*/ 85110 h 1310691"/>
              <a:gd name="connsiteX1402" fmla="*/ 543256 w 5179868"/>
              <a:gd name="connsiteY1402" fmla="*/ 85110 h 1310691"/>
              <a:gd name="connsiteX1403" fmla="*/ 366654 w 5179868"/>
              <a:gd name="connsiteY1403" fmla="*/ 42555 h 1310691"/>
              <a:gd name="connsiteX1404" fmla="*/ 460274 w 5179868"/>
              <a:gd name="connsiteY1404" fmla="*/ 42555 h 1310691"/>
              <a:gd name="connsiteX1405" fmla="*/ 460274 w 5179868"/>
              <a:gd name="connsiteY1405" fmla="*/ 85450 h 1310691"/>
              <a:gd name="connsiteX1406" fmla="*/ 478488 w 5179868"/>
              <a:gd name="connsiteY1406" fmla="*/ 85450 h 1310691"/>
              <a:gd name="connsiteX1407" fmla="*/ 478913 w 5179868"/>
              <a:gd name="connsiteY1407" fmla="*/ 119154 h 1310691"/>
              <a:gd name="connsiteX1408" fmla="*/ 348440 w 5179868"/>
              <a:gd name="connsiteY1408" fmla="*/ 119154 h 1310691"/>
              <a:gd name="connsiteX1409" fmla="*/ 348440 w 5179868"/>
              <a:gd name="connsiteY1409" fmla="*/ 85110 h 1310691"/>
              <a:gd name="connsiteX1410" fmla="*/ 366654 w 5179868"/>
              <a:gd name="connsiteY1410" fmla="*/ 85110 h 1310691"/>
              <a:gd name="connsiteX1411" fmla="*/ 190306 w 5179868"/>
              <a:gd name="connsiteY1411" fmla="*/ 42555 h 1310691"/>
              <a:gd name="connsiteX1412" fmla="*/ 283927 w 5179868"/>
              <a:gd name="connsiteY1412" fmla="*/ 42555 h 1310691"/>
              <a:gd name="connsiteX1413" fmla="*/ 283927 w 5179868"/>
              <a:gd name="connsiteY1413" fmla="*/ 85280 h 1310691"/>
              <a:gd name="connsiteX1414" fmla="*/ 302225 w 5179868"/>
              <a:gd name="connsiteY1414" fmla="*/ 85280 h 1310691"/>
              <a:gd name="connsiteX1415" fmla="*/ 302566 w 5179868"/>
              <a:gd name="connsiteY1415" fmla="*/ 119154 h 1310691"/>
              <a:gd name="connsiteX1416" fmla="*/ 172093 w 5179868"/>
              <a:gd name="connsiteY1416" fmla="*/ 119154 h 1310691"/>
              <a:gd name="connsiteX1417" fmla="*/ 172093 w 5179868"/>
              <a:gd name="connsiteY1417" fmla="*/ 85110 h 1310691"/>
              <a:gd name="connsiteX1418" fmla="*/ 190306 w 5179868"/>
              <a:gd name="connsiteY1418" fmla="*/ 85110 h 1310691"/>
              <a:gd name="connsiteX1419" fmla="*/ 12341 w 5179868"/>
              <a:gd name="connsiteY1419" fmla="*/ 42555 h 1310691"/>
              <a:gd name="connsiteX1420" fmla="*/ 109707 w 5179868"/>
              <a:gd name="connsiteY1420" fmla="*/ 42555 h 1310691"/>
              <a:gd name="connsiteX1421" fmla="*/ 109707 w 5179868"/>
              <a:gd name="connsiteY1421" fmla="*/ 85110 h 1310691"/>
              <a:gd name="connsiteX1422" fmla="*/ 126729 w 5179868"/>
              <a:gd name="connsiteY1422" fmla="*/ 85110 h 1310691"/>
              <a:gd name="connsiteX1423" fmla="*/ 126729 w 5179868"/>
              <a:gd name="connsiteY1423" fmla="*/ 119835 h 1310691"/>
              <a:gd name="connsiteX1424" fmla="*/ 12341 w 5179868"/>
              <a:gd name="connsiteY1424" fmla="*/ 119835 h 1310691"/>
              <a:gd name="connsiteX1425" fmla="*/ 710242 w 5179868"/>
              <a:gd name="connsiteY1425" fmla="*/ 0 h 1310691"/>
              <a:gd name="connsiteX1426" fmla="*/ 735775 w 5179868"/>
              <a:gd name="connsiteY1426" fmla="*/ 0 h 1310691"/>
              <a:gd name="connsiteX1427" fmla="*/ 735775 w 5179868"/>
              <a:gd name="connsiteY1427" fmla="*/ 14298 h 1310691"/>
              <a:gd name="connsiteX1428" fmla="*/ 754073 w 5179868"/>
              <a:gd name="connsiteY1428" fmla="*/ 14298 h 1310691"/>
              <a:gd name="connsiteX1429" fmla="*/ 754073 w 5179868"/>
              <a:gd name="connsiteY1429" fmla="*/ 0 h 1310691"/>
              <a:gd name="connsiteX1430" fmla="*/ 782330 w 5179868"/>
              <a:gd name="connsiteY1430" fmla="*/ 0 h 1310691"/>
              <a:gd name="connsiteX1431" fmla="*/ 782330 w 5179868"/>
              <a:gd name="connsiteY1431" fmla="*/ 14298 h 1310691"/>
              <a:gd name="connsiteX1432" fmla="*/ 800884 w 5179868"/>
              <a:gd name="connsiteY1432" fmla="*/ 14298 h 1310691"/>
              <a:gd name="connsiteX1433" fmla="*/ 800884 w 5179868"/>
              <a:gd name="connsiteY1433" fmla="*/ 0 h 1310691"/>
              <a:gd name="connsiteX1434" fmla="*/ 827779 w 5179868"/>
              <a:gd name="connsiteY1434" fmla="*/ 0 h 1310691"/>
              <a:gd name="connsiteX1435" fmla="*/ 827779 w 5179868"/>
              <a:gd name="connsiteY1435" fmla="*/ 30044 h 1310691"/>
              <a:gd name="connsiteX1436" fmla="*/ 710242 w 5179868"/>
              <a:gd name="connsiteY1436" fmla="*/ 30044 h 1310691"/>
              <a:gd name="connsiteX1437" fmla="*/ 531001 w 5179868"/>
              <a:gd name="connsiteY1437" fmla="*/ 0 h 1310691"/>
              <a:gd name="connsiteX1438" fmla="*/ 557044 w 5179868"/>
              <a:gd name="connsiteY1438" fmla="*/ 0 h 1310691"/>
              <a:gd name="connsiteX1439" fmla="*/ 557044 w 5179868"/>
              <a:gd name="connsiteY1439" fmla="*/ 14298 h 1310691"/>
              <a:gd name="connsiteX1440" fmla="*/ 575854 w 5179868"/>
              <a:gd name="connsiteY1440" fmla="*/ 14298 h 1310691"/>
              <a:gd name="connsiteX1441" fmla="*/ 575854 w 5179868"/>
              <a:gd name="connsiteY1441" fmla="*/ 0 h 1310691"/>
              <a:gd name="connsiteX1442" fmla="*/ 604195 w 5179868"/>
              <a:gd name="connsiteY1442" fmla="*/ 0 h 1310691"/>
              <a:gd name="connsiteX1443" fmla="*/ 604195 w 5179868"/>
              <a:gd name="connsiteY1443" fmla="*/ 14298 h 1310691"/>
              <a:gd name="connsiteX1444" fmla="*/ 622834 w 5179868"/>
              <a:gd name="connsiteY1444" fmla="*/ 14298 h 1310691"/>
              <a:gd name="connsiteX1445" fmla="*/ 622834 w 5179868"/>
              <a:gd name="connsiteY1445" fmla="*/ 0 h 1310691"/>
              <a:gd name="connsiteX1446" fmla="*/ 648367 w 5179868"/>
              <a:gd name="connsiteY1446" fmla="*/ 0 h 1310691"/>
              <a:gd name="connsiteX1447" fmla="*/ 648537 w 5179868"/>
              <a:gd name="connsiteY1447" fmla="*/ 30044 h 1310691"/>
              <a:gd name="connsiteX1448" fmla="*/ 531001 w 5179868"/>
              <a:gd name="connsiteY1448" fmla="*/ 30044 h 1310691"/>
              <a:gd name="connsiteX1449" fmla="*/ 354908 w 5179868"/>
              <a:gd name="connsiteY1449" fmla="*/ 0 h 1310691"/>
              <a:gd name="connsiteX1450" fmla="*/ 380867 w 5179868"/>
              <a:gd name="connsiteY1450" fmla="*/ 0 h 1310691"/>
              <a:gd name="connsiteX1451" fmla="*/ 380867 w 5179868"/>
              <a:gd name="connsiteY1451" fmla="*/ 14298 h 1310691"/>
              <a:gd name="connsiteX1452" fmla="*/ 399506 w 5179868"/>
              <a:gd name="connsiteY1452" fmla="*/ 14298 h 1310691"/>
              <a:gd name="connsiteX1453" fmla="*/ 399506 w 5179868"/>
              <a:gd name="connsiteY1453" fmla="*/ 0 h 1310691"/>
              <a:gd name="connsiteX1454" fmla="*/ 427848 w 5179868"/>
              <a:gd name="connsiteY1454" fmla="*/ 0 h 1310691"/>
              <a:gd name="connsiteX1455" fmla="*/ 427848 w 5179868"/>
              <a:gd name="connsiteY1455" fmla="*/ 14469 h 1310691"/>
              <a:gd name="connsiteX1456" fmla="*/ 446401 w 5179868"/>
              <a:gd name="connsiteY1456" fmla="*/ 14469 h 1310691"/>
              <a:gd name="connsiteX1457" fmla="*/ 446401 w 5179868"/>
              <a:gd name="connsiteY1457" fmla="*/ 170 h 1310691"/>
              <a:gd name="connsiteX1458" fmla="*/ 472360 w 5179868"/>
              <a:gd name="connsiteY1458" fmla="*/ 170 h 1310691"/>
              <a:gd name="connsiteX1459" fmla="*/ 472445 w 5179868"/>
              <a:gd name="connsiteY1459" fmla="*/ 30044 h 1310691"/>
              <a:gd name="connsiteX1460" fmla="*/ 354908 w 5179868"/>
              <a:gd name="connsiteY1460" fmla="*/ 30044 h 1310691"/>
              <a:gd name="connsiteX1461" fmla="*/ 178476 w 5179868"/>
              <a:gd name="connsiteY1461" fmla="*/ 0 h 1310691"/>
              <a:gd name="connsiteX1462" fmla="*/ 204519 w 5179868"/>
              <a:gd name="connsiteY1462" fmla="*/ 0 h 1310691"/>
              <a:gd name="connsiteX1463" fmla="*/ 204519 w 5179868"/>
              <a:gd name="connsiteY1463" fmla="*/ 14298 h 1310691"/>
              <a:gd name="connsiteX1464" fmla="*/ 223158 w 5179868"/>
              <a:gd name="connsiteY1464" fmla="*/ 14298 h 1310691"/>
              <a:gd name="connsiteX1465" fmla="*/ 223158 w 5179868"/>
              <a:gd name="connsiteY1465" fmla="*/ 0 h 1310691"/>
              <a:gd name="connsiteX1466" fmla="*/ 251415 w 5179868"/>
              <a:gd name="connsiteY1466" fmla="*/ 0 h 1310691"/>
              <a:gd name="connsiteX1467" fmla="*/ 251415 w 5179868"/>
              <a:gd name="connsiteY1467" fmla="*/ 14298 h 1310691"/>
              <a:gd name="connsiteX1468" fmla="*/ 269969 w 5179868"/>
              <a:gd name="connsiteY1468" fmla="*/ 14298 h 1310691"/>
              <a:gd name="connsiteX1469" fmla="*/ 269969 w 5179868"/>
              <a:gd name="connsiteY1469" fmla="*/ 0 h 1310691"/>
              <a:gd name="connsiteX1470" fmla="*/ 296012 w 5179868"/>
              <a:gd name="connsiteY1470" fmla="*/ 0 h 1310691"/>
              <a:gd name="connsiteX1471" fmla="*/ 296012 w 5179868"/>
              <a:gd name="connsiteY1471" fmla="*/ 30044 h 1310691"/>
              <a:gd name="connsiteX1472" fmla="*/ 178476 w 5179868"/>
              <a:gd name="connsiteY1472" fmla="*/ 30044 h 1310691"/>
              <a:gd name="connsiteX1473" fmla="*/ 0 w 5179868"/>
              <a:gd name="connsiteY1473" fmla="*/ 0 h 1310691"/>
              <a:gd name="connsiteX1474" fmla="*/ 26044 w 5179868"/>
              <a:gd name="connsiteY1474" fmla="*/ 0 h 1310691"/>
              <a:gd name="connsiteX1475" fmla="*/ 26044 w 5179868"/>
              <a:gd name="connsiteY1475" fmla="*/ 14298 h 1310691"/>
              <a:gd name="connsiteX1476" fmla="*/ 44598 w 5179868"/>
              <a:gd name="connsiteY1476" fmla="*/ 14298 h 1310691"/>
              <a:gd name="connsiteX1477" fmla="*/ 44598 w 5179868"/>
              <a:gd name="connsiteY1477" fmla="*/ 0 h 1310691"/>
              <a:gd name="connsiteX1478" fmla="*/ 72854 w 5179868"/>
              <a:gd name="connsiteY1478" fmla="*/ 0 h 1310691"/>
              <a:gd name="connsiteX1479" fmla="*/ 72854 w 5179868"/>
              <a:gd name="connsiteY1479" fmla="*/ 14298 h 1310691"/>
              <a:gd name="connsiteX1480" fmla="*/ 91494 w 5179868"/>
              <a:gd name="connsiteY1480" fmla="*/ 14298 h 1310691"/>
              <a:gd name="connsiteX1481" fmla="*/ 91494 w 5179868"/>
              <a:gd name="connsiteY1481" fmla="*/ 0 h 1310691"/>
              <a:gd name="connsiteX1482" fmla="*/ 117537 w 5179868"/>
              <a:gd name="connsiteY1482" fmla="*/ 0 h 1310691"/>
              <a:gd name="connsiteX1483" fmla="*/ 117537 w 5179868"/>
              <a:gd name="connsiteY1483" fmla="*/ 30044 h 1310691"/>
              <a:gd name="connsiteX1484" fmla="*/ 0 w 5179868"/>
              <a:gd name="connsiteY1484" fmla="*/ 30044 h 131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Lst>
            <a:rect l="l" t="t" r="r" b="b"/>
            <a:pathLst>
              <a:path w="5179868" h="1310691">
                <a:moveTo>
                  <a:pt x="257287" y="1060298"/>
                </a:moveTo>
                <a:cubicBezTo>
                  <a:pt x="257811" y="1060116"/>
                  <a:pt x="258381" y="1060116"/>
                  <a:pt x="258905" y="1060298"/>
                </a:cubicBezTo>
                <a:cubicBezTo>
                  <a:pt x="261853" y="1060629"/>
                  <a:pt x="264622" y="1061880"/>
                  <a:pt x="266820" y="1063873"/>
                </a:cubicBezTo>
                <a:cubicBezTo>
                  <a:pt x="297827" y="1086634"/>
                  <a:pt x="335092" y="1099293"/>
                  <a:pt x="373547" y="1100129"/>
                </a:cubicBezTo>
                <a:cubicBezTo>
                  <a:pt x="383205" y="1105905"/>
                  <a:pt x="393447" y="1110641"/>
                  <a:pt x="404102" y="1114258"/>
                </a:cubicBezTo>
                <a:cubicBezTo>
                  <a:pt x="398084" y="1115760"/>
                  <a:pt x="391919" y="1116587"/>
                  <a:pt x="385718" y="1116726"/>
                </a:cubicBezTo>
                <a:cubicBezTo>
                  <a:pt x="340104" y="1118772"/>
                  <a:pt x="295687" y="1101788"/>
                  <a:pt x="263075" y="1069830"/>
                </a:cubicBezTo>
                <a:cubicBezTo>
                  <a:pt x="260185" y="1067782"/>
                  <a:pt x="258130" y="1064760"/>
                  <a:pt x="257287" y="1061319"/>
                </a:cubicBezTo>
                <a:cubicBezTo>
                  <a:pt x="257287" y="1060298"/>
                  <a:pt x="257287" y="1060298"/>
                  <a:pt x="257287" y="1060298"/>
                </a:cubicBezTo>
                <a:close/>
                <a:moveTo>
                  <a:pt x="109792" y="946251"/>
                </a:moveTo>
                <a:cubicBezTo>
                  <a:pt x="109962" y="946251"/>
                  <a:pt x="110473" y="946336"/>
                  <a:pt x="111239" y="947187"/>
                </a:cubicBezTo>
                <a:cubicBezTo>
                  <a:pt x="112319" y="948313"/>
                  <a:pt x="113210" y="949606"/>
                  <a:pt x="113877" y="951017"/>
                </a:cubicBezTo>
                <a:cubicBezTo>
                  <a:pt x="124175" y="973628"/>
                  <a:pt x="136751" y="995130"/>
                  <a:pt x="151411" y="1015190"/>
                </a:cubicBezTo>
                <a:cubicBezTo>
                  <a:pt x="168176" y="1033678"/>
                  <a:pt x="187256" y="1049926"/>
                  <a:pt x="208179" y="1063532"/>
                </a:cubicBezTo>
                <a:cubicBezTo>
                  <a:pt x="193103" y="1067119"/>
                  <a:pt x="178421" y="1072193"/>
                  <a:pt x="164348" y="1078682"/>
                </a:cubicBezTo>
                <a:cubicBezTo>
                  <a:pt x="178437" y="1095277"/>
                  <a:pt x="195568" y="1109028"/>
                  <a:pt x="214818" y="1119194"/>
                </a:cubicBezTo>
                <a:cubicBezTo>
                  <a:pt x="237003" y="1132021"/>
                  <a:pt x="262132" y="1138882"/>
                  <a:pt x="287757" y="1139110"/>
                </a:cubicBezTo>
                <a:cubicBezTo>
                  <a:pt x="303025" y="1139815"/>
                  <a:pt x="318303" y="1137945"/>
                  <a:pt x="332950" y="1133578"/>
                </a:cubicBezTo>
                <a:cubicBezTo>
                  <a:pt x="339827" y="1131209"/>
                  <a:pt x="346184" y="1127540"/>
                  <a:pt x="351674" y="1122769"/>
                </a:cubicBezTo>
                <a:cubicBezTo>
                  <a:pt x="373103" y="1126002"/>
                  <a:pt x="394965" y="1124843"/>
                  <a:pt x="415932" y="1119364"/>
                </a:cubicBezTo>
                <a:cubicBezTo>
                  <a:pt x="434846" y="1123878"/>
                  <a:pt x="454402" y="1125059"/>
                  <a:pt x="473722" y="1122854"/>
                </a:cubicBezTo>
                <a:cubicBezTo>
                  <a:pt x="479524" y="1127333"/>
                  <a:pt x="485946" y="1130945"/>
                  <a:pt x="492786" y="1133578"/>
                </a:cubicBezTo>
                <a:cubicBezTo>
                  <a:pt x="507434" y="1137945"/>
                  <a:pt x="522712" y="1139815"/>
                  <a:pt x="537980" y="1139110"/>
                </a:cubicBezTo>
                <a:cubicBezTo>
                  <a:pt x="563604" y="1138875"/>
                  <a:pt x="588731" y="1132014"/>
                  <a:pt x="610919" y="1119194"/>
                </a:cubicBezTo>
                <a:cubicBezTo>
                  <a:pt x="630163" y="1109056"/>
                  <a:pt x="647271" y="1095301"/>
                  <a:pt x="661304" y="1078682"/>
                </a:cubicBezTo>
                <a:cubicBezTo>
                  <a:pt x="647334" y="1072450"/>
                  <a:pt x="632873" y="1067382"/>
                  <a:pt x="618068" y="1063532"/>
                </a:cubicBezTo>
                <a:cubicBezTo>
                  <a:pt x="638991" y="1049926"/>
                  <a:pt x="658071" y="1033678"/>
                  <a:pt x="674836" y="1015190"/>
                </a:cubicBezTo>
                <a:cubicBezTo>
                  <a:pt x="689482" y="995106"/>
                  <a:pt x="702084" y="973608"/>
                  <a:pt x="712455" y="951017"/>
                </a:cubicBezTo>
                <a:cubicBezTo>
                  <a:pt x="713075" y="949621"/>
                  <a:pt x="713908" y="948329"/>
                  <a:pt x="714923" y="947187"/>
                </a:cubicBezTo>
                <a:cubicBezTo>
                  <a:pt x="715689" y="946251"/>
                  <a:pt x="716200" y="946251"/>
                  <a:pt x="716455" y="946251"/>
                </a:cubicBezTo>
                <a:cubicBezTo>
                  <a:pt x="716710" y="946251"/>
                  <a:pt x="717306" y="946421"/>
                  <a:pt x="718157" y="947698"/>
                </a:cubicBezTo>
                <a:cubicBezTo>
                  <a:pt x="719255" y="949678"/>
                  <a:pt x="720085" y="951796"/>
                  <a:pt x="720625" y="953996"/>
                </a:cubicBezTo>
                <a:cubicBezTo>
                  <a:pt x="725496" y="972786"/>
                  <a:pt x="727956" y="992119"/>
                  <a:pt x="727945" y="1011530"/>
                </a:cubicBezTo>
                <a:cubicBezTo>
                  <a:pt x="727910" y="1021516"/>
                  <a:pt x="727285" y="1031491"/>
                  <a:pt x="726072" y="1041404"/>
                </a:cubicBezTo>
                <a:cubicBezTo>
                  <a:pt x="723404" y="1064661"/>
                  <a:pt x="717975" y="1087518"/>
                  <a:pt x="709901" y="1109492"/>
                </a:cubicBezTo>
                <a:cubicBezTo>
                  <a:pt x="707860" y="1114916"/>
                  <a:pt x="705472" y="1120204"/>
                  <a:pt x="702752" y="1125322"/>
                </a:cubicBezTo>
                <a:cubicBezTo>
                  <a:pt x="702327" y="1126258"/>
                  <a:pt x="701391" y="1127875"/>
                  <a:pt x="701391" y="1127875"/>
                </a:cubicBezTo>
                <a:cubicBezTo>
                  <a:pt x="701391" y="1127875"/>
                  <a:pt x="686071" y="1101406"/>
                  <a:pt x="683688" y="1098172"/>
                </a:cubicBezTo>
                <a:cubicBezTo>
                  <a:pt x="691937" y="1081417"/>
                  <a:pt x="698412" y="1063845"/>
                  <a:pt x="703008" y="1045744"/>
                </a:cubicBezTo>
                <a:cubicBezTo>
                  <a:pt x="710157" y="1019445"/>
                  <a:pt x="715178" y="988976"/>
                  <a:pt x="715178" y="988976"/>
                </a:cubicBezTo>
                <a:lnTo>
                  <a:pt x="714072" y="988380"/>
                </a:lnTo>
                <a:cubicBezTo>
                  <a:pt x="714072" y="988380"/>
                  <a:pt x="705476" y="1019956"/>
                  <a:pt x="699688" y="1038510"/>
                </a:cubicBezTo>
                <a:cubicBezTo>
                  <a:pt x="691105" y="1065089"/>
                  <a:pt x="677206" y="1089644"/>
                  <a:pt x="658836" y="1110683"/>
                </a:cubicBezTo>
                <a:cubicBezTo>
                  <a:pt x="621047" y="1147451"/>
                  <a:pt x="551597" y="1183452"/>
                  <a:pt x="487424" y="1204304"/>
                </a:cubicBezTo>
                <a:cubicBezTo>
                  <a:pt x="458809" y="1214674"/>
                  <a:pt x="433198" y="1231952"/>
                  <a:pt x="412868" y="1254604"/>
                </a:cubicBezTo>
                <a:cubicBezTo>
                  <a:pt x="392520" y="1231974"/>
                  <a:pt x="366915" y="1214699"/>
                  <a:pt x="338312" y="1204304"/>
                </a:cubicBezTo>
                <a:cubicBezTo>
                  <a:pt x="274139" y="1183537"/>
                  <a:pt x="204604" y="1147535"/>
                  <a:pt x="166816" y="1110683"/>
                </a:cubicBezTo>
                <a:cubicBezTo>
                  <a:pt x="147903" y="1090033"/>
                  <a:pt x="133933" y="1065353"/>
                  <a:pt x="125963" y="1038510"/>
                </a:cubicBezTo>
                <a:cubicBezTo>
                  <a:pt x="120005" y="1019956"/>
                  <a:pt x="111494" y="988380"/>
                  <a:pt x="111494" y="988380"/>
                </a:cubicBezTo>
                <a:lnTo>
                  <a:pt x="110473" y="988976"/>
                </a:lnTo>
                <a:cubicBezTo>
                  <a:pt x="112522" y="1007756"/>
                  <a:pt x="115677" y="1026399"/>
                  <a:pt x="119920" y="1044808"/>
                </a:cubicBezTo>
                <a:cubicBezTo>
                  <a:pt x="125083" y="1063624"/>
                  <a:pt x="132573" y="1081722"/>
                  <a:pt x="142219" y="1098683"/>
                </a:cubicBezTo>
                <a:lnTo>
                  <a:pt x="125197" y="1127875"/>
                </a:lnTo>
                <a:lnTo>
                  <a:pt x="124857" y="1127960"/>
                </a:lnTo>
                <a:cubicBezTo>
                  <a:pt x="120431" y="1120215"/>
                  <a:pt x="106898" y="1093491"/>
                  <a:pt x="100175" y="1041404"/>
                </a:cubicBezTo>
                <a:cubicBezTo>
                  <a:pt x="98920" y="1031495"/>
                  <a:pt x="98294" y="1021517"/>
                  <a:pt x="98302" y="1011530"/>
                </a:cubicBezTo>
                <a:cubicBezTo>
                  <a:pt x="98217" y="992109"/>
                  <a:pt x="100707" y="972762"/>
                  <a:pt x="105707" y="953996"/>
                </a:cubicBezTo>
                <a:cubicBezTo>
                  <a:pt x="106144" y="951778"/>
                  <a:pt x="106950" y="949649"/>
                  <a:pt x="108090" y="947698"/>
                </a:cubicBezTo>
                <a:cubicBezTo>
                  <a:pt x="108941" y="946251"/>
                  <a:pt x="109622" y="946251"/>
                  <a:pt x="109792" y="946251"/>
                </a:cubicBezTo>
                <a:close/>
                <a:moveTo>
                  <a:pt x="591088" y="870844"/>
                </a:moveTo>
                <a:lnTo>
                  <a:pt x="629728" y="870844"/>
                </a:lnTo>
                <a:lnTo>
                  <a:pt x="629728" y="871950"/>
                </a:lnTo>
                <a:cubicBezTo>
                  <a:pt x="628049" y="872461"/>
                  <a:pt x="626603" y="873546"/>
                  <a:pt x="625643" y="875014"/>
                </a:cubicBezTo>
                <a:lnTo>
                  <a:pt x="625387" y="875014"/>
                </a:lnTo>
                <a:cubicBezTo>
                  <a:pt x="624255" y="877039"/>
                  <a:pt x="623696" y="879334"/>
                  <a:pt x="623770" y="881652"/>
                </a:cubicBezTo>
                <a:lnTo>
                  <a:pt x="623770" y="980805"/>
                </a:lnTo>
                <a:cubicBezTo>
                  <a:pt x="623359" y="986655"/>
                  <a:pt x="624442" y="992512"/>
                  <a:pt x="626919" y="997827"/>
                </a:cubicBezTo>
                <a:cubicBezTo>
                  <a:pt x="628317" y="1000541"/>
                  <a:pt x="630839" y="1002502"/>
                  <a:pt x="633813" y="1003189"/>
                </a:cubicBezTo>
                <a:lnTo>
                  <a:pt x="633813" y="1004806"/>
                </a:lnTo>
                <a:lnTo>
                  <a:pt x="586662" y="1004806"/>
                </a:lnTo>
                <a:lnTo>
                  <a:pt x="586662" y="1003189"/>
                </a:lnTo>
                <a:cubicBezTo>
                  <a:pt x="589669" y="1002525"/>
                  <a:pt x="592225" y="1000561"/>
                  <a:pt x="593641" y="997827"/>
                </a:cubicBezTo>
                <a:cubicBezTo>
                  <a:pt x="596077" y="992499"/>
                  <a:pt x="597158" y="986652"/>
                  <a:pt x="596790" y="980805"/>
                </a:cubicBezTo>
                <a:lnTo>
                  <a:pt x="596790" y="881652"/>
                </a:lnTo>
                <a:cubicBezTo>
                  <a:pt x="596865" y="879334"/>
                  <a:pt x="596306" y="877039"/>
                  <a:pt x="595173" y="875014"/>
                </a:cubicBezTo>
                <a:cubicBezTo>
                  <a:pt x="594213" y="873546"/>
                  <a:pt x="592767" y="872461"/>
                  <a:pt x="591088" y="871950"/>
                </a:cubicBezTo>
                <a:close/>
                <a:moveTo>
                  <a:pt x="256521" y="870078"/>
                </a:moveTo>
                <a:lnTo>
                  <a:pt x="282991" y="870078"/>
                </a:lnTo>
                <a:lnTo>
                  <a:pt x="282991" y="871610"/>
                </a:lnTo>
                <a:lnTo>
                  <a:pt x="281629" y="872035"/>
                </a:lnTo>
                <a:cubicBezTo>
                  <a:pt x="280651" y="872680"/>
                  <a:pt x="279763" y="873453"/>
                  <a:pt x="278990" y="874333"/>
                </a:cubicBezTo>
                <a:cubicBezTo>
                  <a:pt x="278224" y="875269"/>
                  <a:pt x="275586" y="878929"/>
                  <a:pt x="271756" y="884291"/>
                </a:cubicBezTo>
                <a:cubicBezTo>
                  <a:pt x="260266" y="900292"/>
                  <a:pt x="239074" y="930250"/>
                  <a:pt x="239074" y="930250"/>
                </a:cubicBezTo>
                <a:cubicBezTo>
                  <a:pt x="238700" y="930818"/>
                  <a:pt x="238700" y="931554"/>
                  <a:pt x="239074" y="932123"/>
                </a:cubicBezTo>
                <a:cubicBezTo>
                  <a:pt x="239074" y="932208"/>
                  <a:pt x="269373" y="988465"/>
                  <a:pt x="272692" y="994083"/>
                </a:cubicBezTo>
                <a:cubicBezTo>
                  <a:pt x="274346" y="996798"/>
                  <a:pt x="276659" y="999052"/>
                  <a:pt x="279416" y="1000636"/>
                </a:cubicBezTo>
                <a:cubicBezTo>
                  <a:pt x="280910" y="1001579"/>
                  <a:pt x="282549" y="1002269"/>
                  <a:pt x="284267" y="1002679"/>
                </a:cubicBezTo>
                <a:lnTo>
                  <a:pt x="284267" y="1004296"/>
                </a:lnTo>
                <a:lnTo>
                  <a:pt x="233201" y="1004296"/>
                </a:lnTo>
                <a:lnTo>
                  <a:pt x="233201" y="1002594"/>
                </a:lnTo>
                <a:cubicBezTo>
                  <a:pt x="233815" y="1002336"/>
                  <a:pt x="234388" y="1001992"/>
                  <a:pt x="234904" y="1001572"/>
                </a:cubicBezTo>
                <a:cubicBezTo>
                  <a:pt x="235899" y="1000653"/>
                  <a:pt x="236456" y="999353"/>
                  <a:pt x="236436" y="997998"/>
                </a:cubicBezTo>
                <a:cubicBezTo>
                  <a:pt x="236422" y="996995"/>
                  <a:pt x="236189" y="996008"/>
                  <a:pt x="235755" y="995104"/>
                </a:cubicBezTo>
                <a:cubicBezTo>
                  <a:pt x="234563" y="992295"/>
                  <a:pt x="218733" y="960039"/>
                  <a:pt x="218733" y="960039"/>
                </a:cubicBezTo>
                <a:cubicBezTo>
                  <a:pt x="218496" y="959441"/>
                  <a:pt x="217928" y="959040"/>
                  <a:pt x="217286" y="959017"/>
                </a:cubicBezTo>
                <a:cubicBezTo>
                  <a:pt x="216620" y="958933"/>
                  <a:pt x="215962" y="959228"/>
                  <a:pt x="215584" y="959783"/>
                </a:cubicBezTo>
                <a:cubicBezTo>
                  <a:pt x="215584" y="959783"/>
                  <a:pt x="198051" y="983529"/>
                  <a:pt x="194306" y="988976"/>
                </a:cubicBezTo>
                <a:cubicBezTo>
                  <a:pt x="192518" y="991452"/>
                  <a:pt x="191564" y="994433"/>
                  <a:pt x="191583" y="997487"/>
                </a:cubicBezTo>
                <a:cubicBezTo>
                  <a:pt x="191521" y="998779"/>
                  <a:pt x="191784" y="1000067"/>
                  <a:pt x="192349" y="1001232"/>
                </a:cubicBezTo>
                <a:cubicBezTo>
                  <a:pt x="192710" y="1001793"/>
                  <a:pt x="193172" y="1002284"/>
                  <a:pt x="193710" y="1002679"/>
                </a:cubicBezTo>
                <a:lnTo>
                  <a:pt x="194306" y="1004296"/>
                </a:lnTo>
                <a:lnTo>
                  <a:pt x="160262" y="1004296"/>
                </a:lnTo>
                <a:lnTo>
                  <a:pt x="160262" y="1002764"/>
                </a:lnTo>
                <a:cubicBezTo>
                  <a:pt x="162883" y="1002260"/>
                  <a:pt x="165254" y="1000880"/>
                  <a:pt x="166986" y="998849"/>
                </a:cubicBezTo>
                <a:cubicBezTo>
                  <a:pt x="167497" y="998338"/>
                  <a:pt x="168263" y="997232"/>
                  <a:pt x="169624" y="995529"/>
                </a:cubicBezTo>
                <a:cubicBezTo>
                  <a:pt x="179071" y="983614"/>
                  <a:pt x="209371" y="942932"/>
                  <a:pt x="209371" y="942932"/>
                </a:cubicBezTo>
                <a:cubicBezTo>
                  <a:pt x="209705" y="942352"/>
                  <a:pt x="209705" y="941638"/>
                  <a:pt x="209371" y="941059"/>
                </a:cubicBezTo>
                <a:cubicBezTo>
                  <a:pt x="209371" y="940974"/>
                  <a:pt x="178731" y="882929"/>
                  <a:pt x="175752" y="877993"/>
                </a:cubicBezTo>
                <a:cubicBezTo>
                  <a:pt x="173846" y="874501"/>
                  <a:pt x="170411" y="872106"/>
                  <a:pt x="166475" y="871524"/>
                </a:cubicBezTo>
                <a:lnTo>
                  <a:pt x="166475" y="870163"/>
                </a:lnTo>
                <a:lnTo>
                  <a:pt x="212094" y="870163"/>
                </a:lnTo>
                <a:lnTo>
                  <a:pt x="212094" y="872290"/>
                </a:lnTo>
                <a:cubicBezTo>
                  <a:pt x="210991" y="873174"/>
                  <a:pt x="210388" y="874540"/>
                  <a:pt x="210477" y="875950"/>
                </a:cubicBezTo>
                <a:cubicBezTo>
                  <a:pt x="210493" y="877373"/>
                  <a:pt x="210843" y="878772"/>
                  <a:pt x="211498" y="880035"/>
                </a:cubicBezTo>
                <a:cubicBezTo>
                  <a:pt x="212860" y="882759"/>
                  <a:pt x="229031" y="913143"/>
                  <a:pt x="229031" y="913143"/>
                </a:cubicBezTo>
                <a:cubicBezTo>
                  <a:pt x="229293" y="913669"/>
                  <a:pt x="229808" y="914023"/>
                  <a:pt x="230393" y="914079"/>
                </a:cubicBezTo>
                <a:cubicBezTo>
                  <a:pt x="231037" y="914173"/>
                  <a:pt x="231674" y="913871"/>
                  <a:pt x="232010" y="913313"/>
                </a:cubicBezTo>
                <a:cubicBezTo>
                  <a:pt x="232095" y="913313"/>
                  <a:pt x="252692" y="885397"/>
                  <a:pt x="255755" y="880716"/>
                </a:cubicBezTo>
                <a:cubicBezTo>
                  <a:pt x="256865" y="879259"/>
                  <a:pt x="257543" y="877519"/>
                  <a:pt x="257713" y="875695"/>
                </a:cubicBezTo>
                <a:cubicBezTo>
                  <a:pt x="257750" y="874503"/>
                  <a:pt x="257323" y="873343"/>
                  <a:pt x="256521" y="872461"/>
                </a:cubicBezTo>
                <a:close/>
                <a:moveTo>
                  <a:pt x="251159" y="852119"/>
                </a:moveTo>
                <a:lnTo>
                  <a:pt x="252119" y="852247"/>
                </a:lnTo>
                <a:lnTo>
                  <a:pt x="251159" y="852800"/>
                </a:lnTo>
                <a:cubicBezTo>
                  <a:pt x="251082" y="852580"/>
                  <a:pt x="251082" y="852340"/>
                  <a:pt x="251159" y="852119"/>
                </a:cubicBezTo>
                <a:close/>
                <a:moveTo>
                  <a:pt x="252511" y="852021"/>
                </a:moveTo>
                <a:lnTo>
                  <a:pt x="252436" y="852289"/>
                </a:lnTo>
                <a:lnTo>
                  <a:pt x="252119" y="852247"/>
                </a:lnTo>
                <a:close/>
                <a:moveTo>
                  <a:pt x="1623385" y="835608"/>
                </a:moveTo>
                <a:cubicBezTo>
                  <a:pt x="1512402" y="835608"/>
                  <a:pt x="1493422" y="931867"/>
                  <a:pt x="1493422" y="1009062"/>
                </a:cubicBezTo>
                <a:cubicBezTo>
                  <a:pt x="1493422" y="1053744"/>
                  <a:pt x="1497082" y="1184984"/>
                  <a:pt x="1623981" y="1184984"/>
                </a:cubicBezTo>
                <a:lnTo>
                  <a:pt x="1623811" y="1185069"/>
                </a:lnTo>
                <a:cubicBezTo>
                  <a:pt x="1748582" y="1185069"/>
                  <a:pt x="1752497" y="1050765"/>
                  <a:pt x="1752667" y="1009062"/>
                </a:cubicBezTo>
                <a:cubicBezTo>
                  <a:pt x="1752667" y="926335"/>
                  <a:pt x="1728155" y="835608"/>
                  <a:pt x="1623385" y="835608"/>
                </a:cubicBezTo>
                <a:close/>
                <a:moveTo>
                  <a:pt x="415166" y="815352"/>
                </a:moveTo>
                <a:cubicBezTo>
                  <a:pt x="424884" y="820938"/>
                  <a:pt x="433718" y="827937"/>
                  <a:pt x="441380" y="836119"/>
                </a:cubicBezTo>
                <a:lnTo>
                  <a:pt x="440444" y="836119"/>
                </a:lnTo>
                <a:cubicBezTo>
                  <a:pt x="440444" y="836119"/>
                  <a:pt x="440444" y="1009147"/>
                  <a:pt x="440444" y="1054851"/>
                </a:cubicBezTo>
                <a:cubicBezTo>
                  <a:pt x="433205" y="1063936"/>
                  <a:pt x="424590" y="1071833"/>
                  <a:pt x="414911" y="1078256"/>
                </a:cubicBezTo>
                <a:cubicBezTo>
                  <a:pt x="402553" y="1071962"/>
                  <a:pt x="392006" y="1062617"/>
                  <a:pt x="384271" y="1051106"/>
                </a:cubicBezTo>
                <a:cubicBezTo>
                  <a:pt x="384271" y="1006253"/>
                  <a:pt x="384271" y="841311"/>
                  <a:pt x="384271" y="841310"/>
                </a:cubicBezTo>
                <a:cubicBezTo>
                  <a:pt x="393319" y="831270"/>
                  <a:pt x="403716" y="822534"/>
                  <a:pt x="415166" y="815352"/>
                </a:cubicBezTo>
                <a:close/>
                <a:moveTo>
                  <a:pt x="3442266" y="807436"/>
                </a:moveTo>
                <a:lnTo>
                  <a:pt x="3560228" y="807436"/>
                </a:lnTo>
                <a:lnTo>
                  <a:pt x="3791302" y="1080213"/>
                </a:lnTo>
                <a:lnTo>
                  <a:pt x="3791302" y="895099"/>
                </a:lnTo>
                <a:cubicBezTo>
                  <a:pt x="3791302" y="855864"/>
                  <a:pt x="3789429" y="835097"/>
                  <a:pt x="3733086" y="835097"/>
                </a:cubicBezTo>
                <a:lnTo>
                  <a:pt x="3733086" y="807436"/>
                </a:lnTo>
                <a:lnTo>
                  <a:pt x="3884497" y="807436"/>
                </a:lnTo>
                <a:lnTo>
                  <a:pt x="3884497" y="835097"/>
                </a:lnTo>
                <a:cubicBezTo>
                  <a:pt x="3825005" y="835097"/>
                  <a:pt x="3824410" y="851608"/>
                  <a:pt x="3824410" y="895099"/>
                </a:cubicBezTo>
                <a:lnTo>
                  <a:pt x="3824410" y="1217070"/>
                </a:lnTo>
                <a:lnTo>
                  <a:pt x="3796834" y="1217070"/>
                </a:lnTo>
                <a:lnTo>
                  <a:pt x="3531717" y="901227"/>
                </a:lnTo>
                <a:lnTo>
                  <a:pt x="3531717" y="1124981"/>
                </a:lnTo>
                <a:cubicBezTo>
                  <a:pt x="3531717" y="1167280"/>
                  <a:pt x="3532823" y="1185664"/>
                  <a:pt x="3592400" y="1185664"/>
                </a:cubicBezTo>
                <a:lnTo>
                  <a:pt x="3592400" y="1213240"/>
                </a:lnTo>
                <a:lnTo>
                  <a:pt x="3441670" y="1213240"/>
                </a:lnTo>
                <a:lnTo>
                  <a:pt x="3441670" y="1185664"/>
                </a:lnTo>
                <a:cubicBezTo>
                  <a:pt x="3499290" y="1185664"/>
                  <a:pt x="3498609" y="1166004"/>
                  <a:pt x="3498609" y="1124981"/>
                </a:cubicBezTo>
                <a:lnTo>
                  <a:pt x="3498609" y="917823"/>
                </a:lnTo>
                <a:cubicBezTo>
                  <a:pt x="3498609" y="863864"/>
                  <a:pt x="3497417" y="841225"/>
                  <a:pt x="3442266" y="835097"/>
                </a:cubicBezTo>
                <a:close/>
                <a:moveTo>
                  <a:pt x="2420182" y="807436"/>
                </a:moveTo>
                <a:lnTo>
                  <a:pt x="2568359" y="807436"/>
                </a:lnTo>
                <a:lnTo>
                  <a:pt x="2703173" y="1093746"/>
                </a:lnTo>
                <a:lnTo>
                  <a:pt x="2837987" y="807436"/>
                </a:lnTo>
                <a:lnTo>
                  <a:pt x="3187447" y="807436"/>
                </a:lnTo>
                <a:lnTo>
                  <a:pt x="3187447" y="835097"/>
                </a:lnTo>
                <a:cubicBezTo>
                  <a:pt x="3133403" y="835097"/>
                  <a:pt x="3127871" y="851012"/>
                  <a:pt x="3127871" y="882843"/>
                </a:cubicBezTo>
                <a:lnTo>
                  <a:pt x="3127871" y="1052042"/>
                </a:lnTo>
                <a:cubicBezTo>
                  <a:pt x="3127871" y="1089150"/>
                  <a:pt x="3131020" y="1112725"/>
                  <a:pt x="3138339" y="1131704"/>
                </a:cubicBezTo>
                <a:cubicBezTo>
                  <a:pt x="3151872" y="1164812"/>
                  <a:pt x="3187958" y="1185068"/>
                  <a:pt x="3226598" y="1185068"/>
                </a:cubicBezTo>
                <a:cubicBezTo>
                  <a:pt x="3268302" y="1185068"/>
                  <a:pt x="3308729" y="1162344"/>
                  <a:pt x="3322857" y="1129917"/>
                </a:cubicBezTo>
                <a:cubicBezTo>
                  <a:pt x="3335028" y="1101065"/>
                  <a:pt x="3336304" y="1072894"/>
                  <a:pt x="3336304" y="1040977"/>
                </a:cubicBezTo>
                <a:lnTo>
                  <a:pt x="3336304" y="895099"/>
                </a:lnTo>
                <a:cubicBezTo>
                  <a:pt x="3336304" y="852800"/>
                  <a:pt x="3335794" y="835097"/>
                  <a:pt x="3276217" y="835097"/>
                </a:cubicBezTo>
                <a:lnTo>
                  <a:pt x="3276217" y="807436"/>
                </a:lnTo>
                <a:lnTo>
                  <a:pt x="3425500" y="807436"/>
                </a:lnTo>
                <a:lnTo>
                  <a:pt x="3425500" y="835097"/>
                </a:lnTo>
                <a:cubicBezTo>
                  <a:pt x="3369157" y="835097"/>
                  <a:pt x="3369157" y="855353"/>
                  <a:pt x="3369157" y="895099"/>
                </a:cubicBezTo>
                <a:lnTo>
                  <a:pt x="3369157" y="1044297"/>
                </a:lnTo>
                <a:cubicBezTo>
                  <a:pt x="3369157" y="1090937"/>
                  <a:pt x="3369157" y="1117236"/>
                  <a:pt x="3351369" y="1148556"/>
                </a:cubicBezTo>
                <a:cubicBezTo>
                  <a:pt x="3316474" y="1211708"/>
                  <a:pt x="3242258" y="1220219"/>
                  <a:pt x="3209150" y="1220219"/>
                </a:cubicBezTo>
                <a:cubicBezTo>
                  <a:pt x="3160553" y="1220219"/>
                  <a:pt x="3085997" y="1203026"/>
                  <a:pt x="3058421" y="1144896"/>
                </a:cubicBezTo>
                <a:cubicBezTo>
                  <a:pt x="3041825" y="1110512"/>
                  <a:pt x="3041825" y="1085745"/>
                  <a:pt x="3041825" y="1051701"/>
                </a:cubicBezTo>
                <a:lnTo>
                  <a:pt x="3041229" y="882503"/>
                </a:lnTo>
                <a:cubicBezTo>
                  <a:pt x="3041229" y="851778"/>
                  <a:pt x="3036292" y="834671"/>
                  <a:pt x="2982758" y="834756"/>
                </a:cubicBezTo>
                <a:cubicBezTo>
                  <a:pt x="2929224" y="834841"/>
                  <a:pt x="2923692" y="851353"/>
                  <a:pt x="2923692" y="882503"/>
                </a:cubicBezTo>
                <a:lnTo>
                  <a:pt x="2923692" y="1137832"/>
                </a:lnTo>
                <a:cubicBezTo>
                  <a:pt x="2923692" y="1167280"/>
                  <a:pt x="2928118" y="1185664"/>
                  <a:pt x="2983269" y="1185664"/>
                </a:cubicBezTo>
                <a:lnTo>
                  <a:pt x="2983269" y="1213240"/>
                </a:lnTo>
                <a:lnTo>
                  <a:pt x="2779771" y="1213240"/>
                </a:lnTo>
                <a:lnTo>
                  <a:pt x="2779771" y="1185664"/>
                </a:lnTo>
                <a:cubicBezTo>
                  <a:pt x="2833135" y="1185664"/>
                  <a:pt x="2837987" y="1168472"/>
                  <a:pt x="2837987" y="1137832"/>
                </a:cubicBezTo>
                <a:lnTo>
                  <a:pt x="2837987" y="883524"/>
                </a:lnTo>
                <a:lnTo>
                  <a:pt x="2684789" y="1213240"/>
                </a:lnTo>
                <a:lnTo>
                  <a:pt x="2666575" y="1213240"/>
                </a:lnTo>
                <a:lnTo>
                  <a:pt x="2511505" y="883524"/>
                </a:lnTo>
                <a:lnTo>
                  <a:pt x="2511505" y="1124896"/>
                </a:lnTo>
                <a:cubicBezTo>
                  <a:pt x="2511505" y="1166599"/>
                  <a:pt x="2512101" y="1185579"/>
                  <a:pt x="2570316" y="1185579"/>
                </a:cubicBezTo>
                <a:lnTo>
                  <a:pt x="2570316" y="1213155"/>
                </a:lnTo>
                <a:lnTo>
                  <a:pt x="2420182" y="1213155"/>
                </a:lnTo>
                <a:lnTo>
                  <a:pt x="2420182" y="1185579"/>
                </a:lnTo>
                <a:cubicBezTo>
                  <a:pt x="2477802" y="1185579"/>
                  <a:pt x="2478398" y="1166599"/>
                  <a:pt x="2478398" y="1124896"/>
                </a:cubicBezTo>
                <a:lnTo>
                  <a:pt x="2478398" y="895099"/>
                </a:lnTo>
                <a:cubicBezTo>
                  <a:pt x="2478398" y="852119"/>
                  <a:pt x="2478398" y="835097"/>
                  <a:pt x="2420182" y="835097"/>
                </a:cubicBezTo>
                <a:close/>
                <a:moveTo>
                  <a:pt x="948548" y="807436"/>
                </a:moveTo>
                <a:lnTo>
                  <a:pt x="1151025" y="807436"/>
                </a:lnTo>
                <a:lnTo>
                  <a:pt x="1151025" y="835097"/>
                </a:lnTo>
                <a:cubicBezTo>
                  <a:pt x="1097746" y="835097"/>
                  <a:pt x="1092214" y="851012"/>
                  <a:pt x="1092214" y="882843"/>
                </a:cubicBezTo>
                <a:lnTo>
                  <a:pt x="1092214" y="1005401"/>
                </a:lnTo>
                <a:lnTo>
                  <a:pt x="1218517" y="894759"/>
                </a:lnTo>
                <a:cubicBezTo>
                  <a:pt x="1232560" y="882248"/>
                  <a:pt x="1243624" y="871439"/>
                  <a:pt x="1243624" y="856715"/>
                </a:cubicBezTo>
                <a:cubicBezTo>
                  <a:pt x="1243624" y="840203"/>
                  <a:pt x="1223368" y="835267"/>
                  <a:pt x="1202516" y="835267"/>
                </a:cubicBezTo>
                <a:lnTo>
                  <a:pt x="1202516" y="807606"/>
                </a:lnTo>
                <a:lnTo>
                  <a:pt x="1388226" y="807606"/>
                </a:lnTo>
                <a:lnTo>
                  <a:pt x="1388226" y="835267"/>
                </a:lnTo>
                <a:cubicBezTo>
                  <a:pt x="1331883" y="840203"/>
                  <a:pt x="1323883" y="848034"/>
                  <a:pt x="1250348" y="911866"/>
                </a:cubicBezTo>
                <a:lnTo>
                  <a:pt x="1207793" y="948633"/>
                </a:lnTo>
                <a:lnTo>
                  <a:pt x="1326947" y="1118853"/>
                </a:lnTo>
                <a:cubicBezTo>
                  <a:pt x="1363118" y="1170344"/>
                  <a:pt x="1377247" y="1183792"/>
                  <a:pt x="1422270" y="1185664"/>
                </a:cubicBezTo>
                <a:lnTo>
                  <a:pt x="1422270" y="1213240"/>
                </a:lnTo>
                <a:lnTo>
                  <a:pt x="1196729" y="1213240"/>
                </a:lnTo>
                <a:lnTo>
                  <a:pt x="1196729" y="1185664"/>
                </a:lnTo>
                <a:lnTo>
                  <a:pt x="1215197" y="1185664"/>
                </a:lnTo>
                <a:cubicBezTo>
                  <a:pt x="1247029" y="1185664"/>
                  <a:pt x="1255540" y="1182004"/>
                  <a:pt x="1255540" y="1172812"/>
                </a:cubicBezTo>
                <a:cubicBezTo>
                  <a:pt x="1255540" y="1163621"/>
                  <a:pt x="1245156" y="1147620"/>
                  <a:pt x="1231113" y="1128045"/>
                </a:cubicBezTo>
                <a:lnTo>
                  <a:pt x="1144046" y="1004891"/>
                </a:lnTo>
                <a:lnTo>
                  <a:pt x="1092554" y="1050254"/>
                </a:lnTo>
                <a:lnTo>
                  <a:pt x="1092554" y="1138173"/>
                </a:lnTo>
                <a:cubicBezTo>
                  <a:pt x="1092554" y="1173153"/>
                  <a:pt x="1104214" y="1186005"/>
                  <a:pt x="1151365" y="1186005"/>
                </a:cubicBezTo>
                <a:lnTo>
                  <a:pt x="1151365" y="1213580"/>
                </a:lnTo>
                <a:lnTo>
                  <a:pt x="948548" y="1213580"/>
                </a:lnTo>
                <a:lnTo>
                  <a:pt x="948548" y="1186005"/>
                </a:lnTo>
                <a:cubicBezTo>
                  <a:pt x="1001827" y="1186005"/>
                  <a:pt x="1006764" y="1168812"/>
                  <a:pt x="1006764" y="1138173"/>
                </a:cubicBezTo>
                <a:lnTo>
                  <a:pt x="1006764" y="882843"/>
                </a:lnTo>
                <a:cubicBezTo>
                  <a:pt x="1006764" y="853480"/>
                  <a:pt x="1003700" y="835097"/>
                  <a:pt x="948548" y="835097"/>
                </a:cubicBezTo>
                <a:close/>
                <a:moveTo>
                  <a:pt x="2259240" y="807096"/>
                </a:moveTo>
                <a:lnTo>
                  <a:pt x="2403927" y="807096"/>
                </a:lnTo>
                <a:lnTo>
                  <a:pt x="2403927" y="834757"/>
                </a:lnTo>
                <a:cubicBezTo>
                  <a:pt x="2349882" y="834757"/>
                  <a:pt x="2344350" y="851268"/>
                  <a:pt x="2344350" y="882503"/>
                </a:cubicBezTo>
                <a:lnTo>
                  <a:pt x="2344350" y="1137833"/>
                </a:lnTo>
                <a:cubicBezTo>
                  <a:pt x="2344350" y="1167281"/>
                  <a:pt x="2348776" y="1185665"/>
                  <a:pt x="2403927" y="1185665"/>
                </a:cubicBezTo>
                <a:lnTo>
                  <a:pt x="2403927" y="1213240"/>
                </a:lnTo>
                <a:lnTo>
                  <a:pt x="2201025" y="1213240"/>
                </a:lnTo>
                <a:lnTo>
                  <a:pt x="2201025" y="1185665"/>
                </a:lnTo>
                <a:cubicBezTo>
                  <a:pt x="2254389" y="1185665"/>
                  <a:pt x="2259240" y="1168472"/>
                  <a:pt x="2259240" y="1137833"/>
                </a:cubicBezTo>
                <a:lnTo>
                  <a:pt x="2259240" y="883525"/>
                </a:lnTo>
                <a:lnTo>
                  <a:pt x="2106043" y="1213240"/>
                </a:lnTo>
                <a:lnTo>
                  <a:pt x="2087318" y="1213240"/>
                </a:lnTo>
                <a:lnTo>
                  <a:pt x="1932248" y="883525"/>
                </a:lnTo>
                <a:lnTo>
                  <a:pt x="1932248" y="1124896"/>
                </a:lnTo>
                <a:cubicBezTo>
                  <a:pt x="1932248" y="1166600"/>
                  <a:pt x="1932844" y="1185579"/>
                  <a:pt x="1991144" y="1185579"/>
                </a:cubicBezTo>
                <a:lnTo>
                  <a:pt x="1991144" y="1213155"/>
                </a:lnTo>
                <a:lnTo>
                  <a:pt x="1840925" y="1213155"/>
                </a:lnTo>
                <a:lnTo>
                  <a:pt x="1840925" y="1185579"/>
                </a:lnTo>
                <a:cubicBezTo>
                  <a:pt x="1898545" y="1185579"/>
                  <a:pt x="1899226" y="1166600"/>
                  <a:pt x="1899226" y="1124896"/>
                </a:cubicBezTo>
                <a:lnTo>
                  <a:pt x="1899226" y="895100"/>
                </a:lnTo>
                <a:cubicBezTo>
                  <a:pt x="1899226" y="852119"/>
                  <a:pt x="1899226" y="835097"/>
                  <a:pt x="1840925" y="835097"/>
                </a:cubicBezTo>
                <a:lnTo>
                  <a:pt x="1840925" y="807437"/>
                </a:lnTo>
                <a:lnTo>
                  <a:pt x="1989272" y="807437"/>
                </a:lnTo>
                <a:lnTo>
                  <a:pt x="2124086" y="1093746"/>
                </a:lnTo>
                <a:close/>
                <a:moveTo>
                  <a:pt x="378143" y="801139"/>
                </a:moveTo>
                <a:cubicBezTo>
                  <a:pt x="388959" y="802389"/>
                  <a:pt x="399425" y="805743"/>
                  <a:pt x="408953" y="811011"/>
                </a:cubicBezTo>
                <a:cubicBezTo>
                  <a:pt x="395141" y="819851"/>
                  <a:pt x="382817" y="830825"/>
                  <a:pt x="372441" y="843523"/>
                </a:cubicBezTo>
                <a:cubicBezTo>
                  <a:pt x="321383" y="902346"/>
                  <a:pt x="320339" y="989461"/>
                  <a:pt x="369973" y="1049489"/>
                </a:cubicBezTo>
                <a:cubicBezTo>
                  <a:pt x="380415" y="1064040"/>
                  <a:pt x="393457" y="1076534"/>
                  <a:pt x="408443" y="1086342"/>
                </a:cubicBezTo>
                <a:cubicBezTo>
                  <a:pt x="423941" y="1096103"/>
                  <a:pt x="441962" y="1101104"/>
                  <a:pt x="460274" y="1100725"/>
                </a:cubicBezTo>
                <a:cubicBezTo>
                  <a:pt x="497920" y="1100362"/>
                  <a:pt x="534369" y="1087453"/>
                  <a:pt x="563853" y="1064043"/>
                </a:cubicBezTo>
                <a:cubicBezTo>
                  <a:pt x="566080" y="1062043"/>
                  <a:pt x="568878" y="1060793"/>
                  <a:pt x="571853" y="1060468"/>
                </a:cubicBezTo>
                <a:cubicBezTo>
                  <a:pt x="572704" y="1060468"/>
                  <a:pt x="572960" y="1060298"/>
                  <a:pt x="573385" y="1060468"/>
                </a:cubicBezTo>
                <a:cubicBezTo>
                  <a:pt x="573811" y="1060638"/>
                  <a:pt x="573726" y="1060128"/>
                  <a:pt x="573811" y="1061490"/>
                </a:cubicBezTo>
                <a:cubicBezTo>
                  <a:pt x="573896" y="1062851"/>
                  <a:pt x="572364" y="1066170"/>
                  <a:pt x="568023" y="1070001"/>
                </a:cubicBezTo>
                <a:cubicBezTo>
                  <a:pt x="536910" y="1100577"/>
                  <a:pt x="494872" y="1117459"/>
                  <a:pt x="451253" y="1116896"/>
                </a:cubicBezTo>
                <a:lnTo>
                  <a:pt x="451253" y="1117407"/>
                </a:lnTo>
                <a:cubicBezTo>
                  <a:pt x="432534" y="1117180"/>
                  <a:pt x="414026" y="1113426"/>
                  <a:pt x="396697" y="1106342"/>
                </a:cubicBezTo>
                <a:cubicBezTo>
                  <a:pt x="381196" y="1099286"/>
                  <a:pt x="366283" y="1091004"/>
                  <a:pt x="352100" y="1081575"/>
                </a:cubicBezTo>
                <a:cubicBezTo>
                  <a:pt x="316524" y="1057149"/>
                  <a:pt x="287586" y="1015190"/>
                  <a:pt x="287672" y="953315"/>
                </a:cubicBezTo>
                <a:cubicBezTo>
                  <a:pt x="287757" y="891440"/>
                  <a:pt x="312524" y="849140"/>
                  <a:pt x="345206" y="822076"/>
                </a:cubicBezTo>
                <a:cubicBezTo>
                  <a:pt x="355224" y="813689"/>
                  <a:pt x="366297" y="806650"/>
                  <a:pt x="378143" y="801139"/>
                </a:cubicBezTo>
                <a:close/>
                <a:moveTo>
                  <a:pt x="1620917" y="800032"/>
                </a:moveTo>
                <a:cubicBezTo>
                  <a:pt x="1803988" y="800032"/>
                  <a:pt x="1849352" y="936804"/>
                  <a:pt x="1849522" y="1010253"/>
                </a:cubicBezTo>
                <a:cubicBezTo>
                  <a:pt x="1849522" y="1118343"/>
                  <a:pt x="1771731" y="1220474"/>
                  <a:pt x="1623385" y="1220474"/>
                </a:cubicBezTo>
                <a:cubicBezTo>
                  <a:pt x="1462187" y="1220474"/>
                  <a:pt x="1396567" y="1105236"/>
                  <a:pt x="1396567" y="1009657"/>
                </a:cubicBezTo>
                <a:cubicBezTo>
                  <a:pt x="1396567" y="904887"/>
                  <a:pt x="1470187" y="800032"/>
                  <a:pt x="1620917" y="800032"/>
                </a:cubicBezTo>
                <a:close/>
                <a:moveTo>
                  <a:pt x="449721" y="783266"/>
                </a:moveTo>
                <a:cubicBezTo>
                  <a:pt x="479939" y="782141"/>
                  <a:pt x="509867" y="789513"/>
                  <a:pt x="536107" y="804543"/>
                </a:cubicBezTo>
                <a:lnTo>
                  <a:pt x="541299" y="807522"/>
                </a:lnTo>
                <a:cubicBezTo>
                  <a:pt x="542526" y="808227"/>
                  <a:pt x="543890" y="808662"/>
                  <a:pt x="545299" y="808798"/>
                </a:cubicBezTo>
                <a:cubicBezTo>
                  <a:pt x="546824" y="808877"/>
                  <a:pt x="548320" y="808358"/>
                  <a:pt x="549469" y="807352"/>
                </a:cubicBezTo>
                <a:cubicBezTo>
                  <a:pt x="550567" y="806107"/>
                  <a:pt x="551277" y="804569"/>
                  <a:pt x="551512" y="802926"/>
                </a:cubicBezTo>
                <a:cubicBezTo>
                  <a:pt x="551938" y="801564"/>
                  <a:pt x="552618" y="800883"/>
                  <a:pt x="552618" y="800883"/>
                </a:cubicBezTo>
                <a:cubicBezTo>
                  <a:pt x="552874" y="800798"/>
                  <a:pt x="553640" y="801224"/>
                  <a:pt x="554491" y="802330"/>
                </a:cubicBezTo>
                <a:cubicBezTo>
                  <a:pt x="555328" y="803547"/>
                  <a:pt x="556068" y="804827"/>
                  <a:pt x="556704" y="806160"/>
                </a:cubicBezTo>
                <a:cubicBezTo>
                  <a:pt x="560278" y="813054"/>
                  <a:pt x="574066" y="842672"/>
                  <a:pt x="577300" y="849481"/>
                </a:cubicBezTo>
                <a:cubicBezTo>
                  <a:pt x="577800" y="850430"/>
                  <a:pt x="578090" y="851475"/>
                  <a:pt x="578151" y="852545"/>
                </a:cubicBezTo>
                <a:cubicBezTo>
                  <a:pt x="578197" y="852769"/>
                  <a:pt x="578197" y="853001"/>
                  <a:pt x="578151" y="853226"/>
                </a:cubicBezTo>
                <a:lnTo>
                  <a:pt x="578066" y="853481"/>
                </a:lnTo>
                <a:cubicBezTo>
                  <a:pt x="576395" y="853087"/>
                  <a:pt x="574882" y="852198"/>
                  <a:pt x="573726" y="850928"/>
                </a:cubicBezTo>
                <a:cubicBezTo>
                  <a:pt x="549810" y="827438"/>
                  <a:pt x="516447" y="795777"/>
                  <a:pt x="460274" y="795777"/>
                </a:cubicBezTo>
                <a:cubicBezTo>
                  <a:pt x="458233" y="795654"/>
                  <a:pt x="456187" y="795654"/>
                  <a:pt x="454146" y="795777"/>
                </a:cubicBezTo>
                <a:cubicBezTo>
                  <a:pt x="445040" y="791399"/>
                  <a:pt x="435517" y="787949"/>
                  <a:pt x="425720" y="785478"/>
                </a:cubicBezTo>
                <a:cubicBezTo>
                  <a:pt x="433647" y="784093"/>
                  <a:pt x="441674" y="783353"/>
                  <a:pt x="449721" y="783266"/>
                </a:cubicBezTo>
                <a:close/>
                <a:moveTo>
                  <a:pt x="380867" y="783010"/>
                </a:moveTo>
                <a:cubicBezTo>
                  <a:pt x="419142" y="783917"/>
                  <a:pt x="456005" y="797643"/>
                  <a:pt x="485552" y="821990"/>
                </a:cubicBezTo>
                <a:cubicBezTo>
                  <a:pt x="518234" y="849056"/>
                  <a:pt x="543086" y="891355"/>
                  <a:pt x="543086" y="953230"/>
                </a:cubicBezTo>
                <a:cubicBezTo>
                  <a:pt x="543645" y="1004119"/>
                  <a:pt x="518979" y="1051986"/>
                  <a:pt x="477211" y="1081065"/>
                </a:cubicBezTo>
                <a:cubicBezTo>
                  <a:pt x="470288" y="1086245"/>
                  <a:pt x="462975" y="1090883"/>
                  <a:pt x="455338" y="1094938"/>
                </a:cubicBezTo>
                <a:cubicBezTo>
                  <a:pt x="448295" y="1095485"/>
                  <a:pt x="441216" y="1094528"/>
                  <a:pt x="434571" y="1092129"/>
                </a:cubicBezTo>
                <a:cubicBezTo>
                  <a:pt x="429729" y="1090692"/>
                  <a:pt x="425095" y="1088633"/>
                  <a:pt x="420783" y="1086001"/>
                </a:cubicBezTo>
                <a:cubicBezTo>
                  <a:pt x="435662" y="1075931"/>
                  <a:pt x="448726" y="1063413"/>
                  <a:pt x="459423" y="1048978"/>
                </a:cubicBezTo>
                <a:cubicBezTo>
                  <a:pt x="509057" y="988950"/>
                  <a:pt x="508013" y="901835"/>
                  <a:pt x="456955" y="843013"/>
                </a:cubicBezTo>
                <a:cubicBezTo>
                  <a:pt x="433465" y="814160"/>
                  <a:pt x="401719" y="795096"/>
                  <a:pt x="368951" y="795096"/>
                </a:cubicBezTo>
                <a:cubicBezTo>
                  <a:pt x="312779" y="795096"/>
                  <a:pt x="279501" y="826757"/>
                  <a:pt x="255585" y="850247"/>
                </a:cubicBezTo>
                <a:lnTo>
                  <a:pt x="252511" y="852021"/>
                </a:lnTo>
                <a:lnTo>
                  <a:pt x="253287" y="849226"/>
                </a:lnTo>
                <a:cubicBezTo>
                  <a:pt x="256947" y="842417"/>
                  <a:pt x="270735" y="812799"/>
                  <a:pt x="273969" y="805905"/>
                </a:cubicBezTo>
                <a:cubicBezTo>
                  <a:pt x="274572" y="804555"/>
                  <a:pt x="275314" y="803271"/>
                  <a:pt x="276182" y="802075"/>
                </a:cubicBezTo>
                <a:cubicBezTo>
                  <a:pt x="277033" y="800628"/>
                  <a:pt x="278054" y="800628"/>
                  <a:pt x="278054" y="800628"/>
                </a:cubicBezTo>
                <a:cubicBezTo>
                  <a:pt x="278379" y="800856"/>
                  <a:pt x="278618" y="801185"/>
                  <a:pt x="278735" y="801564"/>
                </a:cubicBezTo>
                <a:cubicBezTo>
                  <a:pt x="279161" y="802415"/>
                  <a:pt x="279331" y="803947"/>
                  <a:pt x="280012" y="805564"/>
                </a:cubicBezTo>
                <a:cubicBezTo>
                  <a:pt x="281051" y="807532"/>
                  <a:pt x="283154" y="808700"/>
                  <a:pt x="285374" y="808543"/>
                </a:cubicBezTo>
                <a:cubicBezTo>
                  <a:pt x="286729" y="808404"/>
                  <a:pt x="288036" y="807968"/>
                  <a:pt x="289204" y="807267"/>
                </a:cubicBezTo>
                <a:cubicBezTo>
                  <a:pt x="298454" y="801866"/>
                  <a:pt x="308099" y="797172"/>
                  <a:pt x="318056" y="793224"/>
                </a:cubicBezTo>
                <a:cubicBezTo>
                  <a:pt x="338227" y="786144"/>
                  <a:pt x="359492" y="782686"/>
                  <a:pt x="380867" y="783010"/>
                </a:cubicBezTo>
                <a:close/>
                <a:moveTo>
                  <a:pt x="413549" y="733987"/>
                </a:moveTo>
                <a:cubicBezTo>
                  <a:pt x="419284" y="733987"/>
                  <a:pt x="423932" y="738636"/>
                  <a:pt x="423932" y="744370"/>
                </a:cubicBezTo>
                <a:cubicBezTo>
                  <a:pt x="423932" y="750105"/>
                  <a:pt x="419284" y="754754"/>
                  <a:pt x="413549" y="754754"/>
                </a:cubicBezTo>
                <a:cubicBezTo>
                  <a:pt x="407814" y="754754"/>
                  <a:pt x="403166" y="750105"/>
                  <a:pt x="403166" y="744370"/>
                </a:cubicBezTo>
                <a:cubicBezTo>
                  <a:pt x="403166" y="738636"/>
                  <a:pt x="407814" y="733987"/>
                  <a:pt x="413549" y="733987"/>
                </a:cubicBezTo>
                <a:close/>
                <a:moveTo>
                  <a:pt x="412613" y="729391"/>
                </a:moveTo>
                <a:cubicBezTo>
                  <a:pt x="404340" y="729391"/>
                  <a:pt x="397634" y="736098"/>
                  <a:pt x="397634" y="744371"/>
                </a:cubicBezTo>
                <a:cubicBezTo>
                  <a:pt x="397634" y="752644"/>
                  <a:pt x="404340" y="759350"/>
                  <a:pt x="412613" y="759350"/>
                </a:cubicBezTo>
                <a:cubicBezTo>
                  <a:pt x="420886" y="759350"/>
                  <a:pt x="427592" y="752643"/>
                  <a:pt x="427592" y="744371"/>
                </a:cubicBezTo>
                <a:cubicBezTo>
                  <a:pt x="427592" y="736098"/>
                  <a:pt x="420886" y="729391"/>
                  <a:pt x="412613" y="729391"/>
                </a:cubicBezTo>
                <a:close/>
                <a:moveTo>
                  <a:pt x="564534" y="721476"/>
                </a:moveTo>
                <a:cubicBezTo>
                  <a:pt x="575625" y="722443"/>
                  <a:pt x="586633" y="724206"/>
                  <a:pt x="597471" y="726753"/>
                </a:cubicBezTo>
                <a:cubicBezTo>
                  <a:pt x="599174" y="727263"/>
                  <a:pt x="599854" y="729136"/>
                  <a:pt x="599854" y="730497"/>
                </a:cubicBezTo>
                <a:cubicBezTo>
                  <a:pt x="599854" y="731859"/>
                  <a:pt x="600365" y="738413"/>
                  <a:pt x="599854" y="744711"/>
                </a:cubicBezTo>
                <a:cubicBezTo>
                  <a:pt x="599344" y="751009"/>
                  <a:pt x="599344" y="758158"/>
                  <a:pt x="599344" y="758669"/>
                </a:cubicBezTo>
                <a:cubicBezTo>
                  <a:pt x="599344" y="759180"/>
                  <a:pt x="598408" y="760371"/>
                  <a:pt x="596961" y="761393"/>
                </a:cubicBezTo>
                <a:cubicBezTo>
                  <a:pt x="595666" y="762417"/>
                  <a:pt x="594195" y="763196"/>
                  <a:pt x="592620" y="763690"/>
                </a:cubicBezTo>
                <a:lnTo>
                  <a:pt x="586662" y="764626"/>
                </a:lnTo>
                <a:cubicBezTo>
                  <a:pt x="579428" y="765563"/>
                  <a:pt x="568023" y="766839"/>
                  <a:pt x="564619" y="767350"/>
                </a:cubicBezTo>
                <a:close/>
                <a:moveTo>
                  <a:pt x="267841" y="721476"/>
                </a:moveTo>
                <a:lnTo>
                  <a:pt x="267841" y="767605"/>
                </a:lnTo>
                <a:cubicBezTo>
                  <a:pt x="263503" y="766840"/>
                  <a:pt x="259128" y="766301"/>
                  <a:pt x="254734" y="765988"/>
                </a:cubicBezTo>
                <a:lnTo>
                  <a:pt x="244266" y="764626"/>
                </a:lnTo>
                <a:lnTo>
                  <a:pt x="238308" y="763690"/>
                </a:lnTo>
                <a:cubicBezTo>
                  <a:pt x="235984" y="762938"/>
                  <a:pt x="234214" y="761039"/>
                  <a:pt x="233627" y="758669"/>
                </a:cubicBezTo>
                <a:lnTo>
                  <a:pt x="233542" y="758669"/>
                </a:lnTo>
                <a:cubicBezTo>
                  <a:pt x="233031" y="757647"/>
                  <a:pt x="233031" y="751094"/>
                  <a:pt x="233031" y="744711"/>
                </a:cubicBezTo>
                <a:cubicBezTo>
                  <a:pt x="233031" y="738328"/>
                  <a:pt x="232946" y="732796"/>
                  <a:pt x="233031" y="730497"/>
                </a:cubicBezTo>
                <a:cubicBezTo>
                  <a:pt x="233116" y="728200"/>
                  <a:pt x="233712" y="727263"/>
                  <a:pt x="235329" y="726753"/>
                </a:cubicBezTo>
                <a:cubicBezTo>
                  <a:pt x="246030" y="724239"/>
                  <a:pt x="256894" y="722476"/>
                  <a:pt x="267841" y="721476"/>
                </a:cubicBezTo>
                <a:close/>
                <a:moveTo>
                  <a:pt x="312694" y="720029"/>
                </a:moveTo>
                <a:lnTo>
                  <a:pt x="312694" y="767946"/>
                </a:lnTo>
                <a:lnTo>
                  <a:pt x="293119" y="767946"/>
                </a:lnTo>
                <a:lnTo>
                  <a:pt x="293119" y="720795"/>
                </a:lnTo>
                <a:close/>
                <a:moveTo>
                  <a:pt x="517468" y="719944"/>
                </a:moveTo>
                <a:lnTo>
                  <a:pt x="538065" y="720795"/>
                </a:lnTo>
                <a:lnTo>
                  <a:pt x="538065" y="768286"/>
                </a:lnTo>
                <a:lnTo>
                  <a:pt x="517468" y="768286"/>
                </a:lnTo>
                <a:close/>
                <a:moveTo>
                  <a:pt x="273373" y="714752"/>
                </a:moveTo>
                <a:lnTo>
                  <a:pt x="288438" y="714752"/>
                </a:lnTo>
                <a:cubicBezTo>
                  <a:pt x="288929" y="715414"/>
                  <a:pt x="289170" y="716228"/>
                  <a:pt x="289119" y="717050"/>
                </a:cubicBezTo>
                <a:lnTo>
                  <a:pt x="289119" y="772712"/>
                </a:lnTo>
                <a:cubicBezTo>
                  <a:pt x="289145" y="773417"/>
                  <a:pt x="288999" y="774118"/>
                  <a:pt x="288693" y="774755"/>
                </a:cubicBezTo>
                <a:lnTo>
                  <a:pt x="274054" y="774755"/>
                </a:lnTo>
                <a:cubicBezTo>
                  <a:pt x="273591" y="774048"/>
                  <a:pt x="273353" y="773216"/>
                  <a:pt x="273373" y="772372"/>
                </a:cubicBezTo>
                <a:lnTo>
                  <a:pt x="273373" y="716710"/>
                </a:lnTo>
                <a:cubicBezTo>
                  <a:pt x="273259" y="716062"/>
                  <a:pt x="273259" y="715400"/>
                  <a:pt x="273373" y="714752"/>
                </a:cubicBezTo>
                <a:close/>
                <a:moveTo>
                  <a:pt x="318822" y="714497"/>
                </a:moveTo>
                <a:lnTo>
                  <a:pt x="333801" y="714497"/>
                </a:lnTo>
                <a:cubicBezTo>
                  <a:pt x="334323" y="715147"/>
                  <a:pt x="334594" y="715962"/>
                  <a:pt x="334567" y="716795"/>
                </a:cubicBezTo>
                <a:lnTo>
                  <a:pt x="334567" y="772457"/>
                </a:lnTo>
                <a:cubicBezTo>
                  <a:pt x="334690" y="773132"/>
                  <a:pt x="334690" y="773824"/>
                  <a:pt x="334567" y="774499"/>
                </a:cubicBezTo>
                <a:cubicBezTo>
                  <a:pt x="334142" y="774499"/>
                  <a:pt x="334142" y="774499"/>
                  <a:pt x="334142" y="774499"/>
                </a:cubicBezTo>
                <a:lnTo>
                  <a:pt x="333971" y="774414"/>
                </a:lnTo>
                <a:lnTo>
                  <a:pt x="319077" y="774414"/>
                </a:lnTo>
                <a:cubicBezTo>
                  <a:pt x="318517" y="773786"/>
                  <a:pt x="318240" y="772955"/>
                  <a:pt x="318311" y="772116"/>
                </a:cubicBezTo>
                <a:lnTo>
                  <a:pt x="318311" y="716455"/>
                </a:lnTo>
                <a:cubicBezTo>
                  <a:pt x="318315" y="715769"/>
                  <a:pt x="318490" y="715096"/>
                  <a:pt x="318822" y="714497"/>
                </a:cubicBezTo>
                <a:close/>
                <a:moveTo>
                  <a:pt x="543342" y="714071"/>
                </a:moveTo>
                <a:lnTo>
                  <a:pt x="558321" y="714072"/>
                </a:lnTo>
                <a:cubicBezTo>
                  <a:pt x="558812" y="714733"/>
                  <a:pt x="559053" y="715547"/>
                  <a:pt x="559002" y="716369"/>
                </a:cubicBezTo>
                <a:lnTo>
                  <a:pt x="559002" y="772031"/>
                </a:lnTo>
                <a:cubicBezTo>
                  <a:pt x="559028" y="772736"/>
                  <a:pt x="558882" y="773438"/>
                  <a:pt x="558576" y="774074"/>
                </a:cubicBezTo>
                <a:lnTo>
                  <a:pt x="543597" y="774074"/>
                </a:lnTo>
                <a:cubicBezTo>
                  <a:pt x="543063" y="773398"/>
                  <a:pt x="542791" y="772552"/>
                  <a:pt x="542831" y="771691"/>
                </a:cubicBezTo>
                <a:lnTo>
                  <a:pt x="542831" y="716029"/>
                </a:lnTo>
                <a:cubicBezTo>
                  <a:pt x="542834" y="715344"/>
                  <a:pt x="543010" y="714671"/>
                  <a:pt x="543342" y="714071"/>
                </a:cubicBezTo>
                <a:close/>
                <a:moveTo>
                  <a:pt x="496872" y="713731"/>
                </a:moveTo>
                <a:lnTo>
                  <a:pt x="511936" y="713731"/>
                </a:lnTo>
                <a:cubicBezTo>
                  <a:pt x="512388" y="714411"/>
                  <a:pt x="512625" y="715212"/>
                  <a:pt x="512617" y="716029"/>
                </a:cubicBezTo>
                <a:lnTo>
                  <a:pt x="512617" y="771691"/>
                </a:lnTo>
                <a:cubicBezTo>
                  <a:pt x="512621" y="772403"/>
                  <a:pt x="512445" y="773106"/>
                  <a:pt x="512106" y="773733"/>
                </a:cubicBezTo>
                <a:lnTo>
                  <a:pt x="497042" y="773733"/>
                </a:lnTo>
                <a:cubicBezTo>
                  <a:pt x="496543" y="773039"/>
                  <a:pt x="496276" y="772205"/>
                  <a:pt x="496276" y="771350"/>
                </a:cubicBezTo>
                <a:lnTo>
                  <a:pt x="496276" y="715688"/>
                </a:lnTo>
                <a:cubicBezTo>
                  <a:pt x="496263" y="714989"/>
                  <a:pt x="496472" y="714304"/>
                  <a:pt x="496872" y="713731"/>
                </a:cubicBezTo>
                <a:close/>
                <a:moveTo>
                  <a:pt x="403847" y="660026"/>
                </a:moveTo>
                <a:lnTo>
                  <a:pt x="423507" y="660026"/>
                </a:lnTo>
                <a:cubicBezTo>
                  <a:pt x="429962" y="659872"/>
                  <a:pt x="436028" y="663099"/>
                  <a:pt x="439508" y="668537"/>
                </a:cubicBezTo>
                <a:cubicBezTo>
                  <a:pt x="442156" y="672424"/>
                  <a:pt x="443714" y="676951"/>
                  <a:pt x="444018" y="681644"/>
                </a:cubicBezTo>
                <a:lnTo>
                  <a:pt x="444018" y="719263"/>
                </a:lnTo>
                <a:lnTo>
                  <a:pt x="490403" y="719263"/>
                </a:lnTo>
                <a:lnTo>
                  <a:pt x="490403" y="768712"/>
                </a:lnTo>
                <a:lnTo>
                  <a:pt x="440444" y="768712"/>
                </a:lnTo>
                <a:lnTo>
                  <a:pt x="440444" y="776542"/>
                </a:lnTo>
                <a:cubicBezTo>
                  <a:pt x="431629" y="777175"/>
                  <a:pt x="422869" y="778426"/>
                  <a:pt x="414230" y="780287"/>
                </a:cubicBezTo>
                <a:cubicBezTo>
                  <a:pt x="404081" y="777995"/>
                  <a:pt x="393735" y="776684"/>
                  <a:pt x="383335" y="776372"/>
                </a:cubicBezTo>
                <a:lnTo>
                  <a:pt x="383335" y="768712"/>
                </a:lnTo>
                <a:lnTo>
                  <a:pt x="338908" y="768712"/>
                </a:lnTo>
                <a:lnTo>
                  <a:pt x="340014" y="719263"/>
                </a:lnTo>
                <a:lnTo>
                  <a:pt x="383335" y="719263"/>
                </a:lnTo>
                <a:lnTo>
                  <a:pt x="383335" y="681644"/>
                </a:lnTo>
                <a:cubicBezTo>
                  <a:pt x="383677" y="676945"/>
                  <a:pt x="385263" y="672421"/>
                  <a:pt x="387931" y="668537"/>
                </a:cubicBezTo>
                <a:cubicBezTo>
                  <a:pt x="391359" y="663087"/>
                  <a:pt x="397410" y="659851"/>
                  <a:pt x="403847" y="660026"/>
                </a:cubicBezTo>
                <a:close/>
                <a:moveTo>
                  <a:pt x="419688" y="599565"/>
                </a:moveTo>
                <a:cubicBezTo>
                  <a:pt x="434867" y="601006"/>
                  <a:pt x="449496" y="608237"/>
                  <a:pt x="459978" y="620917"/>
                </a:cubicBezTo>
                <a:cubicBezTo>
                  <a:pt x="480943" y="646277"/>
                  <a:pt x="477379" y="683830"/>
                  <a:pt x="452019" y="704794"/>
                </a:cubicBezTo>
                <a:lnTo>
                  <a:pt x="452019" y="673644"/>
                </a:lnTo>
                <a:cubicBezTo>
                  <a:pt x="453836" y="669008"/>
                  <a:pt x="454760" y="664070"/>
                  <a:pt x="454742" y="659090"/>
                </a:cubicBezTo>
                <a:cubicBezTo>
                  <a:pt x="454757" y="654210"/>
                  <a:pt x="453893" y="649367"/>
                  <a:pt x="452189" y="644794"/>
                </a:cubicBezTo>
                <a:cubicBezTo>
                  <a:pt x="444364" y="623783"/>
                  <a:pt x="420987" y="613094"/>
                  <a:pt x="399975" y="620920"/>
                </a:cubicBezTo>
                <a:cubicBezTo>
                  <a:pt x="378964" y="628745"/>
                  <a:pt x="368275" y="652122"/>
                  <a:pt x="376101" y="673133"/>
                </a:cubicBezTo>
                <a:lnTo>
                  <a:pt x="376101" y="704794"/>
                </a:lnTo>
                <a:cubicBezTo>
                  <a:pt x="373202" y="702398"/>
                  <a:pt x="370537" y="699733"/>
                  <a:pt x="368141" y="696835"/>
                </a:cubicBezTo>
                <a:cubicBezTo>
                  <a:pt x="347177" y="671475"/>
                  <a:pt x="350741" y="633921"/>
                  <a:pt x="376101" y="612957"/>
                </a:cubicBezTo>
                <a:cubicBezTo>
                  <a:pt x="388781" y="602475"/>
                  <a:pt x="404510" y="598125"/>
                  <a:pt x="419688" y="599565"/>
                </a:cubicBezTo>
                <a:close/>
                <a:moveTo>
                  <a:pt x="378484" y="572365"/>
                </a:moveTo>
                <a:cubicBezTo>
                  <a:pt x="375852" y="572412"/>
                  <a:pt x="373756" y="574584"/>
                  <a:pt x="373803" y="577216"/>
                </a:cubicBezTo>
                <a:cubicBezTo>
                  <a:pt x="373850" y="579847"/>
                  <a:pt x="376022" y="581943"/>
                  <a:pt x="378654" y="581896"/>
                </a:cubicBezTo>
                <a:cubicBezTo>
                  <a:pt x="378683" y="581896"/>
                  <a:pt x="378711" y="581895"/>
                  <a:pt x="378740" y="581895"/>
                </a:cubicBezTo>
                <a:cubicBezTo>
                  <a:pt x="381325" y="581848"/>
                  <a:pt x="383382" y="579714"/>
                  <a:pt x="383335" y="577130"/>
                </a:cubicBezTo>
                <a:cubicBezTo>
                  <a:pt x="383335" y="577101"/>
                  <a:pt x="383335" y="577073"/>
                  <a:pt x="383334" y="577045"/>
                </a:cubicBezTo>
                <a:cubicBezTo>
                  <a:pt x="383287" y="574414"/>
                  <a:pt x="381116" y="572318"/>
                  <a:pt x="378484" y="572365"/>
                </a:cubicBezTo>
                <a:close/>
                <a:moveTo>
                  <a:pt x="515511" y="572363"/>
                </a:moveTo>
                <a:cubicBezTo>
                  <a:pt x="512878" y="572363"/>
                  <a:pt x="510744" y="574497"/>
                  <a:pt x="510744" y="577130"/>
                </a:cubicBezTo>
                <a:cubicBezTo>
                  <a:pt x="510744" y="579762"/>
                  <a:pt x="512878" y="581896"/>
                  <a:pt x="515511" y="581896"/>
                </a:cubicBezTo>
                <a:cubicBezTo>
                  <a:pt x="515568" y="581897"/>
                  <a:pt x="515625" y="581897"/>
                  <a:pt x="515682" y="581896"/>
                </a:cubicBezTo>
                <a:cubicBezTo>
                  <a:pt x="518267" y="581848"/>
                  <a:pt x="520324" y="579714"/>
                  <a:pt x="520277" y="577130"/>
                </a:cubicBezTo>
                <a:cubicBezTo>
                  <a:pt x="520277" y="574497"/>
                  <a:pt x="518143" y="572363"/>
                  <a:pt x="515511" y="572363"/>
                </a:cubicBezTo>
                <a:close/>
                <a:moveTo>
                  <a:pt x="446912" y="572363"/>
                </a:moveTo>
                <a:cubicBezTo>
                  <a:pt x="444280" y="572363"/>
                  <a:pt x="442146" y="574497"/>
                  <a:pt x="442146" y="577130"/>
                </a:cubicBezTo>
                <a:cubicBezTo>
                  <a:pt x="442146" y="579762"/>
                  <a:pt x="444280" y="581896"/>
                  <a:pt x="446912" y="581896"/>
                </a:cubicBezTo>
                <a:cubicBezTo>
                  <a:pt x="449544" y="581896"/>
                  <a:pt x="451678" y="579762"/>
                  <a:pt x="451678" y="577130"/>
                </a:cubicBezTo>
                <a:cubicBezTo>
                  <a:pt x="451678" y="574497"/>
                  <a:pt x="449544" y="572363"/>
                  <a:pt x="446912" y="572363"/>
                </a:cubicBezTo>
                <a:close/>
                <a:moveTo>
                  <a:pt x="308268" y="572363"/>
                </a:moveTo>
                <a:cubicBezTo>
                  <a:pt x="305636" y="572363"/>
                  <a:pt x="303502" y="574497"/>
                  <a:pt x="303502" y="577130"/>
                </a:cubicBezTo>
                <a:cubicBezTo>
                  <a:pt x="303502" y="579762"/>
                  <a:pt x="305636" y="581896"/>
                  <a:pt x="308268" y="581896"/>
                </a:cubicBezTo>
                <a:cubicBezTo>
                  <a:pt x="310901" y="581896"/>
                  <a:pt x="313034" y="579762"/>
                  <a:pt x="313034" y="577130"/>
                </a:cubicBezTo>
                <a:cubicBezTo>
                  <a:pt x="313034" y="574497"/>
                  <a:pt x="310901" y="572363"/>
                  <a:pt x="308268" y="572363"/>
                </a:cubicBezTo>
                <a:close/>
                <a:moveTo>
                  <a:pt x="464189" y="562916"/>
                </a:moveTo>
                <a:cubicBezTo>
                  <a:pt x="462576" y="562868"/>
                  <a:pt x="461217" y="564113"/>
                  <a:pt x="461125" y="565725"/>
                </a:cubicBezTo>
                <a:lnTo>
                  <a:pt x="461125" y="575257"/>
                </a:lnTo>
                <a:cubicBezTo>
                  <a:pt x="461217" y="576869"/>
                  <a:pt x="462576" y="578115"/>
                  <a:pt x="464189" y="578066"/>
                </a:cubicBezTo>
                <a:lnTo>
                  <a:pt x="498233" y="578066"/>
                </a:lnTo>
                <a:cubicBezTo>
                  <a:pt x="498264" y="578068"/>
                  <a:pt x="498294" y="578069"/>
                  <a:pt x="498325" y="578070"/>
                </a:cubicBezTo>
                <a:cubicBezTo>
                  <a:pt x="499922" y="578114"/>
                  <a:pt x="501253" y="576855"/>
                  <a:pt x="501297" y="575257"/>
                </a:cubicBezTo>
                <a:lnTo>
                  <a:pt x="501297" y="565725"/>
                </a:lnTo>
                <a:cubicBezTo>
                  <a:pt x="501206" y="564113"/>
                  <a:pt x="499847" y="562868"/>
                  <a:pt x="498233" y="562916"/>
                </a:cubicBezTo>
                <a:close/>
                <a:moveTo>
                  <a:pt x="326907" y="562916"/>
                </a:moveTo>
                <a:cubicBezTo>
                  <a:pt x="325294" y="562868"/>
                  <a:pt x="323935" y="564113"/>
                  <a:pt x="323843" y="565725"/>
                </a:cubicBezTo>
                <a:lnTo>
                  <a:pt x="323843" y="575257"/>
                </a:lnTo>
                <a:cubicBezTo>
                  <a:pt x="323844" y="575288"/>
                  <a:pt x="323846" y="575318"/>
                  <a:pt x="323847" y="575349"/>
                </a:cubicBezTo>
                <a:cubicBezTo>
                  <a:pt x="323942" y="576944"/>
                  <a:pt x="325312" y="578160"/>
                  <a:pt x="326907" y="578066"/>
                </a:cubicBezTo>
                <a:lnTo>
                  <a:pt x="360951" y="578066"/>
                </a:lnTo>
                <a:cubicBezTo>
                  <a:pt x="360954" y="578066"/>
                  <a:pt x="360958" y="578066"/>
                  <a:pt x="360961" y="578066"/>
                </a:cubicBezTo>
                <a:cubicBezTo>
                  <a:pt x="362604" y="578158"/>
                  <a:pt x="364009" y="576900"/>
                  <a:pt x="364100" y="575257"/>
                </a:cubicBezTo>
                <a:lnTo>
                  <a:pt x="364100" y="565725"/>
                </a:lnTo>
                <a:cubicBezTo>
                  <a:pt x="363965" y="564100"/>
                  <a:pt x="362581" y="562865"/>
                  <a:pt x="360951" y="562916"/>
                </a:cubicBezTo>
                <a:close/>
                <a:moveTo>
                  <a:pt x="542150" y="562661"/>
                </a:moveTo>
                <a:cubicBezTo>
                  <a:pt x="535937" y="562661"/>
                  <a:pt x="526405" y="567342"/>
                  <a:pt x="526405" y="570236"/>
                </a:cubicBezTo>
                <a:cubicBezTo>
                  <a:pt x="526405" y="573129"/>
                  <a:pt x="536277" y="578747"/>
                  <a:pt x="542490" y="578747"/>
                </a:cubicBezTo>
                <a:lnTo>
                  <a:pt x="542150" y="578406"/>
                </a:lnTo>
                <a:cubicBezTo>
                  <a:pt x="548618" y="578406"/>
                  <a:pt x="548363" y="562661"/>
                  <a:pt x="542150" y="562661"/>
                </a:cubicBezTo>
                <a:close/>
                <a:moveTo>
                  <a:pt x="282735" y="562661"/>
                </a:moveTo>
                <a:cubicBezTo>
                  <a:pt x="276863" y="562661"/>
                  <a:pt x="276522" y="578406"/>
                  <a:pt x="282735" y="578406"/>
                </a:cubicBezTo>
                <a:lnTo>
                  <a:pt x="282395" y="578747"/>
                </a:lnTo>
                <a:cubicBezTo>
                  <a:pt x="288608" y="578747"/>
                  <a:pt x="298395" y="573300"/>
                  <a:pt x="298395" y="570236"/>
                </a:cubicBezTo>
                <a:cubicBezTo>
                  <a:pt x="298395" y="567172"/>
                  <a:pt x="288608" y="562661"/>
                  <a:pt x="282735" y="562661"/>
                </a:cubicBezTo>
                <a:close/>
                <a:moveTo>
                  <a:pt x="412528" y="562321"/>
                </a:moveTo>
                <a:cubicBezTo>
                  <a:pt x="403761" y="562321"/>
                  <a:pt x="391676" y="567002"/>
                  <a:pt x="391676" y="569895"/>
                </a:cubicBezTo>
                <a:cubicBezTo>
                  <a:pt x="391676" y="572789"/>
                  <a:pt x="402910" y="578406"/>
                  <a:pt x="412272" y="578406"/>
                </a:cubicBezTo>
                <a:cubicBezTo>
                  <a:pt x="421464" y="578406"/>
                  <a:pt x="432954" y="572959"/>
                  <a:pt x="432954" y="569895"/>
                </a:cubicBezTo>
                <a:cubicBezTo>
                  <a:pt x="432954" y="566831"/>
                  <a:pt x="421294" y="562321"/>
                  <a:pt x="412528" y="562321"/>
                </a:cubicBezTo>
                <a:close/>
                <a:moveTo>
                  <a:pt x="378484" y="559428"/>
                </a:moveTo>
                <a:cubicBezTo>
                  <a:pt x="375852" y="559475"/>
                  <a:pt x="373756" y="561647"/>
                  <a:pt x="373803" y="564279"/>
                </a:cubicBezTo>
                <a:cubicBezTo>
                  <a:pt x="373850" y="566911"/>
                  <a:pt x="376022" y="569006"/>
                  <a:pt x="378654" y="568959"/>
                </a:cubicBezTo>
                <a:cubicBezTo>
                  <a:pt x="378683" y="568959"/>
                  <a:pt x="378711" y="568959"/>
                  <a:pt x="378740" y="568958"/>
                </a:cubicBezTo>
                <a:cubicBezTo>
                  <a:pt x="381325" y="568911"/>
                  <a:pt x="383382" y="566778"/>
                  <a:pt x="383335" y="564193"/>
                </a:cubicBezTo>
                <a:cubicBezTo>
                  <a:pt x="383335" y="564165"/>
                  <a:pt x="383335" y="564137"/>
                  <a:pt x="383334" y="564109"/>
                </a:cubicBezTo>
                <a:cubicBezTo>
                  <a:pt x="383287" y="561477"/>
                  <a:pt x="381116" y="559381"/>
                  <a:pt x="378484" y="559428"/>
                </a:cubicBezTo>
                <a:close/>
                <a:moveTo>
                  <a:pt x="515511" y="559427"/>
                </a:moveTo>
                <a:cubicBezTo>
                  <a:pt x="512878" y="559427"/>
                  <a:pt x="510744" y="561561"/>
                  <a:pt x="510744" y="564193"/>
                </a:cubicBezTo>
                <a:cubicBezTo>
                  <a:pt x="510744" y="566825"/>
                  <a:pt x="512878" y="568959"/>
                  <a:pt x="515511" y="568959"/>
                </a:cubicBezTo>
                <a:cubicBezTo>
                  <a:pt x="515568" y="568960"/>
                  <a:pt x="515625" y="568960"/>
                  <a:pt x="515682" y="568959"/>
                </a:cubicBezTo>
                <a:cubicBezTo>
                  <a:pt x="518267" y="568912"/>
                  <a:pt x="520324" y="566778"/>
                  <a:pt x="520277" y="564193"/>
                </a:cubicBezTo>
                <a:cubicBezTo>
                  <a:pt x="520277" y="561561"/>
                  <a:pt x="518143" y="559427"/>
                  <a:pt x="515511" y="559427"/>
                </a:cubicBezTo>
                <a:close/>
                <a:moveTo>
                  <a:pt x="446912" y="559427"/>
                </a:moveTo>
                <a:cubicBezTo>
                  <a:pt x="444280" y="559427"/>
                  <a:pt x="442146" y="561561"/>
                  <a:pt x="442146" y="564193"/>
                </a:cubicBezTo>
                <a:cubicBezTo>
                  <a:pt x="442146" y="566825"/>
                  <a:pt x="444280" y="568959"/>
                  <a:pt x="446912" y="568959"/>
                </a:cubicBezTo>
                <a:cubicBezTo>
                  <a:pt x="449544" y="568959"/>
                  <a:pt x="451678" y="566825"/>
                  <a:pt x="451678" y="564193"/>
                </a:cubicBezTo>
                <a:cubicBezTo>
                  <a:pt x="451678" y="561561"/>
                  <a:pt x="449544" y="559427"/>
                  <a:pt x="446912" y="559427"/>
                </a:cubicBezTo>
                <a:close/>
                <a:moveTo>
                  <a:pt x="308268" y="559427"/>
                </a:moveTo>
                <a:cubicBezTo>
                  <a:pt x="305636" y="559427"/>
                  <a:pt x="303502" y="561561"/>
                  <a:pt x="303502" y="564193"/>
                </a:cubicBezTo>
                <a:cubicBezTo>
                  <a:pt x="303502" y="566825"/>
                  <a:pt x="305636" y="568959"/>
                  <a:pt x="308268" y="568959"/>
                </a:cubicBezTo>
                <a:cubicBezTo>
                  <a:pt x="310901" y="568959"/>
                  <a:pt x="313034" y="566825"/>
                  <a:pt x="313034" y="564193"/>
                </a:cubicBezTo>
                <a:cubicBezTo>
                  <a:pt x="313034" y="561561"/>
                  <a:pt x="310901" y="559427"/>
                  <a:pt x="308268" y="559427"/>
                </a:cubicBezTo>
                <a:close/>
                <a:moveTo>
                  <a:pt x="412017" y="534234"/>
                </a:moveTo>
                <a:cubicBezTo>
                  <a:pt x="402391" y="543228"/>
                  <a:pt x="389783" y="548350"/>
                  <a:pt x="376611" y="548618"/>
                </a:cubicBezTo>
                <a:cubicBezTo>
                  <a:pt x="367149" y="548712"/>
                  <a:pt x="357863" y="546050"/>
                  <a:pt x="349887" y="540958"/>
                </a:cubicBezTo>
                <a:cubicBezTo>
                  <a:pt x="345429" y="539166"/>
                  <a:pt x="341130" y="537002"/>
                  <a:pt x="337035" y="534490"/>
                </a:cubicBezTo>
                <a:cubicBezTo>
                  <a:pt x="334591" y="539104"/>
                  <a:pt x="330867" y="542917"/>
                  <a:pt x="326311" y="545469"/>
                </a:cubicBezTo>
                <a:cubicBezTo>
                  <a:pt x="319242" y="547813"/>
                  <a:pt x="311725" y="548483"/>
                  <a:pt x="304353" y="547426"/>
                </a:cubicBezTo>
                <a:cubicBezTo>
                  <a:pt x="294873" y="544508"/>
                  <a:pt x="285673" y="540748"/>
                  <a:pt x="276863" y="536192"/>
                </a:cubicBezTo>
                <a:cubicBezTo>
                  <a:pt x="277818" y="539358"/>
                  <a:pt x="279477" y="542267"/>
                  <a:pt x="281714" y="544703"/>
                </a:cubicBezTo>
                <a:cubicBezTo>
                  <a:pt x="283965" y="547326"/>
                  <a:pt x="285933" y="550178"/>
                  <a:pt x="287586" y="553214"/>
                </a:cubicBezTo>
                <a:lnTo>
                  <a:pt x="537554" y="553214"/>
                </a:lnTo>
                <a:cubicBezTo>
                  <a:pt x="539207" y="550178"/>
                  <a:pt x="541175" y="547326"/>
                  <a:pt x="543427" y="544703"/>
                </a:cubicBezTo>
                <a:lnTo>
                  <a:pt x="543682" y="544703"/>
                </a:lnTo>
                <a:cubicBezTo>
                  <a:pt x="545920" y="542267"/>
                  <a:pt x="547578" y="539358"/>
                  <a:pt x="548533" y="536192"/>
                </a:cubicBezTo>
                <a:cubicBezTo>
                  <a:pt x="539480" y="540799"/>
                  <a:pt x="530021" y="544560"/>
                  <a:pt x="520277" y="547426"/>
                </a:cubicBezTo>
                <a:cubicBezTo>
                  <a:pt x="512932" y="548476"/>
                  <a:pt x="505445" y="547806"/>
                  <a:pt x="498404" y="545469"/>
                </a:cubicBezTo>
                <a:cubicBezTo>
                  <a:pt x="493842" y="542951"/>
                  <a:pt x="490137" y="539128"/>
                  <a:pt x="487765" y="534490"/>
                </a:cubicBezTo>
                <a:cubicBezTo>
                  <a:pt x="483638" y="536998"/>
                  <a:pt x="479311" y="539161"/>
                  <a:pt x="474828" y="540958"/>
                </a:cubicBezTo>
                <a:cubicBezTo>
                  <a:pt x="466850" y="546045"/>
                  <a:pt x="457566" y="548707"/>
                  <a:pt x="448104" y="548618"/>
                </a:cubicBezTo>
                <a:cubicBezTo>
                  <a:pt x="434937" y="548327"/>
                  <a:pt x="422337" y="543208"/>
                  <a:pt x="412698" y="534234"/>
                </a:cubicBezTo>
                <a:close/>
                <a:moveTo>
                  <a:pt x="302396" y="528362"/>
                </a:moveTo>
                <a:lnTo>
                  <a:pt x="298140" y="530319"/>
                </a:lnTo>
                <a:lnTo>
                  <a:pt x="300098" y="534319"/>
                </a:lnTo>
                <a:lnTo>
                  <a:pt x="295332" y="536788"/>
                </a:lnTo>
                <a:cubicBezTo>
                  <a:pt x="298671" y="538924"/>
                  <a:pt x="302404" y="540371"/>
                  <a:pt x="306311" y="541043"/>
                </a:cubicBezTo>
                <a:cubicBezTo>
                  <a:pt x="312959" y="542564"/>
                  <a:pt x="319932" y="541658"/>
                  <a:pt x="325971" y="538490"/>
                </a:cubicBezTo>
                <a:cubicBezTo>
                  <a:pt x="322218" y="538499"/>
                  <a:pt x="318467" y="538300"/>
                  <a:pt x="314737" y="537894"/>
                </a:cubicBezTo>
                <a:cubicBezTo>
                  <a:pt x="312121" y="537513"/>
                  <a:pt x="309571" y="536768"/>
                  <a:pt x="307162" y="535681"/>
                </a:cubicBezTo>
                <a:lnTo>
                  <a:pt x="309375" y="531766"/>
                </a:lnTo>
                <a:close/>
                <a:moveTo>
                  <a:pt x="523171" y="527426"/>
                </a:moveTo>
                <a:lnTo>
                  <a:pt x="516277" y="530830"/>
                </a:lnTo>
                <a:lnTo>
                  <a:pt x="518319" y="534745"/>
                </a:lnTo>
                <a:cubicBezTo>
                  <a:pt x="515943" y="535840"/>
                  <a:pt x="513420" y="536585"/>
                  <a:pt x="510830" y="536958"/>
                </a:cubicBezTo>
                <a:cubicBezTo>
                  <a:pt x="507099" y="537364"/>
                  <a:pt x="503348" y="537563"/>
                  <a:pt x="499595" y="537554"/>
                </a:cubicBezTo>
                <a:cubicBezTo>
                  <a:pt x="505635" y="540722"/>
                  <a:pt x="512607" y="541627"/>
                  <a:pt x="519256" y="540107"/>
                </a:cubicBezTo>
                <a:cubicBezTo>
                  <a:pt x="523162" y="539435"/>
                  <a:pt x="526896" y="537988"/>
                  <a:pt x="530235" y="535851"/>
                </a:cubicBezTo>
                <a:lnTo>
                  <a:pt x="525468" y="533383"/>
                </a:lnTo>
                <a:lnTo>
                  <a:pt x="527426" y="529383"/>
                </a:lnTo>
                <a:close/>
                <a:moveTo>
                  <a:pt x="375165" y="524021"/>
                </a:moveTo>
                <a:cubicBezTo>
                  <a:pt x="374143" y="529638"/>
                  <a:pt x="366654" y="532532"/>
                  <a:pt x="366653" y="532532"/>
                </a:cubicBezTo>
                <a:cubicBezTo>
                  <a:pt x="367096" y="534644"/>
                  <a:pt x="366090" y="536794"/>
                  <a:pt x="364185" y="537809"/>
                </a:cubicBezTo>
                <a:cubicBezTo>
                  <a:pt x="362766" y="538684"/>
                  <a:pt x="361253" y="539398"/>
                  <a:pt x="359675" y="539936"/>
                </a:cubicBezTo>
                <a:cubicBezTo>
                  <a:pt x="365314" y="542043"/>
                  <a:pt x="371273" y="543166"/>
                  <a:pt x="377292" y="543256"/>
                </a:cubicBezTo>
                <a:cubicBezTo>
                  <a:pt x="382806" y="543444"/>
                  <a:pt x="388279" y="542244"/>
                  <a:pt x="393208" y="539766"/>
                </a:cubicBezTo>
                <a:cubicBezTo>
                  <a:pt x="390668" y="539774"/>
                  <a:pt x="388181" y="539034"/>
                  <a:pt x="386059" y="537639"/>
                </a:cubicBezTo>
                <a:cubicBezTo>
                  <a:pt x="384690" y="536303"/>
                  <a:pt x="383844" y="534522"/>
                  <a:pt x="383676" y="532617"/>
                </a:cubicBezTo>
                <a:lnTo>
                  <a:pt x="383676" y="532532"/>
                </a:lnTo>
                <a:cubicBezTo>
                  <a:pt x="379291" y="531846"/>
                  <a:pt x="375851" y="528406"/>
                  <a:pt x="375165" y="524021"/>
                </a:cubicBezTo>
                <a:close/>
                <a:moveTo>
                  <a:pt x="449380" y="522915"/>
                </a:moveTo>
                <a:cubicBezTo>
                  <a:pt x="448720" y="527313"/>
                  <a:pt x="445267" y="530765"/>
                  <a:pt x="440869" y="531426"/>
                </a:cubicBezTo>
                <a:cubicBezTo>
                  <a:pt x="440701" y="533331"/>
                  <a:pt x="439855" y="535112"/>
                  <a:pt x="438486" y="536447"/>
                </a:cubicBezTo>
                <a:lnTo>
                  <a:pt x="438401" y="536532"/>
                </a:lnTo>
                <a:cubicBezTo>
                  <a:pt x="436220" y="537937"/>
                  <a:pt x="433676" y="538676"/>
                  <a:pt x="431082" y="538660"/>
                </a:cubicBezTo>
                <a:cubicBezTo>
                  <a:pt x="436077" y="541121"/>
                  <a:pt x="441601" y="542319"/>
                  <a:pt x="447167" y="542149"/>
                </a:cubicBezTo>
                <a:cubicBezTo>
                  <a:pt x="453219" y="542028"/>
                  <a:pt x="459206" y="540877"/>
                  <a:pt x="464870" y="538745"/>
                </a:cubicBezTo>
                <a:cubicBezTo>
                  <a:pt x="463282" y="538270"/>
                  <a:pt x="461765" y="537583"/>
                  <a:pt x="460359" y="536702"/>
                </a:cubicBezTo>
                <a:cubicBezTo>
                  <a:pt x="458455" y="535688"/>
                  <a:pt x="457449" y="533538"/>
                  <a:pt x="457891" y="531426"/>
                </a:cubicBezTo>
                <a:cubicBezTo>
                  <a:pt x="457891" y="531426"/>
                  <a:pt x="450317" y="528617"/>
                  <a:pt x="449380" y="522915"/>
                </a:cubicBezTo>
                <a:close/>
                <a:moveTo>
                  <a:pt x="350823" y="513042"/>
                </a:moveTo>
                <a:lnTo>
                  <a:pt x="344099" y="515255"/>
                </a:lnTo>
                <a:cubicBezTo>
                  <a:pt x="345463" y="517589"/>
                  <a:pt x="346251" y="520215"/>
                  <a:pt x="346397" y="522915"/>
                </a:cubicBezTo>
                <a:cubicBezTo>
                  <a:pt x="346091" y="525740"/>
                  <a:pt x="345000" y="528422"/>
                  <a:pt x="343248" y="530660"/>
                </a:cubicBezTo>
                <a:cubicBezTo>
                  <a:pt x="343248" y="530660"/>
                  <a:pt x="347844" y="532106"/>
                  <a:pt x="351759" y="532958"/>
                </a:cubicBezTo>
                <a:cubicBezTo>
                  <a:pt x="354599" y="533432"/>
                  <a:pt x="357508" y="533258"/>
                  <a:pt x="360270" y="532447"/>
                </a:cubicBezTo>
                <a:lnTo>
                  <a:pt x="358909" y="527851"/>
                </a:lnTo>
                <a:lnTo>
                  <a:pt x="369208" y="522541"/>
                </a:lnTo>
                <a:lnTo>
                  <a:pt x="369292" y="522574"/>
                </a:lnTo>
                <a:lnTo>
                  <a:pt x="369803" y="522234"/>
                </a:lnTo>
                <a:lnTo>
                  <a:pt x="369208" y="522541"/>
                </a:lnTo>
                <a:lnTo>
                  <a:pt x="358057" y="518149"/>
                </a:lnTo>
                <a:lnTo>
                  <a:pt x="360100" y="513042"/>
                </a:lnTo>
                <a:cubicBezTo>
                  <a:pt x="357045" y="512360"/>
                  <a:pt x="353878" y="512360"/>
                  <a:pt x="350823" y="513042"/>
                </a:cubicBezTo>
                <a:close/>
                <a:moveTo>
                  <a:pt x="284778" y="512787"/>
                </a:moveTo>
                <a:cubicBezTo>
                  <a:pt x="282565" y="513893"/>
                  <a:pt x="283416" y="517638"/>
                  <a:pt x="281118" y="520361"/>
                </a:cubicBezTo>
                <a:lnTo>
                  <a:pt x="280778" y="520106"/>
                </a:lnTo>
                <a:cubicBezTo>
                  <a:pt x="281107" y="522335"/>
                  <a:pt x="281107" y="524601"/>
                  <a:pt x="280778" y="526830"/>
                </a:cubicBezTo>
                <a:cubicBezTo>
                  <a:pt x="280546" y="528365"/>
                  <a:pt x="279898" y="529807"/>
                  <a:pt x="278905" y="531000"/>
                </a:cubicBezTo>
                <a:cubicBezTo>
                  <a:pt x="280547" y="532137"/>
                  <a:pt x="282450" y="532840"/>
                  <a:pt x="284437" y="533043"/>
                </a:cubicBezTo>
                <a:cubicBezTo>
                  <a:pt x="286803" y="533326"/>
                  <a:pt x="289201" y="533152"/>
                  <a:pt x="291502" y="532532"/>
                </a:cubicBezTo>
                <a:lnTo>
                  <a:pt x="288948" y="527936"/>
                </a:lnTo>
                <a:cubicBezTo>
                  <a:pt x="288948" y="527936"/>
                  <a:pt x="296949" y="525128"/>
                  <a:pt x="297459" y="522319"/>
                </a:cubicBezTo>
                <a:cubicBezTo>
                  <a:pt x="297970" y="519510"/>
                  <a:pt x="288948" y="518149"/>
                  <a:pt x="288948" y="518149"/>
                </a:cubicBezTo>
                <a:lnTo>
                  <a:pt x="290140" y="512787"/>
                </a:lnTo>
                <a:cubicBezTo>
                  <a:pt x="288415" y="512117"/>
                  <a:pt x="286502" y="512117"/>
                  <a:pt x="284778" y="512787"/>
                </a:cubicBezTo>
                <a:close/>
                <a:moveTo>
                  <a:pt x="321375" y="512531"/>
                </a:moveTo>
                <a:cubicBezTo>
                  <a:pt x="319239" y="512090"/>
                  <a:pt x="317015" y="512486"/>
                  <a:pt x="315162" y="513638"/>
                </a:cubicBezTo>
                <a:lnTo>
                  <a:pt x="316098" y="518404"/>
                </a:lnTo>
                <a:cubicBezTo>
                  <a:pt x="316098" y="518404"/>
                  <a:pt x="306396" y="519936"/>
                  <a:pt x="305204" y="522404"/>
                </a:cubicBezTo>
                <a:cubicBezTo>
                  <a:pt x="304013" y="524872"/>
                  <a:pt x="314992" y="528021"/>
                  <a:pt x="314992" y="528021"/>
                </a:cubicBezTo>
                <a:lnTo>
                  <a:pt x="313290" y="533553"/>
                </a:lnTo>
                <a:cubicBezTo>
                  <a:pt x="316986" y="533834"/>
                  <a:pt x="320703" y="533459"/>
                  <a:pt x="324269" y="532447"/>
                </a:cubicBezTo>
                <a:cubicBezTo>
                  <a:pt x="326569" y="531886"/>
                  <a:pt x="328757" y="530937"/>
                  <a:pt x="330737" y="529638"/>
                </a:cubicBezTo>
                <a:cubicBezTo>
                  <a:pt x="329340" y="527644"/>
                  <a:pt x="328463" y="525333"/>
                  <a:pt x="328184" y="522915"/>
                </a:cubicBezTo>
                <a:cubicBezTo>
                  <a:pt x="328333" y="520560"/>
                  <a:pt x="328910" y="518253"/>
                  <a:pt x="329886" y="516106"/>
                </a:cubicBezTo>
                <a:cubicBezTo>
                  <a:pt x="327319" y="514353"/>
                  <a:pt x="324424" y="513137"/>
                  <a:pt x="321375" y="512531"/>
                </a:cubicBezTo>
                <a:close/>
                <a:moveTo>
                  <a:pt x="464870" y="511935"/>
                </a:moveTo>
                <a:lnTo>
                  <a:pt x="466913" y="517042"/>
                </a:lnTo>
                <a:cubicBezTo>
                  <a:pt x="466913" y="517042"/>
                  <a:pt x="455508" y="518319"/>
                  <a:pt x="455678" y="521468"/>
                </a:cubicBezTo>
                <a:cubicBezTo>
                  <a:pt x="455849" y="524617"/>
                  <a:pt x="466572" y="527085"/>
                  <a:pt x="466572" y="527085"/>
                </a:cubicBezTo>
                <a:lnTo>
                  <a:pt x="465302" y="531376"/>
                </a:lnTo>
                <a:lnTo>
                  <a:pt x="464700" y="531340"/>
                </a:lnTo>
                <a:lnTo>
                  <a:pt x="465211" y="531681"/>
                </a:lnTo>
                <a:lnTo>
                  <a:pt x="465302" y="531376"/>
                </a:lnTo>
                <a:lnTo>
                  <a:pt x="473211" y="531851"/>
                </a:lnTo>
                <a:cubicBezTo>
                  <a:pt x="476087" y="531239"/>
                  <a:pt x="478929" y="530472"/>
                  <a:pt x="481722" y="529553"/>
                </a:cubicBezTo>
                <a:cubicBezTo>
                  <a:pt x="480049" y="527280"/>
                  <a:pt x="478993" y="524611"/>
                  <a:pt x="478658" y="521808"/>
                </a:cubicBezTo>
                <a:cubicBezTo>
                  <a:pt x="478690" y="519102"/>
                  <a:pt x="479455" y="516455"/>
                  <a:pt x="480871" y="514148"/>
                </a:cubicBezTo>
                <a:lnTo>
                  <a:pt x="474232" y="511935"/>
                </a:lnTo>
                <a:cubicBezTo>
                  <a:pt x="471149" y="511254"/>
                  <a:pt x="467954" y="511254"/>
                  <a:pt x="464870" y="511935"/>
                </a:cubicBezTo>
                <a:close/>
                <a:moveTo>
                  <a:pt x="534405" y="511425"/>
                </a:moveTo>
                <a:lnTo>
                  <a:pt x="535256" y="517042"/>
                </a:lnTo>
                <a:cubicBezTo>
                  <a:pt x="535256" y="517042"/>
                  <a:pt x="526745" y="518404"/>
                  <a:pt x="526745" y="521213"/>
                </a:cubicBezTo>
                <a:cubicBezTo>
                  <a:pt x="526745" y="524021"/>
                  <a:pt x="535256" y="526830"/>
                  <a:pt x="535256" y="526830"/>
                </a:cubicBezTo>
                <a:lnTo>
                  <a:pt x="532703" y="531425"/>
                </a:lnTo>
                <a:cubicBezTo>
                  <a:pt x="535003" y="532046"/>
                  <a:pt x="537401" y="532219"/>
                  <a:pt x="539767" y="531936"/>
                </a:cubicBezTo>
                <a:cubicBezTo>
                  <a:pt x="541777" y="531719"/>
                  <a:pt x="543704" y="531018"/>
                  <a:pt x="545384" y="529894"/>
                </a:cubicBezTo>
                <a:cubicBezTo>
                  <a:pt x="544333" y="528728"/>
                  <a:pt x="543651" y="527277"/>
                  <a:pt x="543427" y="525723"/>
                </a:cubicBezTo>
                <a:cubicBezTo>
                  <a:pt x="543097" y="523494"/>
                  <a:pt x="543097" y="521229"/>
                  <a:pt x="543427" y="519000"/>
                </a:cubicBezTo>
                <a:cubicBezTo>
                  <a:pt x="541214" y="516276"/>
                  <a:pt x="542065" y="512531"/>
                  <a:pt x="539767" y="511425"/>
                </a:cubicBezTo>
                <a:cubicBezTo>
                  <a:pt x="538041" y="510763"/>
                  <a:pt x="536131" y="510763"/>
                  <a:pt x="534405" y="511425"/>
                </a:cubicBezTo>
                <a:close/>
                <a:moveTo>
                  <a:pt x="426911" y="510999"/>
                </a:moveTo>
                <a:lnTo>
                  <a:pt x="418771" y="514092"/>
                </a:lnTo>
                <a:lnTo>
                  <a:pt x="418741" y="513978"/>
                </a:lnTo>
                <a:lnTo>
                  <a:pt x="418400" y="514233"/>
                </a:lnTo>
                <a:lnTo>
                  <a:pt x="418771" y="514092"/>
                </a:lnTo>
                <a:lnTo>
                  <a:pt x="420528" y="520872"/>
                </a:lnTo>
                <a:cubicBezTo>
                  <a:pt x="420843" y="523475"/>
                  <a:pt x="420208" y="526104"/>
                  <a:pt x="418741" y="528277"/>
                </a:cubicBezTo>
                <a:cubicBezTo>
                  <a:pt x="420928" y="529576"/>
                  <a:pt x="423237" y="530659"/>
                  <a:pt x="425635" y="531511"/>
                </a:cubicBezTo>
                <a:cubicBezTo>
                  <a:pt x="428673" y="532574"/>
                  <a:pt x="432008" y="532391"/>
                  <a:pt x="434912" y="531000"/>
                </a:cubicBezTo>
                <a:lnTo>
                  <a:pt x="433039" y="526660"/>
                </a:lnTo>
                <a:cubicBezTo>
                  <a:pt x="433039" y="526660"/>
                  <a:pt x="444274" y="524872"/>
                  <a:pt x="444274" y="521383"/>
                </a:cubicBezTo>
                <a:cubicBezTo>
                  <a:pt x="444274" y="517893"/>
                  <a:pt x="433295" y="515851"/>
                  <a:pt x="433295" y="515851"/>
                </a:cubicBezTo>
                <a:lnTo>
                  <a:pt x="434656" y="510999"/>
                </a:lnTo>
                <a:cubicBezTo>
                  <a:pt x="432107" y="510425"/>
                  <a:pt x="429461" y="510425"/>
                  <a:pt x="426911" y="510999"/>
                </a:cubicBezTo>
                <a:close/>
                <a:moveTo>
                  <a:pt x="503085" y="510914"/>
                </a:moveTo>
                <a:cubicBezTo>
                  <a:pt x="500036" y="511520"/>
                  <a:pt x="497141" y="512736"/>
                  <a:pt x="494574" y="514489"/>
                </a:cubicBezTo>
                <a:cubicBezTo>
                  <a:pt x="495550" y="516636"/>
                  <a:pt x="496127" y="518943"/>
                  <a:pt x="496276" y="521298"/>
                </a:cubicBezTo>
                <a:cubicBezTo>
                  <a:pt x="496009" y="523705"/>
                  <a:pt x="495162" y="526013"/>
                  <a:pt x="493808" y="528021"/>
                </a:cubicBezTo>
                <a:cubicBezTo>
                  <a:pt x="495752" y="529329"/>
                  <a:pt x="497913" y="530280"/>
                  <a:pt x="500191" y="530830"/>
                </a:cubicBezTo>
                <a:cubicBezTo>
                  <a:pt x="503757" y="531842"/>
                  <a:pt x="507474" y="532217"/>
                  <a:pt x="511170" y="531936"/>
                </a:cubicBezTo>
                <a:lnTo>
                  <a:pt x="509468" y="526404"/>
                </a:lnTo>
                <a:cubicBezTo>
                  <a:pt x="509468" y="526404"/>
                  <a:pt x="520362" y="523255"/>
                  <a:pt x="519255" y="520787"/>
                </a:cubicBezTo>
                <a:lnTo>
                  <a:pt x="519085" y="520787"/>
                </a:lnTo>
                <a:cubicBezTo>
                  <a:pt x="517979" y="518149"/>
                  <a:pt x="508191" y="516787"/>
                  <a:pt x="508191" y="516787"/>
                </a:cubicBezTo>
                <a:lnTo>
                  <a:pt x="509298" y="512021"/>
                </a:lnTo>
                <a:cubicBezTo>
                  <a:pt x="507445" y="510869"/>
                  <a:pt x="505221" y="510473"/>
                  <a:pt x="503085" y="510914"/>
                </a:cubicBezTo>
                <a:close/>
                <a:moveTo>
                  <a:pt x="390229" y="510659"/>
                </a:moveTo>
                <a:lnTo>
                  <a:pt x="391761" y="515765"/>
                </a:lnTo>
                <a:cubicBezTo>
                  <a:pt x="391761" y="515765"/>
                  <a:pt x="380867" y="518063"/>
                  <a:pt x="380867" y="521298"/>
                </a:cubicBezTo>
                <a:cubicBezTo>
                  <a:pt x="380867" y="524532"/>
                  <a:pt x="392016" y="526574"/>
                  <a:pt x="392016" y="526574"/>
                </a:cubicBezTo>
                <a:lnTo>
                  <a:pt x="390229" y="530915"/>
                </a:lnTo>
                <a:cubicBezTo>
                  <a:pt x="393130" y="532314"/>
                  <a:pt x="396469" y="532498"/>
                  <a:pt x="399506" y="531426"/>
                </a:cubicBezTo>
                <a:cubicBezTo>
                  <a:pt x="401903" y="530574"/>
                  <a:pt x="404212" y="529490"/>
                  <a:pt x="406400" y="528191"/>
                </a:cubicBezTo>
                <a:cubicBezTo>
                  <a:pt x="404873" y="526044"/>
                  <a:pt x="404205" y="523402"/>
                  <a:pt x="404527" y="520787"/>
                </a:cubicBezTo>
                <a:cubicBezTo>
                  <a:pt x="404527" y="515170"/>
                  <a:pt x="406400" y="513893"/>
                  <a:pt x="406400" y="513893"/>
                </a:cubicBezTo>
                <a:cubicBezTo>
                  <a:pt x="403735" y="512406"/>
                  <a:pt x="400868" y="511317"/>
                  <a:pt x="397889" y="510659"/>
                </a:cubicBezTo>
                <a:cubicBezTo>
                  <a:pt x="395369" y="510077"/>
                  <a:pt x="392749" y="510077"/>
                  <a:pt x="390229" y="510659"/>
                </a:cubicBezTo>
                <a:close/>
                <a:moveTo>
                  <a:pt x="254649" y="491679"/>
                </a:moveTo>
                <a:cubicBezTo>
                  <a:pt x="257704" y="495756"/>
                  <a:pt x="260545" y="499989"/>
                  <a:pt x="263160" y="504361"/>
                </a:cubicBezTo>
                <a:cubicBezTo>
                  <a:pt x="265373" y="508531"/>
                  <a:pt x="267926" y="515255"/>
                  <a:pt x="267926" y="515255"/>
                </a:cubicBezTo>
                <a:cubicBezTo>
                  <a:pt x="269017" y="514350"/>
                  <a:pt x="270439" y="513948"/>
                  <a:pt x="271841" y="514148"/>
                </a:cubicBezTo>
                <a:cubicBezTo>
                  <a:pt x="273492" y="514394"/>
                  <a:pt x="275098" y="514882"/>
                  <a:pt x="276607" y="515595"/>
                </a:cubicBezTo>
                <a:cubicBezTo>
                  <a:pt x="278541" y="511517"/>
                  <a:pt x="279778" y="507145"/>
                  <a:pt x="280267" y="502659"/>
                </a:cubicBezTo>
                <a:cubicBezTo>
                  <a:pt x="280267" y="497297"/>
                  <a:pt x="279161" y="492530"/>
                  <a:pt x="277203" y="492530"/>
                </a:cubicBezTo>
                <a:cubicBezTo>
                  <a:pt x="272692" y="491679"/>
                  <a:pt x="271330" y="499084"/>
                  <a:pt x="271330" y="499084"/>
                </a:cubicBezTo>
                <a:cubicBezTo>
                  <a:pt x="269724" y="496754"/>
                  <a:pt x="267597" y="494831"/>
                  <a:pt x="265118" y="493467"/>
                </a:cubicBezTo>
                <a:lnTo>
                  <a:pt x="265032" y="493467"/>
                </a:lnTo>
                <a:cubicBezTo>
                  <a:pt x="261974" y="491445"/>
                  <a:pt x="258208" y="490796"/>
                  <a:pt x="254649" y="491679"/>
                </a:cubicBezTo>
                <a:close/>
                <a:moveTo>
                  <a:pt x="571258" y="490743"/>
                </a:moveTo>
                <a:cubicBezTo>
                  <a:pt x="567726" y="489864"/>
                  <a:pt x="563988" y="490513"/>
                  <a:pt x="560959" y="492530"/>
                </a:cubicBezTo>
                <a:cubicBezTo>
                  <a:pt x="558444" y="493876"/>
                  <a:pt x="556284" y="495802"/>
                  <a:pt x="554661" y="498148"/>
                </a:cubicBezTo>
                <a:cubicBezTo>
                  <a:pt x="554661" y="498148"/>
                  <a:pt x="553299" y="490743"/>
                  <a:pt x="548789" y="491594"/>
                </a:cubicBezTo>
                <a:lnTo>
                  <a:pt x="548703" y="491594"/>
                </a:lnTo>
                <a:cubicBezTo>
                  <a:pt x="546746" y="492020"/>
                  <a:pt x="545640" y="496360"/>
                  <a:pt x="545640" y="501722"/>
                </a:cubicBezTo>
                <a:cubicBezTo>
                  <a:pt x="546129" y="506208"/>
                  <a:pt x="547366" y="510581"/>
                  <a:pt x="549299" y="514659"/>
                </a:cubicBezTo>
                <a:cubicBezTo>
                  <a:pt x="550808" y="513946"/>
                  <a:pt x="552414" y="513458"/>
                  <a:pt x="554065" y="513212"/>
                </a:cubicBezTo>
                <a:cubicBezTo>
                  <a:pt x="555468" y="513012"/>
                  <a:pt x="556890" y="513414"/>
                  <a:pt x="557980" y="514319"/>
                </a:cubicBezTo>
                <a:cubicBezTo>
                  <a:pt x="557980" y="514319"/>
                  <a:pt x="560534" y="507595"/>
                  <a:pt x="562747" y="503424"/>
                </a:cubicBezTo>
                <a:cubicBezTo>
                  <a:pt x="565362" y="499053"/>
                  <a:pt x="568203" y="494820"/>
                  <a:pt x="571258" y="490743"/>
                </a:cubicBezTo>
                <a:close/>
                <a:moveTo>
                  <a:pt x="337886" y="489296"/>
                </a:moveTo>
                <a:cubicBezTo>
                  <a:pt x="335674" y="489552"/>
                  <a:pt x="332269" y="499339"/>
                  <a:pt x="332269" y="499339"/>
                </a:cubicBezTo>
                <a:lnTo>
                  <a:pt x="328354" y="498233"/>
                </a:lnTo>
                <a:cubicBezTo>
                  <a:pt x="327579" y="499387"/>
                  <a:pt x="327192" y="500759"/>
                  <a:pt x="327248" y="502148"/>
                </a:cubicBezTo>
                <a:cubicBezTo>
                  <a:pt x="327638" y="503979"/>
                  <a:pt x="328329" y="505733"/>
                  <a:pt x="329290" y="507340"/>
                </a:cubicBezTo>
                <a:lnTo>
                  <a:pt x="337801" y="510148"/>
                </a:lnTo>
                <a:lnTo>
                  <a:pt x="347589" y="507510"/>
                </a:lnTo>
                <a:cubicBezTo>
                  <a:pt x="348197" y="506284"/>
                  <a:pt x="348682" y="505001"/>
                  <a:pt x="349036" y="503680"/>
                </a:cubicBezTo>
                <a:lnTo>
                  <a:pt x="348270" y="504105"/>
                </a:lnTo>
                <a:cubicBezTo>
                  <a:pt x="348610" y="502163"/>
                  <a:pt x="348610" y="500175"/>
                  <a:pt x="348270" y="498233"/>
                </a:cubicBezTo>
                <a:lnTo>
                  <a:pt x="342653" y="499595"/>
                </a:lnTo>
                <a:cubicBezTo>
                  <a:pt x="342653" y="499595"/>
                  <a:pt x="340099" y="489041"/>
                  <a:pt x="337886" y="489296"/>
                </a:cubicBezTo>
                <a:close/>
                <a:moveTo>
                  <a:pt x="413549" y="488020"/>
                </a:moveTo>
                <a:cubicBezTo>
                  <a:pt x="410060" y="488020"/>
                  <a:pt x="408187" y="498148"/>
                  <a:pt x="408187" y="498148"/>
                </a:cubicBezTo>
                <a:lnTo>
                  <a:pt x="403421" y="497297"/>
                </a:lnTo>
                <a:cubicBezTo>
                  <a:pt x="402714" y="498787"/>
                  <a:pt x="402337" y="500413"/>
                  <a:pt x="402315" y="502063"/>
                </a:cubicBezTo>
                <a:cubicBezTo>
                  <a:pt x="402348" y="503875"/>
                  <a:pt x="402605" y="505676"/>
                  <a:pt x="403081" y="507425"/>
                </a:cubicBezTo>
                <a:lnTo>
                  <a:pt x="413209" y="511169"/>
                </a:lnTo>
                <a:lnTo>
                  <a:pt x="422230" y="507084"/>
                </a:lnTo>
                <a:cubicBezTo>
                  <a:pt x="423406" y="505891"/>
                  <a:pt x="423997" y="504242"/>
                  <a:pt x="423847" y="502573"/>
                </a:cubicBezTo>
                <a:cubicBezTo>
                  <a:pt x="423854" y="500771"/>
                  <a:pt x="423288" y="499012"/>
                  <a:pt x="422230" y="497552"/>
                </a:cubicBezTo>
                <a:lnTo>
                  <a:pt x="417549" y="498829"/>
                </a:lnTo>
                <a:cubicBezTo>
                  <a:pt x="417549" y="498829"/>
                  <a:pt x="417039" y="488020"/>
                  <a:pt x="413549" y="488020"/>
                </a:cubicBezTo>
                <a:close/>
                <a:moveTo>
                  <a:pt x="487339" y="487935"/>
                </a:moveTo>
                <a:cubicBezTo>
                  <a:pt x="485041" y="487594"/>
                  <a:pt x="482573" y="498233"/>
                  <a:pt x="482573" y="498233"/>
                </a:cubicBezTo>
                <a:lnTo>
                  <a:pt x="476871" y="496871"/>
                </a:lnTo>
                <a:cubicBezTo>
                  <a:pt x="476573" y="498817"/>
                  <a:pt x="476573" y="500798"/>
                  <a:pt x="476871" y="502744"/>
                </a:cubicBezTo>
                <a:cubicBezTo>
                  <a:pt x="477291" y="504095"/>
                  <a:pt x="477892" y="505384"/>
                  <a:pt x="478658" y="506574"/>
                </a:cubicBezTo>
                <a:lnTo>
                  <a:pt x="488190" y="509212"/>
                </a:lnTo>
                <a:lnTo>
                  <a:pt x="496701" y="506403"/>
                </a:lnTo>
                <a:lnTo>
                  <a:pt x="496616" y="506403"/>
                </a:lnTo>
                <a:cubicBezTo>
                  <a:pt x="497387" y="504622"/>
                  <a:pt x="497848" y="502723"/>
                  <a:pt x="497978" y="500786"/>
                </a:cubicBezTo>
                <a:cubicBezTo>
                  <a:pt x="498034" y="499384"/>
                  <a:pt x="497614" y="498004"/>
                  <a:pt x="496786" y="496871"/>
                </a:cubicBezTo>
                <a:lnTo>
                  <a:pt x="492871" y="497977"/>
                </a:lnTo>
                <a:cubicBezTo>
                  <a:pt x="492871" y="497977"/>
                  <a:pt x="489637" y="488275"/>
                  <a:pt x="487339" y="487935"/>
                </a:cubicBezTo>
                <a:close/>
                <a:moveTo>
                  <a:pt x="408357" y="486828"/>
                </a:moveTo>
                <a:cubicBezTo>
                  <a:pt x="406574" y="486354"/>
                  <a:pt x="404671" y="486697"/>
                  <a:pt x="403166" y="487764"/>
                </a:cubicBezTo>
                <a:cubicBezTo>
                  <a:pt x="402237" y="488997"/>
                  <a:pt x="401597" y="490422"/>
                  <a:pt x="401293" y="491935"/>
                </a:cubicBezTo>
                <a:lnTo>
                  <a:pt x="405634" y="492701"/>
                </a:lnTo>
                <a:close/>
                <a:moveTo>
                  <a:pt x="481382" y="484445"/>
                </a:moveTo>
                <a:cubicBezTo>
                  <a:pt x="479662" y="483793"/>
                  <a:pt x="477727" y="484083"/>
                  <a:pt x="476275" y="485211"/>
                </a:cubicBezTo>
                <a:cubicBezTo>
                  <a:pt x="474445" y="486532"/>
                  <a:pt x="473367" y="488656"/>
                  <a:pt x="473381" y="490913"/>
                </a:cubicBezTo>
                <a:lnTo>
                  <a:pt x="479850" y="492275"/>
                </a:lnTo>
                <a:close/>
                <a:moveTo>
                  <a:pt x="540278" y="478572"/>
                </a:moveTo>
                <a:cubicBezTo>
                  <a:pt x="536644" y="478572"/>
                  <a:pt x="533686" y="481493"/>
                  <a:pt x="533639" y="485126"/>
                </a:cubicBezTo>
                <a:cubicBezTo>
                  <a:pt x="533639" y="488712"/>
                  <a:pt x="536522" y="491632"/>
                  <a:pt x="540107" y="491678"/>
                </a:cubicBezTo>
                <a:cubicBezTo>
                  <a:pt x="543726" y="491725"/>
                  <a:pt x="546698" y="488829"/>
                  <a:pt x="546745" y="485210"/>
                </a:cubicBezTo>
                <a:cubicBezTo>
                  <a:pt x="546792" y="481591"/>
                  <a:pt x="543897" y="478619"/>
                  <a:pt x="540278" y="478572"/>
                </a:cubicBezTo>
                <a:close/>
                <a:moveTo>
                  <a:pt x="281288" y="478061"/>
                </a:moveTo>
                <a:cubicBezTo>
                  <a:pt x="277950" y="478062"/>
                  <a:pt x="275245" y="480767"/>
                  <a:pt x="275246" y="484105"/>
                </a:cubicBezTo>
                <a:cubicBezTo>
                  <a:pt x="275246" y="487489"/>
                  <a:pt x="277989" y="490233"/>
                  <a:pt x="281374" y="490233"/>
                </a:cubicBezTo>
                <a:cubicBezTo>
                  <a:pt x="284758" y="490233"/>
                  <a:pt x="287501" y="487489"/>
                  <a:pt x="287501" y="484105"/>
                </a:cubicBezTo>
                <a:cubicBezTo>
                  <a:pt x="287501" y="484076"/>
                  <a:pt x="287501" y="484047"/>
                  <a:pt x="287501" y="484019"/>
                </a:cubicBezTo>
                <a:cubicBezTo>
                  <a:pt x="287454" y="480682"/>
                  <a:pt x="284711" y="478015"/>
                  <a:pt x="281374" y="478062"/>
                </a:cubicBezTo>
                <a:cubicBezTo>
                  <a:pt x="281345" y="478062"/>
                  <a:pt x="281316" y="478061"/>
                  <a:pt x="281288" y="478061"/>
                </a:cubicBezTo>
                <a:close/>
                <a:moveTo>
                  <a:pt x="334482" y="477126"/>
                </a:moveTo>
                <a:cubicBezTo>
                  <a:pt x="326157" y="479782"/>
                  <a:pt x="318117" y="483260"/>
                  <a:pt x="310481" y="487509"/>
                </a:cubicBezTo>
                <a:lnTo>
                  <a:pt x="310141" y="487509"/>
                </a:lnTo>
                <a:cubicBezTo>
                  <a:pt x="301651" y="492749"/>
                  <a:pt x="293748" y="498884"/>
                  <a:pt x="286565" y="505808"/>
                </a:cubicBezTo>
                <a:cubicBezTo>
                  <a:pt x="289086" y="505942"/>
                  <a:pt x="291564" y="506518"/>
                  <a:pt x="293885" y="507510"/>
                </a:cubicBezTo>
                <a:cubicBezTo>
                  <a:pt x="296949" y="508871"/>
                  <a:pt x="296097" y="514489"/>
                  <a:pt x="296097" y="514489"/>
                </a:cubicBezTo>
                <a:lnTo>
                  <a:pt x="301970" y="516957"/>
                </a:lnTo>
                <a:lnTo>
                  <a:pt x="308524" y="513638"/>
                </a:lnTo>
                <a:cubicBezTo>
                  <a:pt x="308524" y="513638"/>
                  <a:pt x="307077" y="511935"/>
                  <a:pt x="309545" y="508871"/>
                </a:cubicBezTo>
                <a:cubicBezTo>
                  <a:pt x="312013" y="505808"/>
                  <a:pt x="320524" y="505808"/>
                  <a:pt x="320524" y="505807"/>
                </a:cubicBezTo>
                <a:cubicBezTo>
                  <a:pt x="319902" y="503206"/>
                  <a:pt x="319902" y="500494"/>
                  <a:pt x="320524" y="497892"/>
                </a:cubicBezTo>
                <a:cubicBezTo>
                  <a:pt x="321509" y="495586"/>
                  <a:pt x="323061" y="493566"/>
                  <a:pt x="325035" y="492020"/>
                </a:cubicBezTo>
                <a:cubicBezTo>
                  <a:pt x="325292" y="489674"/>
                  <a:pt x="326174" y="487440"/>
                  <a:pt x="327588" y="485551"/>
                </a:cubicBezTo>
                <a:cubicBezTo>
                  <a:pt x="329486" y="483257"/>
                  <a:pt x="331832" y="481375"/>
                  <a:pt x="334482" y="480019"/>
                </a:cubicBezTo>
                <a:close/>
                <a:moveTo>
                  <a:pt x="489978" y="475679"/>
                </a:moveTo>
                <a:lnTo>
                  <a:pt x="488871" y="478743"/>
                </a:lnTo>
                <a:cubicBezTo>
                  <a:pt x="491984" y="479936"/>
                  <a:pt x="494865" y="481664"/>
                  <a:pt x="497382" y="483849"/>
                </a:cubicBezTo>
                <a:cubicBezTo>
                  <a:pt x="498947" y="485975"/>
                  <a:pt x="499944" y="488465"/>
                  <a:pt x="500276" y="491084"/>
                </a:cubicBezTo>
                <a:cubicBezTo>
                  <a:pt x="502177" y="492701"/>
                  <a:pt x="503714" y="494703"/>
                  <a:pt x="504787" y="496956"/>
                </a:cubicBezTo>
                <a:cubicBezTo>
                  <a:pt x="505409" y="499558"/>
                  <a:pt x="505409" y="502270"/>
                  <a:pt x="504787" y="504871"/>
                </a:cubicBezTo>
                <a:cubicBezTo>
                  <a:pt x="504787" y="504871"/>
                  <a:pt x="513553" y="504871"/>
                  <a:pt x="515766" y="507935"/>
                </a:cubicBezTo>
                <a:cubicBezTo>
                  <a:pt x="517979" y="510999"/>
                  <a:pt x="516787" y="512702"/>
                  <a:pt x="516787" y="512702"/>
                </a:cubicBezTo>
                <a:lnTo>
                  <a:pt x="523341" y="516021"/>
                </a:lnTo>
                <a:lnTo>
                  <a:pt x="529213" y="513553"/>
                </a:lnTo>
                <a:cubicBezTo>
                  <a:pt x="529213" y="513553"/>
                  <a:pt x="528362" y="507935"/>
                  <a:pt x="531426" y="506574"/>
                </a:cubicBezTo>
                <a:cubicBezTo>
                  <a:pt x="533747" y="505582"/>
                  <a:pt x="536225" y="505005"/>
                  <a:pt x="538746" y="504871"/>
                </a:cubicBezTo>
                <a:lnTo>
                  <a:pt x="539171" y="504871"/>
                </a:lnTo>
                <a:cubicBezTo>
                  <a:pt x="531990" y="497910"/>
                  <a:pt x="524054" y="491772"/>
                  <a:pt x="515511" y="486573"/>
                </a:cubicBezTo>
                <a:cubicBezTo>
                  <a:pt x="507368" y="482131"/>
                  <a:pt x="498818" y="478483"/>
                  <a:pt x="489978" y="475679"/>
                </a:cubicBezTo>
                <a:close/>
                <a:moveTo>
                  <a:pt x="383420" y="465040"/>
                </a:moveTo>
                <a:lnTo>
                  <a:pt x="383590" y="465636"/>
                </a:lnTo>
                <a:cubicBezTo>
                  <a:pt x="376566" y="466352"/>
                  <a:pt x="369600" y="467546"/>
                  <a:pt x="362738" y="469210"/>
                </a:cubicBezTo>
                <a:cubicBezTo>
                  <a:pt x="363395" y="473013"/>
                  <a:pt x="362798" y="476926"/>
                  <a:pt x="361036" y="480360"/>
                </a:cubicBezTo>
                <a:cubicBezTo>
                  <a:pt x="359426" y="482760"/>
                  <a:pt x="357189" y="484673"/>
                  <a:pt x="354568" y="485892"/>
                </a:cubicBezTo>
                <a:cubicBezTo>
                  <a:pt x="356264" y="489027"/>
                  <a:pt x="357143" y="492540"/>
                  <a:pt x="357121" y="496105"/>
                </a:cubicBezTo>
                <a:cubicBezTo>
                  <a:pt x="357134" y="499895"/>
                  <a:pt x="355942" y="503591"/>
                  <a:pt x="353717" y="506659"/>
                </a:cubicBezTo>
                <a:cubicBezTo>
                  <a:pt x="353717" y="506659"/>
                  <a:pt x="363590" y="506999"/>
                  <a:pt x="365547" y="510063"/>
                </a:cubicBezTo>
                <a:cubicBezTo>
                  <a:pt x="367505" y="513127"/>
                  <a:pt x="366313" y="514574"/>
                  <a:pt x="366313" y="514574"/>
                </a:cubicBezTo>
                <a:cubicBezTo>
                  <a:pt x="366313" y="514574"/>
                  <a:pt x="373718" y="516531"/>
                  <a:pt x="374824" y="522404"/>
                </a:cubicBezTo>
                <a:cubicBezTo>
                  <a:pt x="375931" y="516446"/>
                  <a:pt x="383846" y="515170"/>
                  <a:pt x="383846" y="515170"/>
                </a:cubicBezTo>
                <a:cubicBezTo>
                  <a:pt x="383846" y="515170"/>
                  <a:pt x="382569" y="515085"/>
                  <a:pt x="384612" y="510829"/>
                </a:cubicBezTo>
                <a:cubicBezTo>
                  <a:pt x="386654" y="506574"/>
                  <a:pt x="396272" y="507425"/>
                  <a:pt x="396272" y="507425"/>
                </a:cubicBezTo>
                <a:cubicBezTo>
                  <a:pt x="396272" y="507425"/>
                  <a:pt x="396272" y="505297"/>
                  <a:pt x="396272" y="496786"/>
                </a:cubicBezTo>
                <a:cubicBezTo>
                  <a:pt x="396195" y="491708"/>
                  <a:pt x="398303" y="486841"/>
                  <a:pt x="402059" y="483424"/>
                </a:cubicBezTo>
                <a:cubicBezTo>
                  <a:pt x="400352" y="480875"/>
                  <a:pt x="399272" y="477959"/>
                  <a:pt x="398910" y="474913"/>
                </a:cubicBezTo>
                <a:cubicBezTo>
                  <a:pt x="398875" y="471443"/>
                  <a:pt x="399787" y="468030"/>
                  <a:pt x="401549" y="465040"/>
                </a:cubicBezTo>
                <a:cubicBezTo>
                  <a:pt x="395513" y="464614"/>
                  <a:pt x="389456" y="464614"/>
                  <a:pt x="383420" y="465040"/>
                </a:cubicBezTo>
                <a:close/>
                <a:moveTo>
                  <a:pt x="472956" y="464785"/>
                </a:moveTo>
                <a:cubicBezTo>
                  <a:pt x="469571" y="464785"/>
                  <a:pt x="466828" y="467528"/>
                  <a:pt x="466828" y="470913"/>
                </a:cubicBezTo>
                <a:cubicBezTo>
                  <a:pt x="466828" y="474297"/>
                  <a:pt x="469571" y="477040"/>
                  <a:pt x="472956" y="477040"/>
                </a:cubicBezTo>
                <a:cubicBezTo>
                  <a:pt x="476340" y="477040"/>
                  <a:pt x="479084" y="474297"/>
                  <a:pt x="479084" y="470913"/>
                </a:cubicBezTo>
                <a:cubicBezTo>
                  <a:pt x="479084" y="467528"/>
                  <a:pt x="476340" y="464785"/>
                  <a:pt x="472956" y="464785"/>
                </a:cubicBezTo>
                <a:close/>
                <a:moveTo>
                  <a:pt x="346824" y="464699"/>
                </a:moveTo>
                <a:cubicBezTo>
                  <a:pt x="343439" y="464699"/>
                  <a:pt x="340696" y="467442"/>
                  <a:pt x="340695" y="470826"/>
                </a:cubicBezTo>
                <a:cubicBezTo>
                  <a:pt x="340695" y="474211"/>
                  <a:pt x="343438" y="476954"/>
                  <a:pt x="346822" y="476955"/>
                </a:cubicBezTo>
                <a:cubicBezTo>
                  <a:pt x="350207" y="476955"/>
                  <a:pt x="352951" y="474212"/>
                  <a:pt x="352951" y="470828"/>
                </a:cubicBezTo>
                <a:cubicBezTo>
                  <a:pt x="352951" y="467476"/>
                  <a:pt x="350259" y="464746"/>
                  <a:pt x="346908" y="464700"/>
                </a:cubicBezTo>
                <a:cubicBezTo>
                  <a:pt x="346880" y="464699"/>
                  <a:pt x="346852" y="464699"/>
                  <a:pt x="346824" y="464699"/>
                </a:cubicBezTo>
                <a:close/>
                <a:moveTo>
                  <a:pt x="409719" y="464614"/>
                </a:moveTo>
                <a:cubicBezTo>
                  <a:pt x="406382" y="464614"/>
                  <a:pt x="403676" y="467320"/>
                  <a:pt x="403676" y="470657"/>
                </a:cubicBezTo>
                <a:cubicBezTo>
                  <a:pt x="403676" y="470658"/>
                  <a:pt x="403676" y="470658"/>
                  <a:pt x="403676" y="470658"/>
                </a:cubicBezTo>
                <a:cubicBezTo>
                  <a:pt x="403630" y="474042"/>
                  <a:pt x="406335" y="476824"/>
                  <a:pt x="409719" y="476870"/>
                </a:cubicBezTo>
                <a:cubicBezTo>
                  <a:pt x="413117" y="476824"/>
                  <a:pt x="415847" y="474056"/>
                  <a:pt x="415847" y="470657"/>
                </a:cubicBezTo>
                <a:cubicBezTo>
                  <a:pt x="415847" y="470629"/>
                  <a:pt x="415847" y="470600"/>
                  <a:pt x="415846" y="470572"/>
                </a:cubicBezTo>
                <a:cubicBezTo>
                  <a:pt x="415799" y="467234"/>
                  <a:pt x="413056" y="464567"/>
                  <a:pt x="409719" y="464614"/>
                </a:cubicBezTo>
                <a:close/>
                <a:moveTo>
                  <a:pt x="299160" y="463678"/>
                </a:moveTo>
                <a:cubicBezTo>
                  <a:pt x="295776" y="463632"/>
                  <a:pt x="292995" y="466337"/>
                  <a:pt x="292949" y="469721"/>
                </a:cubicBezTo>
                <a:cubicBezTo>
                  <a:pt x="292949" y="473152"/>
                  <a:pt x="295730" y="475934"/>
                  <a:pt x="299162" y="475934"/>
                </a:cubicBezTo>
                <a:cubicBezTo>
                  <a:pt x="299162" y="475934"/>
                  <a:pt x="299162" y="475934"/>
                  <a:pt x="299163" y="475934"/>
                </a:cubicBezTo>
                <a:cubicBezTo>
                  <a:pt x="302547" y="475887"/>
                  <a:pt x="305252" y="473105"/>
                  <a:pt x="305204" y="469721"/>
                </a:cubicBezTo>
                <a:cubicBezTo>
                  <a:pt x="305204" y="466384"/>
                  <a:pt x="302499" y="463678"/>
                  <a:pt x="299161" y="463678"/>
                </a:cubicBezTo>
                <a:close/>
                <a:moveTo>
                  <a:pt x="520873" y="463253"/>
                </a:moveTo>
                <a:cubicBezTo>
                  <a:pt x="517488" y="463253"/>
                  <a:pt x="514745" y="465996"/>
                  <a:pt x="514745" y="469381"/>
                </a:cubicBezTo>
                <a:cubicBezTo>
                  <a:pt x="514745" y="472765"/>
                  <a:pt x="517488" y="475508"/>
                  <a:pt x="520873" y="475508"/>
                </a:cubicBezTo>
                <a:cubicBezTo>
                  <a:pt x="524257" y="475508"/>
                  <a:pt x="527000" y="472765"/>
                  <a:pt x="527000" y="469381"/>
                </a:cubicBezTo>
                <a:cubicBezTo>
                  <a:pt x="527000" y="465996"/>
                  <a:pt x="524257" y="463253"/>
                  <a:pt x="520873" y="463253"/>
                </a:cubicBezTo>
                <a:close/>
                <a:moveTo>
                  <a:pt x="422826" y="462487"/>
                </a:moveTo>
                <a:lnTo>
                  <a:pt x="422741" y="462827"/>
                </a:lnTo>
                <a:lnTo>
                  <a:pt x="422917" y="462827"/>
                </a:lnTo>
                <a:lnTo>
                  <a:pt x="425464" y="472359"/>
                </a:lnTo>
                <a:cubicBezTo>
                  <a:pt x="425055" y="475394"/>
                  <a:pt x="423980" y="478300"/>
                  <a:pt x="422315" y="480870"/>
                </a:cubicBezTo>
                <a:cubicBezTo>
                  <a:pt x="426113" y="484266"/>
                  <a:pt x="428254" y="489139"/>
                  <a:pt x="428188" y="494233"/>
                </a:cubicBezTo>
                <a:cubicBezTo>
                  <a:pt x="428414" y="497775"/>
                  <a:pt x="428414" y="501329"/>
                  <a:pt x="428188" y="504871"/>
                </a:cubicBezTo>
                <a:cubicBezTo>
                  <a:pt x="428188" y="504871"/>
                  <a:pt x="437635" y="503935"/>
                  <a:pt x="439848" y="508276"/>
                </a:cubicBezTo>
                <a:cubicBezTo>
                  <a:pt x="442061" y="512616"/>
                  <a:pt x="440699" y="512616"/>
                  <a:pt x="440699" y="512616"/>
                </a:cubicBezTo>
                <a:cubicBezTo>
                  <a:pt x="440699" y="512616"/>
                  <a:pt x="448870" y="513978"/>
                  <a:pt x="449721" y="520276"/>
                </a:cubicBezTo>
                <a:cubicBezTo>
                  <a:pt x="450146" y="513893"/>
                  <a:pt x="458232" y="511765"/>
                  <a:pt x="458232" y="511765"/>
                </a:cubicBezTo>
                <a:cubicBezTo>
                  <a:pt x="458232" y="511765"/>
                  <a:pt x="457125" y="510659"/>
                  <a:pt x="459083" y="507255"/>
                </a:cubicBezTo>
                <a:cubicBezTo>
                  <a:pt x="461040" y="503850"/>
                  <a:pt x="470828" y="503850"/>
                  <a:pt x="470828" y="503850"/>
                </a:cubicBezTo>
                <a:cubicBezTo>
                  <a:pt x="468603" y="500782"/>
                  <a:pt x="467411" y="497086"/>
                  <a:pt x="467424" y="493296"/>
                </a:cubicBezTo>
                <a:cubicBezTo>
                  <a:pt x="467402" y="489731"/>
                  <a:pt x="468280" y="486219"/>
                  <a:pt x="469977" y="483083"/>
                </a:cubicBezTo>
                <a:cubicBezTo>
                  <a:pt x="467191" y="481784"/>
                  <a:pt x="464809" y="479755"/>
                  <a:pt x="463083" y="477211"/>
                </a:cubicBezTo>
                <a:cubicBezTo>
                  <a:pt x="461128" y="473907"/>
                  <a:pt x="460433" y="470008"/>
                  <a:pt x="461126" y="466232"/>
                </a:cubicBezTo>
                <a:cubicBezTo>
                  <a:pt x="454458" y="464640"/>
                  <a:pt x="447691" y="463503"/>
                  <a:pt x="440869" y="462827"/>
                </a:cubicBezTo>
                <a:lnTo>
                  <a:pt x="422917" y="462827"/>
                </a:lnTo>
                <a:close/>
                <a:moveTo>
                  <a:pt x="1599213" y="456359"/>
                </a:moveTo>
                <a:lnTo>
                  <a:pt x="1545934" y="597981"/>
                </a:lnTo>
                <a:lnTo>
                  <a:pt x="1654960" y="597981"/>
                </a:lnTo>
                <a:close/>
                <a:moveTo>
                  <a:pt x="4945732" y="456358"/>
                </a:moveTo>
                <a:lnTo>
                  <a:pt x="4892368" y="597981"/>
                </a:lnTo>
                <a:lnTo>
                  <a:pt x="5001478" y="597981"/>
                </a:lnTo>
                <a:close/>
                <a:moveTo>
                  <a:pt x="346993" y="452359"/>
                </a:moveTo>
                <a:cubicBezTo>
                  <a:pt x="337989" y="455834"/>
                  <a:pt x="329420" y="460347"/>
                  <a:pt x="321460" y="465806"/>
                </a:cubicBezTo>
                <a:lnTo>
                  <a:pt x="321460" y="465636"/>
                </a:lnTo>
                <a:cubicBezTo>
                  <a:pt x="315118" y="469799"/>
                  <a:pt x="309582" y="475076"/>
                  <a:pt x="305119" y="481211"/>
                </a:cubicBezTo>
                <a:cubicBezTo>
                  <a:pt x="314518" y="476430"/>
                  <a:pt x="324314" y="472471"/>
                  <a:pt x="334397" y="469381"/>
                </a:cubicBezTo>
                <a:cubicBezTo>
                  <a:pt x="336440" y="461976"/>
                  <a:pt x="345376" y="457380"/>
                  <a:pt x="346993" y="452359"/>
                </a:cubicBezTo>
                <a:close/>
                <a:moveTo>
                  <a:pt x="475509" y="451933"/>
                </a:moveTo>
                <a:cubicBezTo>
                  <a:pt x="476871" y="456784"/>
                  <a:pt x="487424" y="463848"/>
                  <a:pt x="488956" y="468955"/>
                </a:cubicBezTo>
                <a:cubicBezTo>
                  <a:pt x="498349" y="472286"/>
                  <a:pt x="507341" y="476653"/>
                  <a:pt x="515766" y="481977"/>
                </a:cubicBezTo>
                <a:cubicBezTo>
                  <a:pt x="511321" y="475856"/>
                  <a:pt x="505815" y="470581"/>
                  <a:pt x="499510" y="466402"/>
                </a:cubicBezTo>
                <a:lnTo>
                  <a:pt x="499850" y="464870"/>
                </a:lnTo>
                <a:cubicBezTo>
                  <a:pt x="492286" y="459596"/>
                  <a:pt x="484113" y="455252"/>
                  <a:pt x="475509" y="451933"/>
                </a:cubicBezTo>
                <a:close/>
                <a:moveTo>
                  <a:pt x="409549" y="450401"/>
                </a:moveTo>
                <a:cubicBezTo>
                  <a:pt x="406541" y="450401"/>
                  <a:pt x="404102" y="452840"/>
                  <a:pt x="404102" y="455848"/>
                </a:cubicBezTo>
                <a:cubicBezTo>
                  <a:pt x="404045" y="456303"/>
                  <a:pt x="404045" y="456763"/>
                  <a:pt x="404102" y="457218"/>
                </a:cubicBezTo>
                <a:cubicBezTo>
                  <a:pt x="404480" y="460250"/>
                  <a:pt x="407245" y="462401"/>
                  <a:pt x="410276" y="462023"/>
                </a:cubicBezTo>
                <a:cubicBezTo>
                  <a:pt x="413308" y="461644"/>
                  <a:pt x="415459" y="458880"/>
                  <a:pt x="415081" y="455848"/>
                </a:cubicBezTo>
                <a:cubicBezTo>
                  <a:pt x="415034" y="452826"/>
                  <a:pt x="412571" y="450401"/>
                  <a:pt x="409549" y="450401"/>
                </a:cubicBezTo>
                <a:close/>
                <a:moveTo>
                  <a:pt x="462062" y="450316"/>
                </a:moveTo>
                <a:cubicBezTo>
                  <a:pt x="459006" y="450316"/>
                  <a:pt x="456530" y="452793"/>
                  <a:pt x="456530" y="455848"/>
                </a:cubicBezTo>
                <a:cubicBezTo>
                  <a:pt x="456530" y="458903"/>
                  <a:pt x="459006" y="461380"/>
                  <a:pt x="462062" y="461380"/>
                </a:cubicBezTo>
                <a:cubicBezTo>
                  <a:pt x="465117" y="461380"/>
                  <a:pt x="467594" y="458903"/>
                  <a:pt x="467594" y="455848"/>
                </a:cubicBezTo>
                <a:cubicBezTo>
                  <a:pt x="467594" y="452793"/>
                  <a:pt x="465117" y="450316"/>
                  <a:pt x="462062" y="450316"/>
                </a:cubicBezTo>
                <a:close/>
                <a:moveTo>
                  <a:pt x="356007" y="449805"/>
                </a:moveTo>
                <a:cubicBezTo>
                  <a:pt x="352975" y="450184"/>
                  <a:pt x="350824" y="452948"/>
                  <a:pt x="351202" y="455980"/>
                </a:cubicBezTo>
                <a:cubicBezTo>
                  <a:pt x="351580" y="459012"/>
                  <a:pt x="354345" y="461163"/>
                  <a:pt x="357377" y="460784"/>
                </a:cubicBezTo>
                <a:cubicBezTo>
                  <a:pt x="360385" y="460784"/>
                  <a:pt x="362824" y="458346"/>
                  <a:pt x="362824" y="455337"/>
                </a:cubicBezTo>
                <a:cubicBezTo>
                  <a:pt x="362824" y="452315"/>
                  <a:pt x="360399" y="449852"/>
                  <a:pt x="357377" y="449805"/>
                </a:cubicBezTo>
                <a:cubicBezTo>
                  <a:pt x="356922" y="449749"/>
                  <a:pt x="356462" y="449749"/>
                  <a:pt x="356007" y="449805"/>
                </a:cubicBezTo>
                <a:close/>
                <a:moveTo>
                  <a:pt x="503765" y="449635"/>
                </a:moveTo>
                <a:cubicBezTo>
                  <a:pt x="500428" y="449635"/>
                  <a:pt x="497722" y="452341"/>
                  <a:pt x="497723" y="455678"/>
                </a:cubicBezTo>
                <a:cubicBezTo>
                  <a:pt x="497723" y="459062"/>
                  <a:pt x="500466" y="461806"/>
                  <a:pt x="503851" y="461806"/>
                </a:cubicBezTo>
                <a:cubicBezTo>
                  <a:pt x="507235" y="461806"/>
                  <a:pt x="509978" y="459062"/>
                  <a:pt x="509978" y="455678"/>
                </a:cubicBezTo>
                <a:cubicBezTo>
                  <a:pt x="509978" y="455649"/>
                  <a:pt x="509978" y="455621"/>
                  <a:pt x="509978" y="455592"/>
                </a:cubicBezTo>
                <a:cubicBezTo>
                  <a:pt x="509931" y="452255"/>
                  <a:pt x="507188" y="449588"/>
                  <a:pt x="503851" y="449635"/>
                </a:cubicBezTo>
                <a:cubicBezTo>
                  <a:pt x="503822" y="449635"/>
                  <a:pt x="503793" y="449635"/>
                  <a:pt x="503765" y="449635"/>
                </a:cubicBezTo>
                <a:close/>
                <a:moveTo>
                  <a:pt x="317460" y="449380"/>
                </a:moveTo>
                <a:cubicBezTo>
                  <a:pt x="314311" y="449380"/>
                  <a:pt x="311758" y="451933"/>
                  <a:pt x="311758" y="455082"/>
                </a:cubicBezTo>
                <a:cubicBezTo>
                  <a:pt x="311758" y="458231"/>
                  <a:pt x="314311" y="460784"/>
                  <a:pt x="317460" y="460784"/>
                </a:cubicBezTo>
                <a:cubicBezTo>
                  <a:pt x="320609" y="460784"/>
                  <a:pt x="323162" y="458231"/>
                  <a:pt x="323162" y="455082"/>
                </a:cubicBezTo>
                <a:cubicBezTo>
                  <a:pt x="323162" y="451933"/>
                  <a:pt x="320609" y="449380"/>
                  <a:pt x="317460" y="449380"/>
                </a:cubicBezTo>
                <a:close/>
                <a:moveTo>
                  <a:pt x="335929" y="440869"/>
                </a:moveTo>
                <a:cubicBezTo>
                  <a:pt x="333156" y="440869"/>
                  <a:pt x="330907" y="443117"/>
                  <a:pt x="330907" y="445890"/>
                </a:cubicBezTo>
                <a:cubicBezTo>
                  <a:pt x="330907" y="448664"/>
                  <a:pt x="333156" y="450912"/>
                  <a:pt x="335929" y="450912"/>
                </a:cubicBezTo>
                <a:cubicBezTo>
                  <a:pt x="338702" y="450912"/>
                  <a:pt x="340950" y="448664"/>
                  <a:pt x="340950" y="445890"/>
                </a:cubicBezTo>
                <a:cubicBezTo>
                  <a:pt x="340950" y="443117"/>
                  <a:pt x="338702" y="440869"/>
                  <a:pt x="335929" y="440869"/>
                </a:cubicBezTo>
                <a:close/>
                <a:moveTo>
                  <a:pt x="485211" y="440103"/>
                </a:moveTo>
                <a:cubicBezTo>
                  <a:pt x="482284" y="440149"/>
                  <a:pt x="479934" y="442536"/>
                  <a:pt x="479935" y="445465"/>
                </a:cubicBezTo>
                <a:cubicBezTo>
                  <a:pt x="479935" y="448379"/>
                  <a:pt x="482297" y="450742"/>
                  <a:pt x="485211" y="450742"/>
                </a:cubicBezTo>
                <a:cubicBezTo>
                  <a:pt x="488126" y="450742"/>
                  <a:pt x="490488" y="448379"/>
                  <a:pt x="490488" y="445465"/>
                </a:cubicBezTo>
                <a:cubicBezTo>
                  <a:pt x="490489" y="442536"/>
                  <a:pt x="488139" y="440149"/>
                  <a:pt x="485211" y="440103"/>
                </a:cubicBezTo>
                <a:close/>
                <a:moveTo>
                  <a:pt x="398144" y="436954"/>
                </a:moveTo>
                <a:lnTo>
                  <a:pt x="398144" y="437124"/>
                </a:lnTo>
                <a:cubicBezTo>
                  <a:pt x="385598" y="440978"/>
                  <a:pt x="375386" y="450162"/>
                  <a:pt x="370228" y="462231"/>
                </a:cubicBezTo>
                <a:cubicBezTo>
                  <a:pt x="374893" y="461033"/>
                  <a:pt x="379646" y="460208"/>
                  <a:pt x="384442" y="459763"/>
                </a:cubicBezTo>
                <a:cubicBezTo>
                  <a:pt x="391080" y="459167"/>
                  <a:pt x="399591" y="459167"/>
                  <a:pt x="399591" y="459167"/>
                </a:cubicBezTo>
                <a:cubicBezTo>
                  <a:pt x="399591" y="459167"/>
                  <a:pt x="403166" y="441039"/>
                  <a:pt x="403166" y="440273"/>
                </a:cubicBezTo>
                <a:cubicBezTo>
                  <a:pt x="401344" y="439408"/>
                  <a:pt x="399654" y="438291"/>
                  <a:pt x="398144" y="436954"/>
                </a:cubicBezTo>
                <a:close/>
                <a:moveTo>
                  <a:pt x="452614" y="436528"/>
                </a:moveTo>
                <a:cubicBezTo>
                  <a:pt x="449747" y="436528"/>
                  <a:pt x="447423" y="438853"/>
                  <a:pt x="447423" y="441720"/>
                </a:cubicBezTo>
                <a:cubicBezTo>
                  <a:pt x="447423" y="444587"/>
                  <a:pt x="449747" y="446912"/>
                  <a:pt x="452614" y="446912"/>
                </a:cubicBezTo>
                <a:cubicBezTo>
                  <a:pt x="455482" y="446912"/>
                  <a:pt x="457806" y="444587"/>
                  <a:pt x="457806" y="441720"/>
                </a:cubicBezTo>
                <a:cubicBezTo>
                  <a:pt x="457806" y="438853"/>
                  <a:pt x="455482" y="436528"/>
                  <a:pt x="452614" y="436528"/>
                </a:cubicBezTo>
                <a:close/>
                <a:moveTo>
                  <a:pt x="426401" y="436443"/>
                </a:moveTo>
                <a:cubicBezTo>
                  <a:pt x="424940" y="438050"/>
                  <a:pt x="423176" y="439352"/>
                  <a:pt x="421209" y="440273"/>
                </a:cubicBezTo>
                <a:lnTo>
                  <a:pt x="424869" y="459423"/>
                </a:lnTo>
                <a:cubicBezTo>
                  <a:pt x="424869" y="459423"/>
                  <a:pt x="433635" y="459338"/>
                  <a:pt x="440103" y="460019"/>
                </a:cubicBezTo>
                <a:cubicBezTo>
                  <a:pt x="444909" y="460591"/>
                  <a:pt x="449682" y="461415"/>
                  <a:pt x="454402" y="462487"/>
                </a:cubicBezTo>
                <a:lnTo>
                  <a:pt x="454572" y="461976"/>
                </a:lnTo>
                <a:cubicBezTo>
                  <a:pt x="449326" y="449784"/>
                  <a:pt x="439048" y="440469"/>
                  <a:pt x="426401" y="436443"/>
                </a:cubicBezTo>
                <a:close/>
                <a:moveTo>
                  <a:pt x="411166" y="435592"/>
                </a:moveTo>
                <a:cubicBezTo>
                  <a:pt x="408299" y="435592"/>
                  <a:pt x="405974" y="437916"/>
                  <a:pt x="405974" y="440784"/>
                </a:cubicBezTo>
                <a:cubicBezTo>
                  <a:pt x="405973" y="440841"/>
                  <a:pt x="405973" y="440898"/>
                  <a:pt x="405974" y="440955"/>
                </a:cubicBezTo>
                <a:cubicBezTo>
                  <a:pt x="406022" y="443775"/>
                  <a:pt x="408346" y="446023"/>
                  <a:pt x="411166" y="445975"/>
                </a:cubicBezTo>
                <a:cubicBezTo>
                  <a:pt x="414033" y="445975"/>
                  <a:pt x="416358" y="443651"/>
                  <a:pt x="416358" y="440784"/>
                </a:cubicBezTo>
                <a:cubicBezTo>
                  <a:pt x="416358" y="437916"/>
                  <a:pt x="414033" y="435592"/>
                  <a:pt x="411166" y="435592"/>
                </a:cubicBezTo>
                <a:close/>
                <a:moveTo>
                  <a:pt x="354824" y="435251"/>
                </a:moveTo>
                <a:cubicBezTo>
                  <a:pt x="352051" y="435250"/>
                  <a:pt x="349802" y="437498"/>
                  <a:pt x="349802" y="440272"/>
                </a:cubicBezTo>
                <a:cubicBezTo>
                  <a:pt x="349801" y="443045"/>
                  <a:pt x="352049" y="445293"/>
                  <a:pt x="354823" y="445294"/>
                </a:cubicBezTo>
                <a:cubicBezTo>
                  <a:pt x="357596" y="445294"/>
                  <a:pt x="359844" y="443046"/>
                  <a:pt x="359845" y="440273"/>
                </a:cubicBezTo>
                <a:cubicBezTo>
                  <a:pt x="359845" y="440244"/>
                  <a:pt x="359846" y="440216"/>
                  <a:pt x="359846" y="440187"/>
                </a:cubicBezTo>
                <a:cubicBezTo>
                  <a:pt x="359845" y="437461"/>
                  <a:pt x="357635" y="435251"/>
                  <a:pt x="354908" y="435252"/>
                </a:cubicBezTo>
                <a:cubicBezTo>
                  <a:pt x="354880" y="435251"/>
                  <a:pt x="354852" y="435251"/>
                  <a:pt x="354824" y="435251"/>
                </a:cubicBezTo>
                <a:close/>
                <a:moveTo>
                  <a:pt x="467651" y="435166"/>
                </a:moveTo>
                <a:cubicBezTo>
                  <a:pt x="464901" y="435527"/>
                  <a:pt x="462964" y="438048"/>
                  <a:pt x="463324" y="440798"/>
                </a:cubicBezTo>
                <a:cubicBezTo>
                  <a:pt x="463684" y="443547"/>
                  <a:pt x="466206" y="445485"/>
                  <a:pt x="468955" y="445124"/>
                </a:cubicBezTo>
                <a:cubicBezTo>
                  <a:pt x="471211" y="444829"/>
                  <a:pt x="472986" y="443054"/>
                  <a:pt x="473282" y="440798"/>
                </a:cubicBezTo>
                <a:cubicBezTo>
                  <a:pt x="473642" y="438048"/>
                  <a:pt x="471705" y="435527"/>
                  <a:pt x="468955" y="435166"/>
                </a:cubicBezTo>
                <a:cubicBezTo>
                  <a:pt x="468522" y="435110"/>
                  <a:pt x="468084" y="435110"/>
                  <a:pt x="467651" y="435166"/>
                </a:cubicBezTo>
                <a:close/>
                <a:moveTo>
                  <a:pt x="371249" y="433208"/>
                </a:moveTo>
                <a:cubicBezTo>
                  <a:pt x="368428" y="433209"/>
                  <a:pt x="366142" y="435495"/>
                  <a:pt x="366143" y="438316"/>
                </a:cubicBezTo>
                <a:cubicBezTo>
                  <a:pt x="366142" y="438344"/>
                  <a:pt x="366142" y="438372"/>
                  <a:pt x="366142" y="438400"/>
                </a:cubicBezTo>
                <a:cubicBezTo>
                  <a:pt x="366142" y="441267"/>
                  <a:pt x="368466" y="443592"/>
                  <a:pt x="371333" y="443592"/>
                </a:cubicBezTo>
                <a:cubicBezTo>
                  <a:pt x="374200" y="443593"/>
                  <a:pt x="376525" y="441269"/>
                  <a:pt x="376526" y="438401"/>
                </a:cubicBezTo>
                <a:cubicBezTo>
                  <a:pt x="376526" y="435534"/>
                  <a:pt x="374202" y="433209"/>
                  <a:pt x="371335" y="433209"/>
                </a:cubicBezTo>
                <a:cubicBezTo>
                  <a:pt x="371306" y="433208"/>
                  <a:pt x="371277" y="433208"/>
                  <a:pt x="371249" y="433208"/>
                </a:cubicBezTo>
                <a:close/>
                <a:moveTo>
                  <a:pt x="381633" y="430570"/>
                </a:moveTo>
                <a:cubicBezTo>
                  <a:pt x="379927" y="430617"/>
                  <a:pt x="378568" y="432013"/>
                  <a:pt x="378569" y="433720"/>
                </a:cubicBezTo>
                <a:cubicBezTo>
                  <a:pt x="378569" y="435412"/>
                  <a:pt x="379941" y="436783"/>
                  <a:pt x="381633" y="436783"/>
                </a:cubicBezTo>
                <a:cubicBezTo>
                  <a:pt x="383339" y="436784"/>
                  <a:pt x="384736" y="435425"/>
                  <a:pt x="384782" y="433720"/>
                </a:cubicBezTo>
                <a:cubicBezTo>
                  <a:pt x="384737" y="431999"/>
                  <a:pt x="383353" y="430615"/>
                  <a:pt x="381633" y="430570"/>
                </a:cubicBezTo>
                <a:close/>
                <a:moveTo>
                  <a:pt x="441550" y="430485"/>
                </a:moveTo>
                <a:cubicBezTo>
                  <a:pt x="439844" y="430532"/>
                  <a:pt x="438486" y="431928"/>
                  <a:pt x="438486" y="433634"/>
                </a:cubicBezTo>
                <a:cubicBezTo>
                  <a:pt x="438486" y="435327"/>
                  <a:pt x="439858" y="436698"/>
                  <a:pt x="441550" y="436698"/>
                </a:cubicBezTo>
                <a:cubicBezTo>
                  <a:pt x="443242" y="436698"/>
                  <a:pt x="444614" y="435327"/>
                  <a:pt x="444614" y="433634"/>
                </a:cubicBezTo>
                <a:cubicBezTo>
                  <a:pt x="444615" y="431928"/>
                  <a:pt x="443256" y="430532"/>
                  <a:pt x="441550" y="430485"/>
                </a:cubicBezTo>
                <a:close/>
                <a:moveTo>
                  <a:pt x="412272" y="427762"/>
                </a:moveTo>
                <a:cubicBezTo>
                  <a:pt x="408452" y="427955"/>
                  <a:pt x="404688" y="428759"/>
                  <a:pt x="401123" y="430145"/>
                </a:cubicBezTo>
                <a:lnTo>
                  <a:pt x="405378" y="432443"/>
                </a:lnTo>
                <a:cubicBezTo>
                  <a:pt x="407562" y="432332"/>
                  <a:pt x="409749" y="432332"/>
                  <a:pt x="411932" y="432443"/>
                </a:cubicBezTo>
                <a:lnTo>
                  <a:pt x="411932" y="432103"/>
                </a:lnTo>
                <a:cubicBezTo>
                  <a:pt x="414537" y="432221"/>
                  <a:pt x="417101" y="432797"/>
                  <a:pt x="419507" y="433805"/>
                </a:cubicBezTo>
                <a:lnTo>
                  <a:pt x="423507" y="430826"/>
                </a:lnTo>
                <a:cubicBezTo>
                  <a:pt x="420004" y="429065"/>
                  <a:pt x="416184" y="428023"/>
                  <a:pt x="412272" y="427762"/>
                </a:cubicBezTo>
                <a:close/>
                <a:moveTo>
                  <a:pt x="391250" y="426400"/>
                </a:moveTo>
                <a:cubicBezTo>
                  <a:pt x="389922" y="426621"/>
                  <a:pt x="388880" y="427662"/>
                  <a:pt x="388660" y="428991"/>
                </a:cubicBezTo>
                <a:cubicBezTo>
                  <a:pt x="388375" y="430706"/>
                  <a:pt x="389535" y="432328"/>
                  <a:pt x="391250" y="432613"/>
                </a:cubicBezTo>
                <a:cubicBezTo>
                  <a:pt x="391592" y="432670"/>
                  <a:pt x="391941" y="432670"/>
                  <a:pt x="392282" y="432613"/>
                </a:cubicBezTo>
                <a:cubicBezTo>
                  <a:pt x="393998" y="432328"/>
                  <a:pt x="395158" y="430706"/>
                  <a:pt x="394873" y="428991"/>
                </a:cubicBezTo>
                <a:cubicBezTo>
                  <a:pt x="394588" y="427275"/>
                  <a:pt x="392966" y="426115"/>
                  <a:pt x="391250" y="426400"/>
                </a:cubicBezTo>
                <a:close/>
                <a:moveTo>
                  <a:pt x="420358" y="408782"/>
                </a:moveTo>
                <a:lnTo>
                  <a:pt x="420358" y="415166"/>
                </a:lnTo>
                <a:lnTo>
                  <a:pt x="426230" y="416187"/>
                </a:lnTo>
                <a:cubicBezTo>
                  <a:pt x="425860" y="414419"/>
                  <a:pt x="425040" y="412777"/>
                  <a:pt x="423847" y="411421"/>
                </a:cubicBezTo>
                <a:lnTo>
                  <a:pt x="424103" y="411421"/>
                </a:lnTo>
                <a:cubicBezTo>
                  <a:pt x="423024" y="410323"/>
                  <a:pt x="421755" y="409429"/>
                  <a:pt x="420358" y="408782"/>
                </a:cubicBezTo>
                <a:close/>
                <a:moveTo>
                  <a:pt x="403932" y="408782"/>
                </a:moveTo>
                <a:cubicBezTo>
                  <a:pt x="402568" y="409444"/>
                  <a:pt x="401330" y="410336"/>
                  <a:pt x="400272" y="411421"/>
                </a:cubicBezTo>
                <a:lnTo>
                  <a:pt x="400442" y="411421"/>
                </a:lnTo>
                <a:cubicBezTo>
                  <a:pt x="399250" y="412777"/>
                  <a:pt x="398429" y="414419"/>
                  <a:pt x="398059" y="416187"/>
                </a:cubicBezTo>
                <a:lnTo>
                  <a:pt x="403932" y="415166"/>
                </a:lnTo>
                <a:close/>
                <a:moveTo>
                  <a:pt x="409123" y="407506"/>
                </a:moveTo>
                <a:lnTo>
                  <a:pt x="409123" y="419421"/>
                </a:lnTo>
                <a:lnTo>
                  <a:pt x="408783" y="419421"/>
                </a:lnTo>
                <a:cubicBezTo>
                  <a:pt x="404960" y="419435"/>
                  <a:pt x="401185" y="420277"/>
                  <a:pt x="397719" y="421889"/>
                </a:cubicBezTo>
                <a:lnTo>
                  <a:pt x="398229" y="425804"/>
                </a:lnTo>
                <a:cubicBezTo>
                  <a:pt x="402854" y="424857"/>
                  <a:pt x="407553" y="424316"/>
                  <a:pt x="412272" y="424187"/>
                </a:cubicBezTo>
                <a:cubicBezTo>
                  <a:pt x="416626" y="424314"/>
                  <a:pt x="420933" y="425118"/>
                  <a:pt x="425039" y="426570"/>
                </a:cubicBezTo>
                <a:lnTo>
                  <a:pt x="426060" y="422145"/>
                </a:lnTo>
                <a:cubicBezTo>
                  <a:pt x="422499" y="420832"/>
                  <a:pt x="418778" y="420002"/>
                  <a:pt x="414996" y="419676"/>
                </a:cubicBezTo>
                <a:lnTo>
                  <a:pt x="414996" y="407506"/>
                </a:lnTo>
                <a:close/>
                <a:moveTo>
                  <a:pt x="408613" y="377973"/>
                </a:moveTo>
                <a:lnTo>
                  <a:pt x="409294" y="389803"/>
                </a:lnTo>
                <a:lnTo>
                  <a:pt x="398740" y="389803"/>
                </a:lnTo>
                <a:lnTo>
                  <a:pt x="398740" y="397378"/>
                </a:lnTo>
                <a:lnTo>
                  <a:pt x="409379" y="393037"/>
                </a:lnTo>
                <a:lnTo>
                  <a:pt x="409379" y="400016"/>
                </a:lnTo>
                <a:lnTo>
                  <a:pt x="414826" y="400016"/>
                </a:lnTo>
                <a:lnTo>
                  <a:pt x="414826" y="394569"/>
                </a:lnTo>
                <a:lnTo>
                  <a:pt x="425550" y="397378"/>
                </a:lnTo>
                <a:lnTo>
                  <a:pt x="425550" y="389803"/>
                </a:lnTo>
                <a:lnTo>
                  <a:pt x="414996" y="389803"/>
                </a:lnTo>
                <a:lnTo>
                  <a:pt x="415677" y="377973"/>
                </a:lnTo>
                <a:close/>
                <a:moveTo>
                  <a:pt x="403847" y="373207"/>
                </a:moveTo>
                <a:lnTo>
                  <a:pt x="420443" y="373207"/>
                </a:lnTo>
                <a:lnTo>
                  <a:pt x="419337" y="384952"/>
                </a:lnTo>
                <a:lnTo>
                  <a:pt x="429720" y="384952"/>
                </a:lnTo>
                <a:lnTo>
                  <a:pt x="429720" y="398059"/>
                </a:lnTo>
                <a:lnTo>
                  <a:pt x="422315" y="404101"/>
                </a:lnTo>
                <a:cubicBezTo>
                  <a:pt x="428096" y="407844"/>
                  <a:pt x="431612" y="414237"/>
                  <a:pt x="431677" y="421123"/>
                </a:cubicBezTo>
                <a:cubicBezTo>
                  <a:pt x="431716" y="421860"/>
                  <a:pt x="431716" y="422599"/>
                  <a:pt x="431677" y="423336"/>
                </a:cubicBezTo>
                <a:cubicBezTo>
                  <a:pt x="433502" y="422738"/>
                  <a:pt x="435470" y="422738"/>
                  <a:pt x="437295" y="423336"/>
                </a:cubicBezTo>
                <a:cubicBezTo>
                  <a:pt x="438661" y="424117"/>
                  <a:pt x="439668" y="425399"/>
                  <a:pt x="440103" y="426911"/>
                </a:cubicBezTo>
                <a:cubicBezTo>
                  <a:pt x="441257" y="426226"/>
                  <a:pt x="442599" y="425928"/>
                  <a:pt x="443933" y="426060"/>
                </a:cubicBezTo>
                <a:cubicBezTo>
                  <a:pt x="445530" y="426354"/>
                  <a:pt x="446906" y="427355"/>
                  <a:pt x="447678" y="428783"/>
                </a:cubicBezTo>
                <a:cubicBezTo>
                  <a:pt x="450192" y="428366"/>
                  <a:pt x="452771" y="428600"/>
                  <a:pt x="455168" y="429464"/>
                </a:cubicBezTo>
                <a:cubicBezTo>
                  <a:pt x="457430" y="430291"/>
                  <a:pt x="459469" y="431631"/>
                  <a:pt x="461126" y="433379"/>
                </a:cubicBezTo>
                <a:cubicBezTo>
                  <a:pt x="464145" y="431569"/>
                  <a:pt x="467776" y="431076"/>
                  <a:pt x="471168" y="432017"/>
                </a:cubicBezTo>
                <a:cubicBezTo>
                  <a:pt x="474495" y="433577"/>
                  <a:pt x="477195" y="436217"/>
                  <a:pt x="478828" y="439507"/>
                </a:cubicBezTo>
                <a:cubicBezTo>
                  <a:pt x="482116" y="436958"/>
                  <a:pt x="486460" y="436223"/>
                  <a:pt x="490403" y="437550"/>
                </a:cubicBezTo>
                <a:cubicBezTo>
                  <a:pt x="496020" y="439337"/>
                  <a:pt x="497638" y="447422"/>
                  <a:pt x="497638" y="447422"/>
                </a:cubicBezTo>
                <a:cubicBezTo>
                  <a:pt x="501442" y="445523"/>
                  <a:pt x="505918" y="445523"/>
                  <a:pt x="509723" y="447422"/>
                </a:cubicBezTo>
                <a:cubicBezTo>
                  <a:pt x="514267" y="450292"/>
                  <a:pt x="517077" y="455242"/>
                  <a:pt x="517213" y="460614"/>
                </a:cubicBezTo>
                <a:cubicBezTo>
                  <a:pt x="520997" y="458632"/>
                  <a:pt x="525514" y="458632"/>
                  <a:pt x="529298" y="460614"/>
                </a:cubicBezTo>
                <a:cubicBezTo>
                  <a:pt x="535767" y="464104"/>
                  <a:pt x="535767" y="475168"/>
                  <a:pt x="535767" y="475168"/>
                </a:cubicBezTo>
                <a:cubicBezTo>
                  <a:pt x="539897" y="473863"/>
                  <a:pt x="544353" y="474044"/>
                  <a:pt x="548363" y="475679"/>
                </a:cubicBezTo>
                <a:cubicBezTo>
                  <a:pt x="552629" y="478325"/>
                  <a:pt x="555451" y="482777"/>
                  <a:pt x="556023" y="487764"/>
                </a:cubicBezTo>
                <a:cubicBezTo>
                  <a:pt x="558040" y="486250"/>
                  <a:pt x="560415" y="485282"/>
                  <a:pt x="562917" y="484956"/>
                </a:cubicBezTo>
                <a:cubicBezTo>
                  <a:pt x="567778" y="484334"/>
                  <a:pt x="572718" y="484919"/>
                  <a:pt x="577300" y="486658"/>
                </a:cubicBezTo>
                <a:cubicBezTo>
                  <a:pt x="581215" y="487764"/>
                  <a:pt x="582152" y="488615"/>
                  <a:pt x="579854" y="490828"/>
                </a:cubicBezTo>
                <a:cubicBezTo>
                  <a:pt x="574446" y="496366"/>
                  <a:pt x="569808" y="502607"/>
                  <a:pt x="566066" y="509382"/>
                </a:cubicBezTo>
                <a:cubicBezTo>
                  <a:pt x="558236" y="521723"/>
                  <a:pt x="558491" y="537213"/>
                  <a:pt x="552363" y="544447"/>
                </a:cubicBezTo>
                <a:cubicBezTo>
                  <a:pt x="549733" y="547462"/>
                  <a:pt x="547342" y="550677"/>
                  <a:pt x="545214" y="554065"/>
                </a:cubicBezTo>
                <a:cubicBezTo>
                  <a:pt x="549725" y="556107"/>
                  <a:pt x="551682" y="562576"/>
                  <a:pt x="551682" y="571087"/>
                </a:cubicBezTo>
                <a:cubicBezTo>
                  <a:pt x="551682" y="580194"/>
                  <a:pt x="548533" y="588109"/>
                  <a:pt x="542661" y="588109"/>
                </a:cubicBezTo>
                <a:lnTo>
                  <a:pt x="281118" y="588109"/>
                </a:lnTo>
                <a:cubicBezTo>
                  <a:pt x="275671" y="588109"/>
                  <a:pt x="272607" y="580534"/>
                  <a:pt x="272607" y="571087"/>
                </a:cubicBezTo>
                <a:cubicBezTo>
                  <a:pt x="272607" y="563172"/>
                  <a:pt x="274565" y="556193"/>
                  <a:pt x="278990" y="554065"/>
                </a:cubicBezTo>
                <a:cubicBezTo>
                  <a:pt x="276819" y="550707"/>
                  <a:pt x="274431" y="547494"/>
                  <a:pt x="271841" y="544447"/>
                </a:cubicBezTo>
                <a:cubicBezTo>
                  <a:pt x="265628" y="537213"/>
                  <a:pt x="265373" y="522149"/>
                  <a:pt x="258139" y="509382"/>
                </a:cubicBezTo>
                <a:lnTo>
                  <a:pt x="258734" y="509042"/>
                </a:lnTo>
                <a:cubicBezTo>
                  <a:pt x="255059" y="502224"/>
                  <a:pt x="250415" y="495974"/>
                  <a:pt x="244947" y="490488"/>
                </a:cubicBezTo>
                <a:cubicBezTo>
                  <a:pt x="242734" y="488275"/>
                  <a:pt x="243585" y="487424"/>
                  <a:pt x="247500" y="486317"/>
                </a:cubicBezTo>
                <a:cubicBezTo>
                  <a:pt x="252052" y="484579"/>
                  <a:pt x="256965" y="483994"/>
                  <a:pt x="261798" y="484615"/>
                </a:cubicBezTo>
                <a:cubicBezTo>
                  <a:pt x="264336" y="484904"/>
                  <a:pt x="266748" y="485874"/>
                  <a:pt x="268777" y="487424"/>
                </a:cubicBezTo>
                <a:cubicBezTo>
                  <a:pt x="269416" y="482279"/>
                  <a:pt x="272198" y="477642"/>
                  <a:pt x="276437" y="474657"/>
                </a:cubicBezTo>
                <a:cubicBezTo>
                  <a:pt x="280376" y="472569"/>
                  <a:pt x="285094" y="472569"/>
                  <a:pt x="289033" y="474657"/>
                </a:cubicBezTo>
                <a:cubicBezTo>
                  <a:pt x="289033" y="474657"/>
                  <a:pt x="287927" y="463934"/>
                  <a:pt x="295502" y="460103"/>
                </a:cubicBezTo>
                <a:cubicBezTo>
                  <a:pt x="299286" y="458121"/>
                  <a:pt x="303803" y="458121"/>
                  <a:pt x="307587" y="460103"/>
                </a:cubicBezTo>
                <a:cubicBezTo>
                  <a:pt x="306863" y="454689"/>
                  <a:pt x="309487" y="449374"/>
                  <a:pt x="314226" y="446656"/>
                </a:cubicBezTo>
                <a:cubicBezTo>
                  <a:pt x="318404" y="444721"/>
                  <a:pt x="323264" y="444943"/>
                  <a:pt x="327248" y="447252"/>
                </a:cubicBezTo>
                <a:cubicBezTo>
                  <a:pt x="327141" y="443038"/>
                  <a:pt x="329456" y="439135"/>
                  <a:pt x="333205" y="437209"/>
                </a:cubicBezTo>
                <a:cubicBezTo>
                  <a:pt x="337560" y="435896"/>
                  <a:pt x="342278" y="436683"/>
                  <a:pt x="345972" y="439337"/>
                </a:cubicBezTo>
                <a:cubicBezTo>
                  <a:pt x="347589" y="436064"/>
                  <a:pt x="350256" y="433427"/>
                  <a:pt x="353547" y="431847"/>
                </a:cubicBezTo>
                <a:cubicBezTo>
                  <a:pt x="356966" y="430882"/>
                  <a:pt x="360632" y="431374"/>
                  <a:pt x="363675" y="433209"/>
                </a:cubicBezTo>
                <a:cubicBezTo>
                  <a:pt x="365352" y="431486"/>
                  <a:pt x="367385" y="430149"/>
                  <a:pt x="369632" y="429294"/>
                </a:cubicBezTo>
                <a:cubicBezTo>
                  <a:pt x="372059" y="428430"/>
                  <a:pt x="374665" y="428196"/>
                  <a:pt x="377207" y="428613"/>
                </a:cubicBezTo>
                <a:cubicBezTo>
                  <a:pt x="378008" y="427257"/>
                  <a:pt x="379390" y="426346"/>
                  <a:pt x="380952" y="426145"/>
                </a:cubicBezTo>
                <a:cubicBezTo>
                  <a:pt x="382256" y="425803"/>
                  <a:pt x="383644" y="426019"/>
                  <a:pt x="384782" y="426741"/>
                </a:cubicBezTo>
                <a:cubicBezTo>
                  <a:pt x="385529" y="425282"/>
                  <a:pt x="386682" y="424070"/>
                  <a:pt x="388101" y="423251"/>
                </a:cubicBezTo>
                <a:cubicBezTo>
                  <a:pt x="389367" y="423012"/>
                  <a:pt x="390666" y="423012"/>
                  <a:pt x="391931" y="423251"/>
                </a:cubicBezTo>
                <a:lnTo>
                  <a:pt x="391931" y="421294"/>
                </a:lnTo>
                <a:cubicBezTo>
                  <a:pt x="391899" y="414117"/>
                  <a:pt x="395650" y="407454"/>
                  <a:pt x="401804" y="403761"/>
                </a:cubicBezTo>
                <a:lnTo>
                  <a:pt x="395336" y="398059"/>
                </a:lnTo>
                <a:lnTo>
                  <a:pt x="395336" y="384952"/>
                </a:lnTo>
                <a:lnTo>
                  <a:pt x="404953" y="384952"/>
                </a:lnTo>
                <a:close/>
                <a:moveTo>
                  <a:pt x="3620998" y="363249"/>
                </a:moveTo>
                <a:lnTo>
                  <a:pt x="3620998" y="526234"/>
                </a:lnTo>
                <a:lnTo>
                  <a:pt x="3639722" y="526234"/>
                </a:lnTo>
                <a:cubicBezTo>
                  <a:pt x="3677766" y="526234"/>
                  <a:pt x="3746620" y="525042"/>
                  <a:pt x="3746620" y="442911"/>
                </a:cubicBezTo>
                <a:cubicBezTo>
                  <a:pt x="3746620" y="360780"/>
                  <a:pt x="3671213" y="362057"/>
                  <a:pt x="3620998" y="363249"/>
                </a:cubicBezTo>
                <a:close/>
                <a:moveTo>
                  <a:pt x="4122379" y="363248"/>
                </a:moveTo>
                <a:cubicBezTo>
                  <a:pt x="4011396" y="363248"/>
                  <a:pt x="3992416" y="459507"/>
                  <a:pt x="3992416" y="536702"/>
                </a:cubicBezTo>
                <a:cubicBezTo>
                  <a:pt x="3992416" y="581470"/>
                  <a:pt x="3996076" y="712624"/>
                  <a:pt x="4122974" y="712624"/>
                </a:cubicBezTo>
                <a:lnTo>
                  <a:pt x="4123145" y="712624"/>
                </a:lnTo>
                <a:cubicBezTo>
                  <a:pt x="4247405" y="712624"/>
                  <a:pt x="4251660" y="578746"/>
                  <a:pt x="4251660" y="536702"/>
                </a:cubicBezTo>
                <a:cubicBezTo>
                  <a:pt x="4251660" y="453975"/>
                  <a:pt x="4227234" y="363248"/>
                  <a:pt x="4122379" y="363248"/>
                </a:cubicBezTo>
                <a:close/>
                <a:moveTo>
                  <a:pt x="1987995" y="363248"/>
                </a:moveTo>
                <a:lnTo>
                  <a:pt x="1987995" y="526234"/>
                </a:lnTo>
                <a:lnTo>
                  <a:pt x="2007059" y="526234"/>
                </a:lnTo>
                <a:cubicBezTo>
                  <a:pt x="2045018" y="526234"/>
                  <a:pt x="2113702" y="525042"/>
                  <a:pt x="2113702" y="442911"/>
                </a:cubicBezTo>
                <a:cubicBezTo>
                  <a:pt x="2113702" y="360780"/>
                  <a:pt x="2038295" y="362057"/>
                  <a:pt x="1987995" y="363248"/>
                </a:cubicBezTo>
                <a:close/>
                <a:moveTo>
                  <a:pt x="58130" y="355163"/>
                </a:moveTo>
                <a:lnTo>
                  <a:pt x="58130" y="939612"/>
                </a:lnTo>
                <a:lnTo>
                  <a:pt x="58216" y="938931"/>
                </a:lnTo>
                <a:cubicBezTo>
                  <a:pt x="58216" y="1036042"/>
                  <a:pt x="42300" y="1162855"/>
                  <a:pt x="160347" y="1196899"/>
                </a:cubicBezTo>
                <a:cubicBezTo>
                  <a:pt x="268692" y="1228050"/>
                  <a:pt x="270990" y="1218262"/>
                  <a:pt x="330993" y="1239454"/>
                </a:cubicBezTo>
                <a:cubicBezTo>
                  <a:pt x="360319" y="1249296"/>
                  <a:pt x="388264" y="1262853"/>
                  <a:pt x="414145" y="1279796"/>
                </a:cubicBezTo>
                <a:cubicBezTo>
                  <a:pt x="440075" y="1262834"/>
                  <a:pt x="468079" y="1249276"/>
                  <a:pt x="497467" y="1239454"/>
                </a:cubicBezTo>
                <a:cubicBezTo>
                  <a:pt x="557044" y="1218177"/>
                  <a:pt x="559427" y="1227964"/>
                  <a:pt x="667687" y="1196899"/>
                </a:cubicBezTo>
                <a:cubicBezTo>
                  <a:pt x="785564" y="1162941"/>
                  <a:pt x="769819" y="1036042"/>
                  <a:pt x="769819" y="938931"/>
                </a:cubicBezTo>
                <a:lnTo>
                  <a:pt x="769819" y="355163"/>
                </a:lnTo>
                <a:close/>
                <a:moveTo>
                  <a:pt x="4642741" y="335077"/>
                </a:moveTo>
                <a:lnTo>
                  <a:pt x="4794151" y="335077"/>
                </a:lnTo>
                <a:lnTo>
                  <a:pt x="4794151" y="362568"/>
                </a:lnTo>
                <a:cubicBezTo>
                  <a:pt x="4734659" y="362568"/>
                  <a:pt x="4733979" y="379164"/>
                  <a:pt x="4733979" y="422655"/>
                </a:cubicBezTo>
                <a:lnTo>
                  <a:pt x="4733979" y="744455"/>
                </a:lnTo>
                <a:lnTo>
                  <a:pt x="4706488" y="744455"/>
                </a:lnTo>
                <a:lnTo>
                  <a:pt x="4441115" y="428868"/>
                </a:lnTo>
                <a:lnTo>
                  <a:pt x="4441115" y="652537"/>
                </a:lnTo>
                <a:cubicBezTo>
                  <a:pt x="4441115" y="694836"/>
                  <a:pt x="4442137" y="713220"/>
                  <a:pt x="4501714" y="713220"/>
                </a:cubicBezTo>
                <a:lnTo>
                  <a:pt x="4501714" y="740455"/>
                </a:lnTo>
                <a:lnTo>
                  <a:pt x="4350984" y="740455"/>
                </a:lnTo>
                <a:lnTo>
                  <a:pt x="4350984" y="713560"/>
                </a:lnTo>
                <a:cubicBezTo>
                  <a:pt x="4408603" y="713560"/>
                  <a:pt x="4408008" y="693900"/>
                  <a:pt x="4408008" y="652877"/>
                </a:cubicBezTo>
                <a:lnTo>
                  <a:pt x="4408008" y="445720"/>
                </a:lnTo>
                <a:cubicBezTo>
                  <a:pt x="4408008" y="391760"/>
                  <a:pt x="4406731" y="369121"/>
                  <a:pt x="4351580" y="362908"/>
                </a:cubicBezTo>
                <a:lnTo>
                  <a:pt x="4351580" y="335418"/>
                </a:lnTo>
                <a:lnTo>
                  <a:pt x="4469883" y="335418"/>
                </a:lnTo>
                <a:lnTo>
                  <a:pt x="4700956" y="607769"/>
                </a:lnTo>
                <a:lnTo>
                  <a:pt x="4700956" y="422655"/>
                </a:lnTo>
                <a:cubicBezTo>
                  <a:pt x="4700956" y="383505"/>
                  <a:pt x="4699083" y="362568"/>
                  <a:pt x="4642741" y="362568"/>
                </a:cubicBezTo>
                <a:close/>
                <a:moveTo>
                  <a:pt x="35491" y="334482"/>
                </a:moveTo>
                <a:lnTo>
                  <a:pt x="792543" y="334482"/>
                </a:lnTo>
                <a:lnTo>
                  <a:pt x="792543" y="991104"/>
                </a:lnTo>
                <a:cubicBezTo>
                  <a:pt x="792543" y="1087023"/>
                  <a:pt x="788968" y="1185409"/>
                  <a:pt x="674581" y="1218177"/>
                </a:cubicBezTo>
                <a:cubicBezTo>
                  <a:pt x="560193" y="1250944"/>
                  <a:pt x="555427" y="1241327"/>
                  <a:pt x="495850" y="1265583"/>
                </a:cubicBezTo>
                <a:cubicBezTo>
                  <a:pt x="466631" y="1276534"/>
                  <a:pt x="439186" y="1291734"/>
                  <a:pt x="414400" y="1310691"/>
                </a:cubicBezTo>
                <a:lnTo>
                  <a:pt x="413464" y="1310691"/>
                </a:lnTo>
                <a:cubicBezTo>
                  <a:pt x="413464" y="1310691"/>
                  <a:pt x="388952" y="1288137"/>
                  <a:pt x="333546" y="1265583"/>
                </a:cubicBezTo>
                <a:cubicBezTo>
                  <a:pt x="274054" y="1241327"/>
                  <a:pt x="268011" y="1250944"/>
                  <a:pt x="153794" y="1218177"/>
                </a:cubicBezTo>
                <a:cubicBezTo>
                  <a:pt x="39576" y="1185409"/>
                  <a:pt x="35832" y="1087023"/>
                  <a:pt x="35832" y="991104"/>
                </a:cubicBezTo>
                <a:close/>
                <a:moveTo>
                  <a:pt x="3651977" y="329205"/>
                </a:moveTo>
                <a:cubicBezTo>
                  <a:pt x="3684922" y="329427"/>
                  <a:pt x="3717764" y="332905"/>
                  <a:pt x="3750024" y="339588"/>
                </a:cubicBezTo>
                <a:cubicBezTo>
                  <a:pt x="3792324" y="350652"/>
                  <a:pt x="3838283" y="382568"/>
                  <a:pt x="3838283" y="443252"/>
                </a:cubicBezTo>
                <a:cubicBezTo>
                  <a:pt x="3838283" y="482998"/>
                  <a:pt x="3814963" y="522915"/>
                  <a:pt x="3749429" y="540617"/>
                </a:cubicBezTo>
                <a:cubicBezTo>
                  <a:pt x="3780664" y="559342"/>
                  <a:pt x="3794111" y="580789"/>
                  <a:pt x="3834538" y="642749"/>
                </a:cubicBezTo>
                <a:cubicBezTo>
                  <a:pt x="3872582" y="700964"/>
                  <a:pt x="3884242" y="710752"/>
                  <a:pt x="3914541" y="713220"/>
                </a:cubicBezTo>
                <a:lnTo>
                  <a:pt x="3914541" y="740796"/>
                </a:lnTo>
                <a:lnTo>
                  <a:pt x="3806026" y="740796"/>
                </a:lnTo>
                <a:cubicBezTo>
                  <a:pt x="3787099" y="716494"/>
                  <a:pt x="3769893" y="690898"/>
                  <a:pt x="3754535" y="664197"/>
                </a:cubicBezTo>
                <a:lnTo>
                  <a:pt x="3726959" y="618918"/>
                </a:lnTo>
                <a:cubicBezTo>
                  <a:pt x="3692660" y="562405"/>
                  <a:pt x="3690192" y="559342"/>
                  <a:pt x="3636232" y="559342"/>
                </a:cubicBezTo>
                <a:lnTo>
                  <a:pt x="3620998" y="559342"/>
                </a:lnTo>
                <a:lnTo>
                  <a:pt x="3620998" y="665388"/>
                </a:lnTo>
                <a:cubicBezTo>
                  <a:pt x="3620998" y="695432"/>
                  <a:pt x="3625423" y="713220"/>
                  <a:pt x="3680574" y="713220"/>
                </a:cubicBezTo>
                <a:lnTo>
                  <a:pt x="3680574" y="740455"/>
                </a:lnTo>
                <a:lnTo>
                  <a:pt x="3249919" y="740455"/>
                </a:lnTo>
                <a:lnTo>
                  <a:pt x="3249919" y="712965"/>
                </a:lnTo>
                <a:lnTo>
                  <a:pt x="3268302" y="712965"/>
                </a:lnTo>
                <a:cubicBezTo>
                  <a:pt x="3300219" y="712965"/>
                  <a:pt x="3308730" y="709305"/>
                  <a:pt x="3308730" y="700113"/>
                </a:cubicBezTo>
                <a:cubicBezTo>
                  <a:pt x="3308730" y="690921"/>
                  <a:pt x="3298346" y="674921"/>
                  <a:pt x="3284218" y="655345"/>
                </a:cubicBezTo>
                <a:lnTo>
                  <a:pt x="3196810" y="532447"/>
                </a:lnTo>
                <a:lnTo>
                  <a:pt x="3145744" y="577725"/>
                </a:lnTo>
                <a:lnTo>
                  <a:pt x="3145744" y="665388"/>
                </a:lnTo>
                <a:cubicBezTo>
                  <a:pt x="3145744" y="700369"/>
                  <a:pt x="3157404" y="713220"/>
                  <a:pt x="3204555" y="713220"/>
                </a:cubicBezTo>
                <a:lnTo>
                  <a:pt x="3204555" y="740455"/>
                </a:lnTo>
                <a:lnTo>
                  <a:pt x="3001738" y="740455"/>
                </a:lnTo>
                <a:lnTo>
                  <a:pt x="3001738" y="713646"/>
                </a:lnTo>
                <a:cubicBezTo>
                  <a:pt x="3055017" y="713646"/>
                  <a:pt x="3059954" y="696453"/>
                  <a:pt x="3059954" y="665814"/>
                </a:cubicBezTo>
                <a:lnTo>
                  <a:pt x="3059954" y="410484"/>
                </a:lnTo>
                <a:cubicBezTo>
                  <a:pt x="3059954" y="381037"/>
                  <a:pt x="3056890" y="362568"/>
                  <a:pt x="3001738" y="362568"/>
                </a:cubicBezTo>
                <a:lnTo>
                  <a:pt x="3001738" y="335077"/>
                </a:lnTo>
                <a:lnTo>
                  <a:pt x="3204555" y="335077"/>
                </a:lnTo>
                <a:lnTo>
                  <a:pt x="3204555" y="362568"/>
                </a:lnTo>
                <a:cubicBezTo>
                  <a:pt x="3151276" y="362568"/>
                  <a:pt x="3145744" y="378568"/>
                  <a:pt x="3145744" y="410484"/>
                </a:cubicBezTo>
                <a:lnTo>
                  <a:pt x="3145744" y="532617"/>
                </a:lnTo>
                <a:lnTo>
                  <a:pt x="3272047" y="421974"/>
                </a:lnTo>
                <a:cubicBezTo>
                  <a:pt x="3286090" y="409548"/>
                  <a:pt x="3297155" y="398739"/>
                  <a:pt x="3297155" y="384015"/>
                </a:cubicBezTo>
                <a:cubicBezTo>
                  <a:pt x="3297155" y="367419"/>
                  <a:pt x="3276899" y="362483"/>
                  <a:pt x="3256047" y="362483"/>
                </a:cubicBezTo>
                <a:lnTo>
                  <a:pt x="3256047" y="334992"/>
                </a:lnTo>
                <a:lnTo>
                  <a:pt x="3442011" y="334992"/>
                </a:lnTo>
                <a:lnTo>
                  <a:pt x="3442011" y="362483"/>
                </a:lnTo>
                <a:cubicBezTo>
                  <a:pt x="3385584" y="367334"/>
                  <a:pt x="3377668" y="375334"/>
                  <a:pt x="3304049" y="439081"/>
                </a:cubicBezTo>
                <a:lnTo>
                  <a:pt x="3261494" y="475849"/>
                </a:lnTo>
                <a:lnTo>
                  <a:pt x="3380648" y="646068"/>
                </a:lnTo>
                <a:cubicBezTo>
                  <a:pt x="3416819" y="697560"/>
                  <a:pt x="3430947" y="711007"/>
                  <a:pt x="3475630" y="712880"/>
                </a:cubicBezTo>
                <a:lnTo>
                  <a:pt x="3475630" y="714752"/>
                </a:lnTo>
                <a:lnTo>
                  <a:pt x="3476822" y="712880"/>
                </a:lnTo>
                <a:cubicBezTo>
                  <a:pt x="3529590" y="712880"/>
                  <a:pt x="3535037" y="696964"/>
                  <a:pt x="3535037" y="665048"/>
                </a:cubicBezTo>
                <a:lnTo>
                  <a:pt x="3535037" y="408867"/>
                </a:lnTo>
                <a:cubicBezTo>
                  <a:pt x="3535037" y="378058"/>
                  <a:pt x="3530781" y="361036"/>
                  <a:pt x="3476822" y="361036"/>
                </a:cubicBezTo>
                <a:lnTo>
                  <a:pt x="3476822" y="332864"/>
                </a:lnTo>
                <a:lnTo>
                  <a:pt x="3570442" y="329800"/>
                </a:lnTo>
                <a:cubicBezTo>
                  <a:pt x="3585762" y="329800"/>
                  <a:pt x="3617934" y="328013"/>
                  <a:pt x="3651977" y="329205"/>
                </a:cubicBezTo>
                <a:close/>
                <a:moveTo>
                  <a:pt x="4119911" y="327672"/>
                </a:moveTo>
                <a:cubicBezTo>
                  <a:pt x="4303152" y="327672"/>
                  <a:pt x="4348515" y="464358"/>
                  <a:pt x="4348515" y="537893"/>
                </a:cubicBezTo>
                <a:cubicBezTo>
                  <a:pt x="4348515" y="646068"/>
                  <a:pt x="4270726" y="748200"/>
                  <a:pt x="4122379" y="748200"/>
                </a:cubicBezTo>
                <a:cubicBezTo>
                  <a:pt x="3961181" y="748200"/>
                  <a:pt x="3895646" y="632876"/>
                  <a:pt x="3895646" y="537297"/>
                </a:cubicBezTo>
                <a:cubicBezTo>
                  <a:pt x="3895646" y="432527"/>
                  <a:pt x="3969181" y="327672"/>
                  <a:pt x="4119911" y="327672"/>
                </a:cubicBezTo>
                <a:close/>
                <a:moveTo>
                  <a:pt x="1613597" y="327162"/>
                </a:moveTo>
                <a:lnTo>
                  <a:pt x="1641768" y="327162"/>
                </a:lnTo>
                <a:lnTo>
                  <a:pt x="1765603" y="643430"/>
                </a:lnTo>
                <a:cubicBezTo>
                  <a:pt x="1785859" y="694921"/>
                  <a:pt x="1792668" y="713305"/>
                  <a:pt x="1833691" y="713305"/>
                </a:cubicBezTo>
                <a:lnTo>
                  <a:pt x="1844074" y="713305"/>
                </a:lnTo>
                <a:cubicBezTo>
                  <a:pt x="1896757" y="713305"/>
                  <a:pt x="1902289" y="697390"/>
                  <a:pt x="1902289" y="665473"/>
                </a:cubicBezTo>
                <a:lnTo>
                  <a:pt x="1902289" y="409293"/>
                </a:lnTo>
                <a:cubicBezTo>
                  <a:pt x="1902289" y="378483"/>
                  <a:pt x="1898034" y="361461"/>
                  <a:pt x="1844074" y="361461"/>
                </a:cubicBezTo>
                <a:lnTo>
                  <a:pt x="1844074" y="333290"/>
                </a:lnTo>
                <a:lnTo>
                  <a:pt x="1937695" y="330226"/>
                </a:lnTo>
                <a:cubicBezTo>
                  <a:pt x="1953014" y="330226"/>
                  <a:pt x="1985101" y="328439"/>
                  <a:pt x="2019145" y="329630"/>
                </a:cubicBezTo>
                <a:cubicBezTo>
                  <a:pt x="2052118" y="329853"/>
                  <a:pt x="2084988" y="333331"/>
                  <a:pt x="2117277" y="340014"/>
                </a:cubicBezTo>
                <a:cubicBezTo>
                  <a:pt x="2159576" y="351078"/>
                  <a:pt x="2205535" y="382994"/>
                  <a:pt x="2205535" y="443677"/>
                </a:cubicBezTo>
                <a:cubicBezTo>
                  <a:pt x="2205535" y="483424"/>
                  <a:pt x="2182215" y="523340"/>
                  <a:pt x="2116681" y="541043"/>
                </a:cubicBezTo>
                <a:cubicBezTo>
                  <a:pt x="2147916" y="559767"/>
                  <a:pt x="2161363" y="581215"/>
                  <a:pt x="2201791" y="643175"/>
                </a:cubicBezTo>
                <a:cubicBezTo>
                  <a:pt x="2239835" y="701390"/>
                  <a:pt x="2251495" y="711177"/>
                  <a:pt x="2281538" y="713646"/>
                </a:cubicBezTo>
                <a:lnTo>
                  <a:pt x="2281538" y="714242"/>
                </a:lnTo>
                <a:lnTo>
                  <a:pt x="2282475" y="713646"/>
                </a:lnTo>
                <a:cubicBezTo>
                  <a:pt x="2336434" y="713646"/>
                  <a:pt x="2341286" y="697049"/>
                  <a:pt x="2341286" y="665814"/>
                </a:cubicBezTo>
                <a:lnTo>
                  <a:pt x="2341286" y="410484"/>
                </a:lnTo>
                <a:cubicBezTo>
                  <a:pt x="2341286" y="380441"/>
                  <a:pt x="2337711" y="362568"/>
                  <a:pt x="2282475" y="362568"/>
                </a:cubicBezTo>
                <a:lnTo>
                  <a:pt x="2282475" y="335077"/>
                </a:lnTo>
                <a:lnTo>
                  <a:pt x="2486738" y="335077"/>
                </a:lnTo>
                <a:lnTo>
                  <a:pt x="2486738" y="362568"/>
                </a:lnTo>
                <a:cubicBezTo>
                  <a:pt x="2433289" y="362568"/>
                  <a:pt x="2427161" y="377973"/>
                  <a:pt x="2427161" y="410484"/>
                </a:cubicBezTo>
                <a:lnTo>
                  <a:pt x="2427161" y="643771"/>
                </a:lnTo>
                <a:cubicBezTo>
                  <a:pt x="2427161" y="689730"/>
                  <a:pt x="2427161" y="707518"/>
                  <a:pt x="2483504" y="707518"/>
                </a:cubicBezTo>
                <a:cubicBezTo>
                  <a:pt x="2530144" y="707518"/>
                  <a:pt x="2607339" y="707518"/>
                  <a:pt x="2618999" y="605386"/>
                </a:cubicBezTo>
                <a:lnTo>
                  <a:pt x="2646575" y="605386"/>
                </a:lnTo>
                <a:lnTo>
                  <a:pt x="2644106" y="740796"/>
                </a:lnTo>
                <a:lnTo>
                  <a:pt x="2173023" y="740796"/>
                </a:lnTo>
                <a:cubicBezTo>
                  <a:pt x="2154096" y="716494"/>
                  <a:pt x="2136890" y="690898"/>
                  <a:pt x="2121532" y="664197"/>
                </a:cubicBezTo>
                <a:lnTo>
                  <a:pt x="2093956" y="618918"/>
                </a:lnTo>
                <a:cubicBezTo>
                  <a:pt x="2059657" y="562405"/>
                  <a:pt x="2057189" y="559342"/>
                  <a:pt x="2003230" y="559342"/>
                </a:cubicBezTo>
                <a:lnTo>
                  <a:pt x="1987910" y="559342"/>
                </a:lnTo>
                <a:lnTo>
                  <a:pt x="1987910" y="665388"/>
                </a:lnTo>
                <a:cubicBezTo>
                  <a:pt x="1987910" y="695432"/>
                  <a:pt x="1992250" y="713220"/>
                  <a:pt x="2047486" y="713220"/>
                </a:cubicBezTo>
                <a:lnTo>
                  <a:pt x="2047486" y="740455"/>
                </a:lnTo>
                <a:lnTo>
                  <a:pt x="1642194" y="740455"/>
                </a:lnTo>
                <a:lnTo>
                  <a:pt x="1642194" y="713220"/>
                </a:lnTo>
                <a:cubicBezTo>
                  <a:pt x="1667216" y="713220"/>
                  <a:pt x="1688749" y="713220"/>
                  <a:pt x="1688749" y="693560"/>
                </a:cubicBezTo>
                <a:cubicBezTo>
                  <a:pt x="1688597" y="687258"/>
                  <a:pt x="1687330" y="681034"/>
                  <a:pt x="1685004" y="675176"/>
                </a:cubicBezTo>
                <a:lnTo>
                  <a:pt x="1666024" y="627429"/>
                </a:lnTo>
                <a:lnTo>
                  <a:pt x="1534189" y="627429"/>
                </a:lnTo>
                <a:lnTo>
                  <a:pt x="1524316" y="653728"/>
                </a:lnTo>
                <a:cubicBezTo>
                  <a:pt x="1519737" y="663824"/>
                  <a:pt x="1516861" y="674609"/>
                  <a:pt x="1515805" y="685644"/>
                </a:cubicBezTo>
                <a:cubicBezTo>
                  <a:pt x="1515805" y="713220"/>
                  <a:pt x="1548317" y="713220"/>
                  <a:pt x="1562360" y="713220"/>
                </a:cubicBezTo>
                <a:lnTo>
                  <a:pt x="1562360" y="740455"/>
                </a:lnTo>
                <a:lnTo>
                  <a:pt x="1196388" y="740455"/>
                </a:lnTo>
                <a:lnTo>
                  <a:pt x="1196388" y="712965"/>
                </a:lnTo>
                <a:lnTo>
                  <a:pt x="1214857" y="712965"/>
                </a:lnTo>
                <a:cubicBezTo>
                  <a:pt x="1246688" y="712965"/>
                  <a:pt x="1255199" y="709305"/>
                  <a:pt x="1255199" y="700113"/>
                </a:cubicBezTo>
                <a:cubicBezTo>
                  <a:pt x="1255199" y="690921"/>
                  <a:pt x="1244816" y="674921"/>
                  <a:pt x="1230773" y="655345"/>
                </a:cubicBezTo>
                <a:lnTo>
                  <a:pt x="1143705" y="532447"/>
                </a:lnTo>
                <a:lnTo>
                  <a:pt x="1092214" y="577725"/>
                </a:lnTo>
                <a:lnTo>
                  <a:pt x="1092214" y="665388"/>
                </a:lnTo>
                <a:cubicBezTo>
                  <a:pt x="1092214" y="700369"/>
                  <a:pt x="1103874" y="713220"/>
                  <a:pt x="1151025" y="713220"/>
                </a:cubicBezTo>
                <a:lnTo>
                  <a:pt x="1151365" y="740455"/>
                </a:lnTo>
                <a:lnTo>
                  <a:pt x="948548" y="740455"/>
                </a:lnTo>
                <a:lnTo>
                  <a:pt x="948548" y="713646"/>
                </a:lnTo>
                <a:cubicBezTo>
                  <a:pt x="1001827" y="713646"/>
                  <a:pt x="1006764" y="696453"/>
                  <a:pt x="1006764" y="665814"/>
                </a:cubicBezTo>
                <a:lnTo>
                  <a:pt x="1006764" y="410484"/>
                </a:lnTo>
                <a:cubicBezTo>
                  <a:pt x="1006764" y="381037"/>
                  <a:pt x="1003700" y="362568"/>
                  <a:pt x="948548" y="362568"/>
                </a:cubicBezTo>
                <a:lnTo>
                  <a:pt x="948548" y="335077"/>
                </a:lnTo>
                <a:lnTo>
                  <a:pt x="1151025" y="335077"/>
                </a:lnTo>
                <a:lnTo>
                  <a:pt x="1151025" y="362568"/>
                </a:lnTo>
                <a:cubicBezTo>
                  <a:pt x="1097746" y="362568"/>
                  <a:pt x="1092214" y="378568"/>
                  <a:pt x="1092214" y="410484"/>
                </a:cubicBezTo>
                <a:lnTo>
                  <a:pt x="1092214" y="532957"/>
                </a:lnTo>
                <a:lnTo>
                  <a:pt x="1218517" y="422315"/>
                </a:lnTo>
                <a:cubicBezTo>
                  <a:pt x="1232560" y="409889"/>
                  <a:pt x="1243624" y="399080"/>
                  <a:pt x="1243624" y="384356"/>
                </a:cubicBezTo>
                <a:cubicBezTo>
                  <a:pt x="1243624" y="367759"/>
                  <a:pt x="1223368" y="362823"/>
                  <a:pt x="1202516" y="362823"/>
                </a:cubicBezTo>
                <a:lnTo>
                  <a:pt x="1202516" y="335332"/>
                </a:lnTo>
                <a:lnTo>
                  <a:pt x="1388481" y="335332"/>
                </a:lnTo>
                <a:lnTo>
                  <a:pt x="1388481" y="362823"/>
                </a:lnTo>
                <a:cubicBezTo>
                  <a:pt x="1332138" y="367674"/>
                  <a:pt x="1324138" y="375675"/>
                  <a:pt x="1250603" y="439422"/>
                </a:cubicBezTo>
                <a:lnTo>
                  <a:pt x="1208048" y="476189"/>
                </a:lnTo>
                <a:lnTo>
                  <a:pt x="1327202" y="646409"/>
                </a:lnTo>
                <a:cubicBezTo>
                  <a:pt x="1363374" y="697900"/>
                  <a:pt x="1377502" y="711348"/>
                  <a:pt x="1422185" y="713220"/>
                </a:cubicBezTo>
                <a:lnTo>
                  <a:pt x="1422185" y="714752"/>
                </a:lnTo>
                <a:lnTo>
                  <a:pt x="1422951" y="713220"/>
                </a:lnTo>
                <a:cubicBezTo>
                  <a:pt x="1454867" y="713220"/>
                  <a:pt x="1470953" y="699773"/>
                  <a:pt x="1496486" y="633557"/>
                </a:cubicBezTo>
                <a:close/>
                <a:moveTo>
                  <a:pt x="4959774" y="327076"/>
                </a:moveTo>
                <a:lnTo>
                  <a:pt x="4988031" y="327076"/>
                </a:lnTo>
                <a:lnTo>
                  <a:pt x="5111866" y="643344"/>
                </a:lnTo>
                <a:cubicBezTo>
                  <a:pt x="5132037" y="694836"/>
                  <a:pt x="5138761" y="713219"/>
                  <a:pt x="5179868" y="713219"/>
                </a:cubicBezTo>
                <a:lnTo>
                  <a:pt x="5179868" y="740454"/>
                </a:lnTo>
                <a:lnTo>
                  <a:pt x="4988627" y="740454"/>
                </a:lnTo>
                <a:lnTo>
                  <a:pt x="4988627" y="713219"/>
                </a:lnTo>
                <a:cubicBezTo>
                  <a:pt x="5013734" y="713219"/>
                  <a:pt x="5035182" y="713219"/>
                  <a:pt x="5035182" y="693559"/>
                </a:cubicBezTo>
                <a:cubicBezTo>
                  <a:pt x="5035070" y="687261"/>
                  <a:pt x="5033831" y="681035"/>
                  <a:pt x="5031522" y="675175"/>
                </a:cubicBezTo>
                <a:lnTo>
                  <a:pt x="5012543" y="627429"/>
                </a:lnTo>
                <a:lnTo>
                  <a:pt x="4880622" y="627429"/>
                </a:lnTo>
                <a:lnTo>
                  <a:pt x="4870835" y="653727"/>
                </a:lnTo>
                <a:cubicBezTo>
                  <a:pt x="4866261" y="663826"/>
                  <a:pt x="4863386" y="674609"/>
                  <a:pt x="4862324" y="685644"/>
                </a:cubicBezTo>
                <a:cubicBezTo>
                  <a:pt x="4862324" y="713219"/>
                  <a:pt x="4894836" y="713219"/>
                  <a:pt x="4908964" y="713219"/>
                </a:cubicBezTo>
                <a:lnTo>
                  <a:pt x="4908964" y="740454"/>
                </a:lnTo>
                <a:lnTo>
                  <a:pt x="4769213" y="740454"/>
                </a:lnTo>
                <a:lnTo>
                  <a:pt x="4769213" y="713134"/>
                </a:lnTo>
                <a:cubicBezTo>
                  <a:pt x="4801045" y="713134"/>
                  <a:pt x="4817641" y="699687"/>
                  <a:pt x="4842748" y="633471"/>
                </a:cubicBezTo>
                <a:close/>
                <a:moveTo>
                  <a:pt x="2815943" y="323417"/>
                </a:moveTo>
                <a:cubicBezTo>
                  <a:pt x="2857964" y="325943"/>
                  <a:pt x="2896885" y="346364"/>
                  <a:pt x="2922841" y="379504"/>
                </a:cubicBezTo>
                <a:cubicBezTo>
                  <a:pt x="2928147" y="366649"/>
                  <a:pt x="2932194" y="353309"/>
                  <a:pt x="2934927" y="339673"/>
                </a:cubicBezTo>
                <a:lnTo>
                  <a:pt x="2963013" y="339673"/>
                </a:lnTo>
                <a:lnTo>
                  <a:pt x="2963439" y="461550"/>
                </a:lnTo>
                <a:lnTo>
                  <a:pt x="2937140" y="461550"/>
                </a:lnTo>
                <a:cubicBezTo>
                  <a:pt x="2914501" y="399675"/>
                  <a:pt x="2873478" y="357121"/>
                  <a:pt x="2815178" y="357121"/>
                </a:cubicBezTo>
                <a:cubicBezTo>
                  <a:pt x="2776793" y="357121"/>
                  <a:pt x="2752622" y="378738"/>
                  <a:pt x="2752622" y="405973"/>
                </a:cubicBezTo>
                <a:cubicBezTo>
                  <a:pt x="2752622" y="441379"/>
                  <a:pt x="2769303" y="454316"/>
                  <a:pt x="2853562" y="489126"/>
                </a:cubicBezTo>
                <a:cubicBezTo>
                  <a:pt x="2919352" y="516361"/>
                  <a:pt x="2999696" y="547511"/>
                  <a:pt x="2999440" y="629046"/>
                </a:cubicBezTo>
                <a:cubicBezTo>
                  <a:pt x="2999440" y="681985"/>
                  <a:pt x="2951268" y="748200"/>
                  <a:pt x="2851094" y="748200"/>
                </a:cubicBezTo>
                <a:cubicBezTo>
                  <a:pt x="2800283" y="748200"/>
                  <a:pt x="2755601" y="732965"/>
                  <a:pt x="2713046" y="684878"/>
                </a:cubicBezTo>
                <a:cubicBezTo>
                  <a:pt x="2706992" y="698891"/>
                  <a:pt x="2702759" y="713621"/>
                  <a:pt x="2700449" y="728710"/>
                </a:cubicBezTo>
                <a:lnTo>
                  <a:pt x="2674916" y="728710"/>
                </a:lnTo>
                <a:lnTo>
                  <a:pt x="2674916" y="585810"/>
                </a:lnTo>
                <a:lnTo>
                  <a:pt x="2702407" y="585810"/>
                </a:lnTo>
                <a:cubicBezTo>
                  <a:pt x="2731600" y="695772"/>
                  <a:pt x="2798411" y="714582"/>
                  <a:pt x="2835944" y="714582"/>
                </a:cubicBezTo>
                <a:cubicBezTo>
                  <a:pt x="2881223" y="714582"/>
                  <a:pt x="2911777" y="689049"/>
                  <a:pt x="2911777" y="655005"/>
                </a:cubicBezTo>
                <a:cubicBezTo>
                  <a:pt x="2911777" y="617727"/>
                  <a:pt x="2885478" y="603428"/>
                  <a:pt x="2805815" y="570746"/>
                </a:cubicBezTo>
                <a:cubicBezTo>
                  <a:pt x="2693045" y="524361"/>
                  <a:pt x="2674916" y="477466"/>
                  <a:pt x="2674916" y="438485"/>
                </a:cubicBezTo>
                <a:cubicBezTo>
                  <a:pt x="2674916" y="373291"/>
                  <a:pt x="2732110" y="323417"/>
                  <a:pt x="2815943" y="323417"/>
                </a:cubicBezTo>
                <a:close/>
                <a:moveTo>
                  <a:pt x="599599" y="279160"/>
                </a:moveTo>
                <a:lnTo>
                  <a:pt x="759520" y="279160"/>
                </a:lnTo>
                <a:lnTo>
                  <a:pt x="759435" y="313715"/>
                </a:lnTo>
                <a:lnTo>
                  <a:pt x="599599" y="313715"/>
                </a:lnTo>
                <a:close/>
                <a:moveTo>
                  <a:pt x="422315" y="279160"/>
                </a:moveTo>
                <a:lnTo>
                  <a:pt x="582577" y="279160"/>
                </a:lnTo>
                <a:lnTo>
                  <a:pt x="582577" y="313715"/>
                </a:lnTo>
                <a:lnTo>
                  <a:pt x="422315" y="313715"/>
                </a:lnTo>
                <a:close/>
                <a:moveTo>
                  <a:pt x="245032" y="279160"/>
                </a:moveTo>
                <a:lnTo>
                  <a:pt x="404868" y="279160"/>
                </a:lnTo>
                <a:lnTo>
                  <a:pt x="404868" y="313715"/>
                </a:lnTo>
                <a:lnTo>
                  <a:pt x="245032" y="313715"/>
                </a:lnTo>
                <a:close/>
                <a:moveTo>
                  <a:pt x="67663" y="279160"/>
                </a:moveTo>
                <a:lnTo>
                  <a:pt x="227584" y="279160"/>
                </a:lnTo>
                <a:lnTo>
                  <a:pt x="227584" y="313715"/>
                </a:lnTo>
                <a:lnTo>
                  <a:pt x="67663" y="313715"/>
                </a:lnTo>
                <a:close/>
                <a:moveTo>
                  <a:pt x="688369" y="231754"/>
                </a:moveTo>
                <a:lnTo>
                  <a:pt x="759435" y="231754"/>
                </a:lnTo>
                <a:lnTo>
                  <a:pt x="759435" y="266394"/>
                </a:lnTo>
                <a:lnTo>
                  <a:pt x="688369" y="266394"/>
                </a:lnTo>
                <a:close/>
                <a:moveTo>
                  <a:pt x="511000" y="231754"/>
                </a:moveTo>
                <a:lnTo>
                  <a:pt x="670836" y="231754"/>
                </a:lnTo>
                <a:lnTo>
                  <a:pt x="670836" y="266394"/>
                </a:lnTo>
                <a:lnTo>
                  <a:pt x="511000" y="266394"/>
                </a:lnTo>
                <a:close/>
                <a:moveTo>
                  <a:pt x="333631" y="231754"/>
                </a:moveTo>
                <a:lnTo>
                  <a:pt x="493552" y="231754"/>
                </a:lnTo>
                <a:lnTo>
                  <a:pt x="493552" y="266394"/>
                </a:lnTo>
                <a:lnTo>
                  <a:pt x="333631" y="266394"/>
                </a:lnTo>
                <a:close/>
                <a:moveTo>
                  <a:pt x="156262" y="231754"/>
                </a:moveTo>
                <a:lnTo>
                  <a:pt x="316183" y="231754"/>
                </a:lnTo>
                <a:lnTo>
                  <a:pt x="316183" y="266394"/>
                </a:lnTo>
                <a:lnTo>
                  <a:pt x="156262" y="266394"/>
                </a:lnTo>
                <a:close/>
                <a:moveTo>
                  <a:pt x="67748" y="231754"/>
                </a:moveTo>
                <a:lnTo>
                  <a:pt x="138815" y="231754"/>
                </a:lnTo>
                <a:lnTo>
                  <a:pt x="138815" y="266394"/>
                </a:lnTo>
                <a:lnTo>
                  <a:pt x="67748" y="266394"/>
                </a:lnTo>
                <a:close/>
                <a:moveTo>
                  <a:pt x="742584" y="133793"/>
                </a:moveTo>
                <a:lnTo>
                  <a:pt x="793650" y="133793"/>
                </a:lnTo>
                <a:lnTo>
                  <a:pt x="768117" y="174050"/>
                </a:lnTo>
                <a:close/>
                <a:moveTo>
                  <a:pt x="724285" y="133793"/>
                </a:moveTo>
                <a:lnTo>
                  <a:pt x="759435" y="189795"/>
                </a:lnTo>
                <a:lnTo>
                  <a:pt x="759435" y="218647"/>
                </a:lnTo>
                <a:lnTo>
                  <a:pt x="599599" y="218647"/>
                </a:lnTo>
                <a:lnTo>
                  <a:pt x="599599" y="189795"/>
                </a:lnTo>
                <a:lnTo>
                  <a:pt x="634750" y="133963"/>
                </a:lnTo>
                <a:close/>
                <a:moveTo>
                  <a:pt x="565555" y="133793"/>
                </a:moveTo>
                <a:lnTo>
                  <a:pt x="616621" y="133793"/>
                </a:lnTo>
                <a:lnTo>
                  <a:pt x="591088" y="174050"/>
                </a:lnTo>
                <a:close/>
                <a:moveTo>
                  <a:pt x="457551" y="133793"/>
                </a:moveTo>
                <a:lnTo>
                  <a:pt x="547342" y="133793"/>
                </a:lnTo>
                <a:lnTo>
                  <a:pt x="582577" y="189795"/>
                </a:lnTo>
                <a:lnTo>
                  <a:pt x="582577" y="218647"/>
                </a:lnTo>
                <a:lnTo>
                  <a:pt x="422315" y="218647"/>
                </a:lnTo>
                <a:lnTo>
                  <a:pt x="422315" y="189795"/>
                </a:lnTo>
                <a:close/>
                <a:moveTo>
                  <a:pt x="387846" y="133793"/>
                </a:moveTo>
                <a:lnTo>
                  <a:pt x="438912" y="133793"/>
                </a:lnTo>
                <a:lnTo>
                  <a:pt x="413379" y="174050"/>
                </a:lnTo>
                <a:close/>
                <a:moveTo>
                  <a:pt x="280522" y="133793"/>
                </a:moveTo>
                <a:lnTo>
                  <a:pt x="369803" y="133793"/>
                </a:lnTo>
                <a:lnTo>
                  <a:pt x="405208" y="189795"/>
                </a:lnTo>
                <a:lnTo>
                  <a:pt x="405208" y="218647"/>
                </a:lnTo>
                <a:lnTo>
                  <a:pt x="245372" y="218647"/>
                </a:lnTo>
                <a:lnTo>
                  <a:pt x="245372" y="189795"/>
                </a:lnTo>
                <a:close/>
                <a:moveTo>
                  <a:pt x="210903" y="133793"/>
                </a:moveTo>
                <a:lnTo>
                  <a:pt x="261968" y="133793"/>
                </a:lnTo>
                <a:lnTo>
                  <a:pt x="236436" y="174050"/>
                </a:lnTo>
                <a:close/>
                <a:moveTo>
                  <a:pt x="102898" y="133793"/>
                </a:moveTo>
                <a:lnTo>
                  <a:pt x="192349" y="133793"/>
                </a:lnTo>
                <a:lnTo>
                  <a:pt x="227584" y="189795"/>
                </a:lnTo>
                <a:lnTo>
                  <a:pt x="227584" y="218647"/>
                </a:lnTo>
                <a:lnTo>
                  <a:pt x="67663" y="218647"/>
                </a:lnTo>
                <a:lnTo>
                  <a:pt x="67663" y="189795"/>
                </a:lnTo>
                <a:close/>
                <a:moveTo>
                  <a:pt x="33278" y="133793"/>
                </a:moveTo>
                <a:lnTo>
                  <a:pt x="84344" y="133793"/>
                </a:lnTo>
                <a:lnTo>
                  <a:pt x="58811" y="174050"/>
                </a:lnTo>
                <a:close/>
                <a:moveTo>
                  <a:pt x="403847" y="61279"/>
                </a:moveTo>
                <a:lnTo>
                  <a:pt x="403847" y="106643"/>
                </a:lnTo>
                <a:lnTo>
                  <a:pt x="422996" y="106643"/>
                </a:lnTo>
                <a:lnTo>
                  <a:pt x="423252" y="61279"/>
                </a:lnTo>
                <a:close/>
                <a:moveTo>
                  <a:pt x="580194" y="61109"/>
                </a:moveTo>
                <a:lnTo>
                  <a:pt x="580194" y="106472"/>
                </a:lnTo>
                <a:lnTo>
                  <a:pt x="599599" y="106472"/>
                </a:lnTo>
                <a:lnTo>
                  <a:pt x="599599" y="61109"/>
                </a:lnTo>
                <a:close/>
                <a:moveTo>
                  <a:pt x="227244" y="61109"/>
                </a:moveTo>
                <a:lnTo>
                  <a:pt x="227244" y="106472"/>
                </a:lnTo>
                <a:lnTo>
                  <a:pt x="246649" y="106472"/>
                </a:lnTo>
                <a:lnTo>
                  <a:pt x="246649" y="61109"/>
                </a:lnTo>
                <a:close/>
                <a:moveTo>
                  <a:pt x="756882" y="60853"/>
                </a:moveTo>
                <a:lnTo>
                  <a:pt x="756882" y="106217"/>
                </a:lnTo>
                <a:lnTo>
                  <a:pt x="776713" y="106217"/>
                </a:lnTo>
                <a:lnTo>
                  <a:pt x="776713" y="60853"/>
                </a:lnTo>
                <a:close/>
                <a:moveTo>
                  <a:pt x="50215" y="60768"/>
                </a:moveTo>
                <a:lnTo>
                  <a:pt x="50215" y="106132"/>
                </a:lnTo>
                <a:lnTo>
                  <a:pt x="70046" y="106132"/>
                </a:lnTo>
                <a:lnTo>
                  <a:pt x="70046" y="60768"/>
                </a:lnTo>
                <a:close/>
                <a:moveTo>
                  <a:pt x="717476" y="42555"/>
                </a:moveTo>
                <a:lnTo>
                  <a:pt x="814927" y="42555"/>
                </a:lnTo>
                <a:lnTo>
                  <a:pt x="814927" y="119154"/>
                </a:lnTo>
                <a:lnTo>
                  <a:pt x="700454" y="119154"/>
                </a:lnTo>
                <a:lnTo>
                  <a:pt x="700454" y="85110"/>
                </a:lnTo>
                <a:lnTo>
                  <a:pt x="717476" y="85110"/>
                </a:lnTo>
                <a:close/>
                <a:moveTo>
                  <a:pt x="543256" y="42555"/>
                </a:moveTo>
                <a:lnTo>
                  <a:pt x="636877" y="42555"/>
                </a:lnTo>
                <a:lnTo>
                  <a:pt x="636877" y="85280"/>
                </a:lnTo>
                <a:lnTo>
                  <a:pt x="655176" y="85280"/>
                </a:lnTo>
                <a:lnTo>
                  <a:pt x="655261" y="119154"/>
                </a:lnTo>
                <a:lnTo>
                  <a:pt x="524702" y="119154"/>
                </a:lnTo>
                <a:lnTo>
                  <a:pt x="524702" y="85110"/>
                </a:lnTo>
                <a:lnTo>
                  <a:pt x="543256" y="85110"/>
                </a:lnTo>
                <a:close/>
                <a:moveTo>
                  <a:pt x="366654" y="42555"/>
                </a:moveTo>
                <a:lnTo>
                  <a:pt x="460274" y="42555"/>
                </a:lnTo>
                <a:lnTo>
                  <a:pt x="460274" y="85450"/>
                </a:lnTo>
                <a:lnTo>
                  <a:pt x="478488" y="85450"/>
                </a:lnTo>
                <a:lnTo>
                  <a:pt x="478913" y="119154"/>
                </a:lnTo>
                <a:lnTo>
                  <a:pt x="348440" y="119154"/>
                </a:lnTo>
                <a:lnTo>
                  <a:pt x="348440" y="85110"/>
                </a:lnTo>
                <a:lnTo>
                  <a:pt x="366654" y="85110"/>
                </a:lnTo>
                <a:close/>
                <a:moveTo>
                  <a:pt x="190306" y="42555"/>
                </a:moveTo>
                <a:lnTo>
                  <a:pt x="283927" y="42555"/>
                </a:lnTo>
                <a:lnTo>
                  <a:pt x="283927" y="85280"/>
                </a:lnTo>
                <a:lnTo>
                  <a:pt x="302225" y="85280"/>
                </a:lnTo>
                <a:lnTo>
                  <a:pt x="302566" y="119154"/>
                </a:lnTo>
                <a:lnTo>
                  <a:pt x="172093" y="119154"/>
                </a:lnTo>
                <a:lnTo>
                  <a:pt x="172093" y="85110"/>
                </a:lnTo>
                <a:lnTo>
                  <a:pt x="190306" y="85110"/>
                </a:lnTo>
                <a:close/>
                <a:moveTo>
                  <a:pt x="12341" y="42555"/>
                </a:moveTo>
                <a:lnTo>
                  <a:pt x="109707" y="42555"/>
                </a:lnTo>
                <a:lnTo>
                  <a:pt x="109707" y="85110"/>
                </a:lnTo>
                <a:lnTo>
                  <a:pt x="126729" y="85110"/>
                </a:lnTo>
                <a:lnTo>
                  <a:pt x="126729" y="119835"/>
                </a:lnTo>
                <a:lnTo>
                  <a:pt x="12341" y="119835"/>
                </a:lnTo>
                <a:close/>
                <a:moveTo>
                  <a:pt x="710242" y="0"/>
                </a:moveTo>
                <a:lnTo>
                  <a:pt x="735775" y="0"/>
                </a:lnTo>
                <a:lnTo>
                  <a:pt x="735775" y="14298"/>
                </a:lnTo>
                <a:lnTo>
                  <a:pt x="754073" y="14298"/>
                </a:lnTo>
                <a:lnTo>
                  <a:pt x="754073" y="0"/>
                </a:lnTo>
                <a:lnTo>
                  <a:pt x="782330" y="0"/>
                </a:lnTo>
                <a:lnTo>
                  <a:pt x="782330" y="14298"/>
                </a:lnTo>
                <a:lnTo>
                  <a:pt x="800884" y="14298"/>
                </a:lnTo>
                <a:lnTo>
                  <a:pt x="800884" y="0"/>
                </a:lnTo>
                <a:lnTo>
                  <a:pt x="827779" y="0"/>
                </a:lnTo>
                <a:lnTo>
                  <a:pt x="827779" y="30044"/>
                </a:lnTo>
                <a:lnTo>
                  <a:pt x="710242" y="30044"/>
                </a:lnTo>
                <a:close/>
                <a:moveTo>
                  <a:pt x="531001" y="0"/>
                </a:moveTo>
                <a:lnTo>
                  <a:pt x="557044" y="0"/>
                </a:lnTo>
                <a:lnTo>
                  <a:pt x="557044" y="14298"/>
                </a:lnTo>
                <a:lnTo>
                  <a:pt x="575854" y="14298"/>
                </a:lnTo>
                <a:lnTo>
                  <a:pt x="575854" y="0"/>
                </a:lnTo>
                <a:lnTo>
                  <a:pt x="604195" y="0"/>
                </a:lnTo>
                <a:lnTo>
                  <a:pt x="604195" y="14298"/>
                </a:lnTo>
                <a:lnTo>
                  <a:pt x="622834" y="14298"/>
                </a:lnTo>
                <a:lnTo>
                  <a:pt x="622834" y="0"/>
                </a:lnTo>
                <a:lnTo>
                  <a:pt x="648367" y="0"/>
                </a:lnTo>
                <a:lnTo>
                  <a:pt x="648537" y="30044"/>
                </a:lnTo>
                <a:lnTo>
                  <a:pt x="531001" y="30044"/>
                </a:lnTo>
                <a:close/>
                <a:moveTo>
                  <a:pt x="354908" y="0"/>
                </a:moveTo>
                <a:lnTo>
                  <a:pt x="380867" y="0"/>
                </a:lnTo>
                <a:lnTo>
                  <a:pt x="380867" y="14298"/>
                </a:lnTo>
                <a:lnTo>
                  <a:pt x="399506" y="14298"/>
                </a:lnTo>
                <a:lnTo>
                  <a:pt x="399506" y="0"/>
                </a:lnTo>
                <a:lnTo>
                  <a:pt x="427848" y="0"/>
                </a:lnTo>
                <a:lnTo>
                  <a:pt x="427848" y="14469"/>
                </a:lnTo>
                <a:lnTo>
                  <a:pt x="446401" y="14469"/>
                </a:lnTo>
                <a:lnTo>
                  <a:pt x="446401" y="170"/>
                </a:lnTo>
                <a:lnTo>
                  <a:pt x="472360" y="170"/>
                </a:lnTo>
                <a:lnTo>
                  <a:pt x="472445" y="30044"/>
                </a:lnTo>
                <a:lnTo>
                  <a:pt x="354908" y="30044"/>
                </a:lnTo>
                <a:close/>
                <a:moveTo>
                  <a:pt x="178476" y="0"/>
                </a:moveTo>
                <a:lnTo>
                  <a:pt x="204519" y="0"/>
                </a:lnTo>
                <a:lnTo>
                  <a:pt x="204519" y="14298"/>
                </a:lnTo>
                <a:lnTo>
                  <a:pt x="223158" y="14298"/>
                </a:lnTo>
                <a:lnTo>
                  <a:pt x="223158" y="0"/>
                </a:lnTo>
                <a:lnTo>
                  <a:pt x="251415" y="0"/>
                </a:lnTo>
                <a:lnTo>
                  <a:pt x="251415" y="14298"/>
                </a:lnTo>
                <a:lnTo>
                  <a:pt x="269969" y="14298"/>
                </a:lnTo>
                <a:lnTo>
                  <a:pt x="269969" y="0"/>
                </a:lnTo>
                <a:lnTo>
                  <a:pt x="296012" y="0"/>
                </a:lnTo>
                <a:lnTo>
                  <a:pt x="296012" y="30044"/>
                </a:lnTo>
                <a:lnTo>
                  <a:pt x="178476" y="30044"/>
                </a:lnTo>
                <a:close/>
                <a:moveTo>
                  <a:pt x="0" y="0"/>
                </a:moveTo>
                <a:lnTo>
                  <a:pt x="26044" y="0"/>
                </a:lnTo>
                <a:lnTo>
                  <a:pt x="26044" y="14298"/>
                </a:lnTo>
                <a:lnTo>
                  <a:pt x="44598" y="14298"/>
                </a:lnTo>
                <a:lnTo>
                  <a:pt x="44598" y="0"/>
                </a:lnTo>
                <a:lnTo>
                  <a:pt x="72854" y="0"/>
                </a:lnTo>
                <a:lnTo>
                  <a:pt x="72854" y="14298"/>
                </a:lnTo>
                <a:lnTo>
                  <a:pt x="91494" y="14298"/>
                </a:lnTo>
                <a:lnTo>
                  <a:pt x="91494" y="0"/>
                </a:lnTo>
                <a:lnTo>
                  <a:pt x="117537" y="0"/>
                </a:lnTo>
                <a:lnTo>
                  <a:pt x="117537" y="30044"/>
                </a:lnTo>
                <a:lnTo>
                  <a:pt x="0" y="30044"/>
                </a:lnTo>
                <a:close/>
              </a:path>
            </a:pathLst>
          </a:custGeom>
          <a:solidFill>
            <a:schemeClr val="bg1"/>
          </a:solidFill>
          <a:ln w="8508" cap="flat">
            <a:noFill/>
            <a:prstDash val="solid"/>
            <a:miter/>
          </a:ln>
        </p:spPr>
        <p:txBody>
          <a:bodyPr lIns="0" tIns="0" rIns="0" bIns="0" rtlCol="0" anchor="ctr"/>
          <a:lstStyle/>
          <a:p>
            <a:endParaRPr lang="sv-SE"/>
          </a:p>
        </p:txBody>
      </p:sp>
    </p:spTree>
    <p:extLst>
      <p:ext uri="{BB962C8B-B14F-4D97-AF65-F5344CB8AC3E}">
        <p14:creationId xmlns:p14="http://schemas.microsoft.com/office/powerpoint/2010/main" val="3980745436"/>
      </p:ext>
    </p:extLst>
  </p:cSld>
  <p:clrMapOvr>
    <a:masterClrMapping/>
  </p:clrMapOvr>
  <p:hf hd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vå innehållsdelar">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t>Klicka här för att ändra mall för rubrikformat</a:t>
            </a:r>
          </a:p>
        </p:txBody>
      </p:sp>
      <p:sp>
        <p:nvSpPr>
          <p:cNvPr id="3" name="Platshållare för innehåll 2"/>
          <p:cNvSpPr>
            <a:spLocks noGrp="1"/>
          </p:cNvSpPr>
          <p:nvPr>
            <p:ph idx="1"/>
          </p:nvPr>
        </p:nvSpPr>
        <p:spPr>
          <a:xfrm>
            <a:off x="874713" y="1881188"/>
            <a:ext cx="5017323" cy="3742716"/>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p:cNvSpPr>
            <a:spLocks noGrp="1"/>
          </p:cNvSpPr>
          <p:nvPr>
            <p:ph type="dt" sz="half" idx="10"/>
          </p:nvPr>
        </p:nvSpPr>
        <p:spPr/>
        <p:txBody>
          <a:bodyPr/>
          <a:lstStyle/>
          <a:p>
            <a:r>
              <a:rPr lang="sv-SE"/>
              <a:t>2022-07-13</a:t>
            </a:r>
          </a:p>
        </p:txBody>
      </p:sp>
      <p:sp>
        <p:nvSpPr>
          <p:cNvPr id="5" name="Platshållare för sidfot 4"/>
          <p:cNvSpPr>
            <a:spLocks noGrp="1"/>
          </p:cNvSpPr>
          <p:nvPr>
            <p:ph type="ftr" sz="quarter" idx="11"/>
          </p:nvPr>
        </p:nvSpPr>
        <p:spPr/>
        <p:txBody>
          <a:bodyPr/>
          <a:lstStyle/>
          <a:p>
            <a:r>
              <a:rPr lang="sv-SE"/>
              <a:t>Tjänstedesign i Karlskrona kommun</a:t>
            </a:r>
          </a:p>
        </p:txBody>
      </p:sp>
      <p:sp>
        <p:nvSpPr>
          <p:cNvPr id="6" name="Platshållare för bildnummer 5"/>
          <p:cNvSpPr>
            <a:spLocks noGrp="1"/>
          </p:cNvSpPr>
          <p:nvPr>
            <p:ph type="sldNum" sz="quarter" idx="12"/>
          </p:nvPr>
        </p:nvSpPr>
        <p:spPr/>
        <p:txBody>
          <a:bodyPr/>
          <a:lstStyle/>
          <a:p>
            <a:fld id="{6D2D5425-E526-42F0-B2EA-08BDC2F5FD53}" type="slidenum">
              <a:rPr lang="sv-SE" smtClean="0"/>
              <a:t>‹#›</a:t>
            </a:fld>
            <a:endParaRPr lang="sv-SE"/>
          </a:p>
        </p:txBody>
      </p:sp>
      <p:sp>
        <p:nvSpPr>
          <p:cNvPr id="7" name="Platshållare för innehåll 2"/>
          <p:cNvSpPr>
            <a:spLocks noGrp="1"/>
          </p:cNvSpPr>
          <p:nvPr>
            <p:ph idx="13"/>
          </p:nvPr>
        </p:nvSpPr>
        <p:spPr>
          <a:xfrm>
            <a:off x="6299965" y="1881188"/>
            <a:ext cx="5017323" cy="3742716"/>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Tree>
    <p:extLst>
      <p:ext uri="{BB962C8B-B14F-4D97-AF65-F5344CB8AC3E}">
        <p14:creationId xmlns:p14="http://schemas.microsoft.com/office/powerpoint/2010/main" val="2845601833"/>
      </p:ext>
    </p:extLst>
  </p:cSld>
  <p:clrMapOvr>
    <a:masterClrMapping/>
  </p:clrMapOvr>
  <p:hf hdr="0" dt="0"/>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Stor text (bild)">
    <p:bg>
      <p:bgPr>
        <a:solidFill>
          <a:schemeClr val="bg2"/>
        </a:solidFill>
        <a:effectLst/>
      </p:bgPr>
    </p:bg>
    <p:spTree>
      <p:nvGrpSpPr>
        <p:cNvPr id="1" name=""/>
        <p:cNvGrpSpPr/>
        <p:nvPr/>
      </p:nvGrpSpPr>
      <p:grpSpPr>
        <a:xfrm>
          <a:off x="0" y="0"/>
          <a:ext cx="0" cy="0"/>
          <a:chOff x="0" y="0"/>
          <a:chExt cx="0" cy="0"/>
        </a:xfrm>
      </p:grpSpPr>
      <p:sp>
        <p:nvSpPr>
          <p:cNvPr id="7" name="Platshållare för bild 5"/>
          <p:cNvSpPr>
            <a:spLocks noGrp="1"/>
          </p:cNvSpPr>
          <p:nvPr>
            <p:ph type="pic" sz="quarter" idx="13" hasCustomPrompt="1"/>
          </p:nvPr>
        </p:nvSpPr>
        <p:spPr>
          <a:xfrm>
            <a:off x="0" y="0"/>
            <a:ext cx="12192000" cy="6858000"/>
          </a:xfrm>
          <a:custGeom>
            <a:avLst/>
            <a:gdLst>
              <a:gd name="connsiteX0" fmla="*/ 9620979 w 12192000"/>
              <a:gd name="connsiteY0" fmla="*/ 6377619 h 6858000"/>
              <a:gd name="connsiteX1" fmla="*/ 9620979 w 12192000"/>
              <a:gd name="connsiteY1" fmla="*/ 6378047 h 6858000"/>
              <a:gd name="connsiteX2" fmla="*/ 9623391 w 12192000"/>
              <a:gd name="connsiteY2" fmla="*/ 6381613 h 6858000"/>
              <a:gd name="connsiteX3" fmla="*/ 9674485 w 12192000"/>
              <a:gd name="connsiteY3" fmla="*/ 6401260 h 6858000"/>
              <a:gd name="connsiteX4" fmla="*/ 9682144 w 12192000"/>
              <a:gd name="connsiteY4" fmla="*/ 6400226 h 6858000"/>
              <a:gd name="connsiteX5" fmla="*/ 9669414 w 12192000"/>
              <a:gd name="connsiteY5" fmla="*/ 6394307 h 6858000"/>
              <a:gd name="connsiteX6" fmla="*/ 9624951 w 12192000"/>
              <a:gd name="connsiteY6" fmla="*/ 6379117 h 6858000"/>
              <a:gd name="connsiteX7" fmla="*/ 9621653 w 12192000"/>
              <a:gd name="connsiteY7" fmla="*/ 6377619 h 6858000"/>
              <a:gd name="connsiteX8" fmla="*/ 9620979 w 12192000"/>
              <a:gd name="connsiteY8" fmla="*/ 6377619 h 6858000"/>
              <a:gd name="connsiteX9" fmla="*/ 9559531 w 12192000"/>
              <a:gd name="connsiteY9" fmla="*/ 6329839 h 6858000"/>
              <a:gd name="connsiteX10" fmla="*/ 9558822 w 12192000"/>
              <a:gd name="connsiteY10" fmla="*/ 6330445 h 6858000"/>
              <a:gd name="connsiteX11" fmla="*/ 9557830 w 12192000"/>
              <a:gd name="connsiteY11" fmla="*/ 6333084 h 6858000"/>
              <a:gd name="connsiteX12" fmla="*/ 9554745 w 12192000"/>
              <a:gd name="connsiteY12" fmla="*/ 6357188 h 6858000"/>
              <a:gd name="connsiteX13" fmla="*/ 9555525 w 12192000"/>
              <a:gd name="connsiteY13" fmla="*/ 6369704 h 6858000"/>
              <a:gd name="connsiteX14" fmla="*/ 9565808 w 12192000"/>
              <a:gd name="connsiteY14" fmla="*/ 6405967 h 6858000"/>
              <a:gd name="connsiteX15" fmla="*/ 9565949 w 12192000"/>
              <a:gd name="connsiteY15" fmla="*/ 6405931 h 6858000"/>
              <a:gd name="connsiteX16" fmla="*/ 9573041 w 12192000"/>
              <a:gd name="connsiteY16" fmla="*/ 6393701 h 6858000"/>
              <a:gd name="connsiteX17" fmla="*/ 9563751 w 12192000"/>
              <a:gd name="connsiteY17" fmla="*/ 6371130 h 6858000"/>
              <a:gd name="connsiteX18" fmla="*/ 9559815 w 12192000"/>
              <a:gd name="connsiteY18" fmla="*/ 6347739 h 6858000"/>
              <a:gd name="connsiteX19" fmla="*/ 9560240 w 12192000"/>
              <a:gd name="connsiteY19" fmla="*/ 6347489 h 6858000"/>
              <a:gd name="connsiteX20" fmla="*/ 9566268 w 12192000"/>
              <a:gd name="connsiteY20" fmla="*/ 6368491 h 6858000"/>
              <a:gd name="connsiteX21" fmla="*/ 9583288 w 12192000"/>
              <a:gd name="connsiteY21" fmla="*/ 6398728 h 6858000"/>
              <a:gd name="connsiteX22" fmla="*/ 9654735 w 12192000"/>
              <a:gd name="connsiteY22" fmla="*/ 6437951 h 6858000"/>
              <a:gd name="connsiteX23" fmla="*/ 9685796 w 12192000"/>
              <a:gd name="connsiteY23" fmla="*/ 6459024 h 6858000"/>
              <a:gd name="connsiteX24" fmla="*/ 9716857 w 12192000"/>
              <a:gd name="connsiteY24" fmla="*/ 6437951 h 6858000"/>
              <a:gd name="connsiteX25" fmla="*/ 9788269 w 12192000"/>
              <a:gd name="connsiteY25" fmla="*/ 6398728 h 6858000"/>
              <a:gd name="connsiteX26" fmla="*/ 9805288 w 12192000"/>
              <a:gd name="connsiteY26" fmla="*/ 6368491 h 6858000"/>
              <a:gd name="connsiteX27" fmla="*/ 9811280 w 12192000"/>
              <a:gd name="connsiteY27" fmla="*/ 6347489 h 6858000"/>
              <a:gd name="connsiteX28" fmla="*/ 9811741 w 12192000"/>
              <a:gd name="connsiteY28" fmla="*/ 6347739 h 6858000"/>
              <a:gd name="connsiteX29" fmla="*/ 9806671 w 12192000"/>
              <a:gd name="connsiteY29" fmla="*/ 6371522 h 6858000"/>
              <a:gd name="connsiteX30" fmla="*/ 9798622 w 12192000"/>
              <a:gd name="connsiteY30" fmla="*/ 6393487 h 6858000"/>
              <a:gd name="connsiteX31" fmla="*/ 9805997 w 12192000"/>
              <a:gd name="connsiteY31" fmla="*/ 6405931 h 6858000"/>
              <a:gd name="connsiteX32" fmla="*/ 9806564 w 12192000"/>
              <a:gd name="connsiteY32" fmla="*/ 6404861 h 6858000"/>
              <a:gd name="connsiteX33" fmla="*/ 9809543 w 12192000"/>
              <a:gd name="connsiteY33" fmla="*/ 6398229 h 6858000"/>
              <a:gd name="connsiteX34" fmla="*/ 9816280 w 12192000"/>
              <a:gd name="connsiteY34" fmla="*/ 6369704 h 6858000"/>
              <a:gd name="connsiteX35" fmla="*/ 9817060 w 12192000"/>
              <a:gd name="connsiteY35" fmla="*/ 6357188 h 6858000"/>
              <a:gd name="connsiteX36" fmla="*/ 9814010 w 12192000"/>
              <a:gd name="connsiteY36" fmla="*/ 6333084 h 6858000"/>
              <a:gd name="connsiteX37" fmla="*/ 9812982 w 12192000"/>
              <a:gd name="connsiteY37" fmla="*/ 6330445 h 6858000"/>
              <a:gd name="connsiteX38" fmla="*/ 9812273 w 12192000"/>
              <a:gd name="connsiteY38" fmla="*/ 6329839 h 6858000"/>
              <a:gd name="connsiteX39" fmla="*/ 9811635 w 12192000"/>
              <a:gd name="connsiteY39" fmla="*/ 6330231 h 6858000"/>
              <a:gd name="connsiteX40" fmla="*/ 9810607 w 12192000"/>
              <a:gd name="connsiteY40" fmla="*/ 6331836 h 6858000"/>
              <a:gd name="connsiteX41" fmla="*/ 9794934 w 12192000"/>
              <a:gd name="connsiteY41" fmla="*/ 6358721 h 6858000"/>
              <a:gd name="connsiteX42" fmla="*/ 9771284 w 12192000"/>
              <a:gd name="connsiteY42" fmla="*/ 6378974 h 6858000"/>
              <a:gd name="connsiteX43" fmla="*/ 9789297 w 12192000"/>
              <a:gd name="connsiteY43" fmla="*/ 6385321 h 6858000"/>
              <a:gd name="connsiteX44" fmla="*/ 9768306 w 12192000"/>
              <a:gd name="connsiteY44" fmla="*/ 6402294 h 6858000"/>
              <a:gd name="connsiteX45" fmla="*/ 9737919 w 12192000"/>
              <a:gd name="connsiteY45" fmla="*/ 6410638 h 6858000"/>
              <a:gd name="connsiteX46" fmla="*/ 9719090 w 12192000"/>
              <a:gd name="connsiteY46" fmla="*/ 6408320 h 6858000"/>
              <a:gd name="connsiteX47" fmla="*/ 9711148 w 12192000"/>
              <a:gd name="connsiteY47" fmla="*/ 6403827 h 6858000"/>
              <a:gd name="connsiteX48" fmla="*/ 9687072 w 12192000"/>
              <a:gd name="connsiteY48" fmla="*/ 6402365 h 6858000"/>
              <a:gd name="connsiteX49" fmla="*/ 9660302 w 12192000"/>
              <a:gd name="connsiteY49" fmla="*/ 6403792 h 6858000"/>
              <a:gd name="connsiteX50" fmla="*/ 9652501 w 12192000"/>
              <a:gd name="connsiteY50" fmla="*/ 6408320 h 6858000"/>
              <a:gd name="connsiteX51" fmla="*/ 9633673 w 12192000"/>
              <a:gd name="connsiteY51" fmla="*/ 6410638 h 6858000"/>
              <a:gd name="connsiteX52" fmla="*/ 9603286 w 12192000"/>
              <a:gd name="connsiteY52" fmla="*/ 6402294 h 6858000"/>
              <a:gd name="connsiteX53" fmla="*/ 9582260 w 12192000"/>
              <a:gd name="connsiteY53" fmla="*/ 6385321 h 6858000"/>
              <a:gd name="connsiteX54" fmla="*/ 9600520 w 12192000"/>
              <a:gd name="connsiteY54" fmla="*/ 6378974 h 6858000"/>
              <a:gd name="connsiteX55" fmla="*/ 9576870 w 12192000"/>
              <a:gd name="connsiteY55" fmla="*/ 6358721 h 6858000"/>
              <a:gd name="connsiteX56" fmla="*/ 9561233 w 12192000"/>
              <a:gd name="connsiteY56" fmla="*/ 6331836 h 6858000"/>
              <a:gd name="connsiteX57" fmla="*/ 9560134 w 12192000"/>
              <a:gd name="connsiteY57" fmla="*/ 6330231 h 6858000"/>
              <a:gd name="connsiteX58" fmla="*/ 9559531 w 12192000"/>
              <a:gd name="connsiteY58" fmla="*/ 6329839 h 6858000"/>
              <a:gd name="connsiteX59" fmla="*/ 9760044 w 12192000"/>
              <a:gd name="connsiteY59" fmla="*/ 6298247 h 6858000"/>
              <a:gd name="connsiteX60" fmla="*/ 9760044 w 12192000"/>
              <a:gd name="connsiteY60" fmla="*/ 6298710 h 6858000"/>
              <a:gd name="connsiteX61" fmla="*/ 9761746 w 12192000"/>
              <a:gd name="connsiteY61" fmla="*/ 6299994 h 6858000"/>
              <a:gd name="connsiteX62" fmla="*/ 9762420 w 12192000"/>
              <a:gd name="connsiteY62" fmla="*/ 6302775 h 6858000"/>
              <a:gd name="connsiteX63" fmla="*/ 9762420 w 12192000"/>
              <a:gd name="connsiteY63" fmla="*/ 6344315 h 6858000"/>
              <a:gd name="connsiteX64" fmla="*/ 9761108 w 12192000"/>
              <a:gd name="connsiteY64" fmla="*/ 6351447 h 6858000"/>
              <a:gd name="connsiteX65" fmla="*/ 9758200 w 12192000"/>
              <a:gd name="connsiteY65" fmla="*/ 6353693 h 6858000"/>
              <a:gd name="connsiteX66" fmla="*/ 9758200 w 12192000"/>
              <a:gd name="connsiteY66" fmla="*/ 6354371 h 6858000"/>
              <a:gd name="connsiteX67" fmla="*/ 9777844 w 12192000"/>
              <a:gd name="connsiteY67" fmla="*/ 6354371 h 6858000"/>
              <a:gd name="connsiteX68" fmla="*/ 9777844 w 12192000"/>
              <a:gd name="connsiteY68" fmla="*/ 6353693 h 6858000"/>
              <a:gd name="connsiteX69" fmla="*/ 9774972 w 12192000"/>
              <a:gd name="connsiteY69" fmla="*/ 6351447 h 6858000"/>
              <a:gd name="connsiteX70" fmla="*/ 9773660 w 12192000"/>
              <a:gd name="connsiteY70" fmla="*/ 6344315 h 6858000"/>
              <a:gd name="connsiteX71" fmla="*/ 9773660 w 12192000"/>
              <a:gd name="connsiteY71" fmla="*/ 6302775 h 6858000"/>
              <a:gd name="connsiteX72" fmla="*/ 9774333 w 12192000"/>
              <a:gd name="connsiteY72" fmla="*/ 6299994 h 6858000"/>
              <a:gd name="connsiteX73" fmla="*/ 9774440 w 12192000"/>
              <a:gd name="connsiteY73" fmla="*/ 6299994 h 6858000"/>
              <a:gd name="connsiteX74" fmla="*/ 9776142 w 12192000"/>
              <a:gd name="connsiteY74" fmla="*/ 6298710 h 6858000"/>
              <a:gd name="connsiteX75" fmla="*/ 9776142 w 12192000"/>
              <a:gd name="connsiteY75" fmla="*/ 6298247 h 6858000"/>
              <a:gd name="connsiteX76" fmla="*/ 9620660 w 12192000"/>
              <a:gd name="connsiteY76" fmla="*/ 6297926 h 6858000"/>
              <a:gd name="connsiteX77" fmla="*/ 9620660 w 12192000"/>
              <a:gd name="connsiteY77" fmla="*/ 6298924 h 6858000"/>
              <a:gd name="connsiteX78" fmla="*/ 9621157 w 12192000"/>
              <a:gd name="connsiteY78" fmla="*/ 6300279 h 6858000"/>
              <a:gd name="connsiteX79" fmla="*/ 9620341 w 12192000"/>
              <a:gd name="connsiteY79" fmla="*/ 6302383 h 6858000"/>
              <a:gd name="connsiteX80" fmla="*/ 9610449 w 12192000"/>
              <a:gd name="connsiteY80" fmla="*/ 6316040 h 6858000"/>
              <a:gd name="connsiteX81" fmla="*/ 9609775 w 12192000"/>
              <a:gd name="connsiteY81" fmla="*/ 6316360 h 6858000"/>
              <a:gd name="connsiteX82" fmla="*/ 9609208 w 12192000"/>
              <a:gd name="connsiteY82" fmla="*/ 6315968 h 6858000"/>
              <a:gd name="connsiteX83" fmla="*/ 9601903 w 12192000"/>
              <a:gd name="connsiteY83" fmla="*/ 6302098 h 6858000"/>
              <a:gd name="connsiteX84" fmla="*/ 9601478 w 12192000"/>
              <a:gd name="connsiteY84" fmla="*/ 6300386 h 6858000"/>
              <a:gd name="connsiteX85" fmla="*/ 9602151 w 12192000"/>
              <a:gd name="connsiteY85" fmla="*/ 6298853 h 6858000"/>
              <a:gd name="connsiteX86" fmla="*/ 9602151 w 12192000"/>
              <a:gd name="connsiteY86" fmla="*/ 6297962 h 6858000"/>
              <a:gd name="connsiteX87" fmla="*/ 9583146 w 12192000"/>
              <a:gd name="connsiteY87" fmla="*/ 6297962 h 6858000"/>
              <a:gd name="connsiteX88" fmla="*/ 9583146 w 12192000"/>
              <a:gd name="connsiteY88" fmla="*/ 6298532 h 6858000"/>
              <a:gd name="connsiteX89" fmla="*/ 9587011 w 12192000"/>
              <a:gd name="connsiteY89" fmla="*/ 6301242 h 6858000"/>
              <a:gd name="connsiteX90" fmla="*/ 9601017 w 12192000"/>
              <a:gd name="connsiteY90" fmla="*/ 6327664 h 6858000"/>
              <a:gd name="connsiteX91" fmla="*/ 9601017 w 12192000"/>
              <a:gd name="connsiteY91" fmla="*/ 6328448 h 6858000"/>
              <a:gd name="connsiteX92" fmla="*/ 9584458 w 12192000"/>
              <a:gd name="connsiteY92" fmla="*/ 6350484 h 6858000"/>
              <a:gd name="connsiteX93" fmla="*/ 9583359 w 12192000"/>
              <a:gd name="connsiteY93" fmla="*/ 6351875 h 6858000"/>
              <a:gd name="connsiteX94" fmla="*/ 9580558 w 12192000"/>
              <a:gd name="connsiteY94" fmla="*/ 6353515 h 6858000"/>
              <a:gd name="connsiteX95" fmla="*/ 9580558 w 12192000"/>
              <a:gd name="connsiteY95" fmla="*/ 6354157 h 6858000"/>
              <a:gd name="connsiteX96" fmla="*/ 9594741 w 12192000"/>
              <a:gd name="connsiteY96" fmla="*/ 6354157 h 6858000"/>
              <a:gd name="connsiteX97" fmla="*/ 9594492 w 12192000"/>
              <a:gd name="connsiteY97" fmla="*/ 6353480 h 6858000"/>
              <a:gd name="connsiteX98" fmla="*/ 9593925 w 12192000"/>
              <a:gd name="connsiteY98" fmla="*/ 6352873 h 6858000"/>
              <a:gd name="connsiteX99" fmla="*/ 9593606 w 12192000"/>
              <a:gd name="connsiteY99" fmla="*/ 6351304 h 6858000"/>
              <a:gd name="connsiteX100" fmla="*/ 9594741 w 12192000"/>
              <a:gd name="connsiteY100" fmla="*/ 6347739 h 6858000"/>
              <a:gd name="connsiteX101" fmla="*/ 9603605 w 12192000"/>
              <a:gd name="connsiteY101" fmla="*/ 6335508 h 6858000"/>
              <a:gd name="connsiteX102" fmla="*/ 9604314 w 12192000"/>
              <a:gd name="connsiteY102" fmla="*/ 6335187 h 6858000"/>
              <a:gd name="connsiteX103" fmla="*/ 9604917 w 12192000"/>
              <a:gd name="connsiteY103" fmla="*/ 6335616 h 6858000"/>
              <a:gd name="connsiteX104" fmla="*/ 9612009 w 12192000"/>
              <a:gd name="connsiteY104" fmla="*/ 6350306 h 6858000"/>
              <a:gd name="connsiteX105" fmla="*/ 9612293 w 12192000"/>
              <a:gd name="connsiteY105" fmla="*/ 6351519 h 6858000"/>
              <a:gd name="connsiteX106" fmla="*/ 9611654 w 12192000"/>
              <a:gd name="connsiteY106" fmla="*/ 6353016 h 6858000"/>
              <a:gd name="connsiteX107" fmla="*/ 9610945 w 12192000"/>
              <a:gd name="connsiteY107" fmla="*/ 6353444 h 6858000"/>
              <a:gd name="connsiteX108" fmla="*/ 9610945 w 12192000"/>
              <a:gd name="connsiteY108" fmla="*/ 6354157 h 6858000"/>
              <a:gd name="connsiteX109" fmla="*/ 9632219 w 12192000"/>
              <a:gd name="connsiteY109" fmla="*/ 6354157 h 6858000"/>
              <a:gd name="connsiteX110" fmla="*/ 9632219 w 12192000"/>
              <a:gd name="connsiteY110" fmla="*/ 6353480 h 6858000"/>
              <a:gd name="connsiteX111" fmla="*/ 9630198 w 12192000"/>
              <a:gd name="connsiteY111" fmla="*/ 6352624 h 6858000"/>
              <a:gd name="connsiteX112" fmla="*/ 9627397 w 12192000"/>
              <a:gd name="connsiteY112" fmla="*/ 6349878 h 6858000"/>
              <a:gd name="connsiteX113" fmla="*/ 9613392 w 12192000"/>
              <a:gd name="connsiteY113" fmla="*/ 6323920 h 6858000"/>
              <a:gd name="connsiteX114" fmla="*/ 9613392 w 12192000"/>
              <a:gd name="connsiteY114" fmla="*/ 6323135 h 6858000"/>
              <a:gd name="connsiteX115" fmla="*/ 9627007 w 12192000"/>
              <a:gd name="connsiteY115" fmla="*/ 6303881 h 6858000"/>
              <a:gd name="connsiteX116" fmla="*/ 9630021 w 12192000"/>
              <a:gd name="connsiteY116" fmla="*/ 6299709 h 6858000"/>
              <a:gd name="connsiteX117" fmla="*/ 9631120 w 12192000"/>
              <a:gd name="connsiteY117" fmla="*/ 6298746 h 6858000"/>
              <a:gd name="connsiteX118" fmla="*/ 9631688 w 12192000"/>
              <a:gd name="connsiteY118" fmla="*/ 6298568 h 6858000"/>
              <a:gd name="connsiteX119" fmla="*/ 9631688 w 12192000"/>
              <a:gd name="connsiteY119" fmla="*/ 6297926 h 6858000"/>
              <a:gd name="connsiteX120" fmla="*/ 10190109 w 12192000"/>
              <a:gd name="connsiteY120" fmla="*/ 6283485 h 6858000"/>
              <a:gd name="connsiteX121" fmla="*/ 10243969 w 12192000"/>
              <a:gd name="connsiteY121" fmla="*/ 6356154 h 6858000"/>
              <a:gd name="connsiteX122" fmla="*/ 10190287 w 12192000"/>
              <a:gd name="connsiteY122" fmla="*/ 6429893 h 6858000"/>
              <a:gd name="connsiteX123" fmla="*/ 10190358 w 12192000"/>
              <a:gd name="connsiteY123" fmla="*/ 6429857 h 6858000"/>
              <a:gd name="connsiteX124" fmla="*/ 10135965 w 12192000"/>
              <a:gd name="connsiteY124" fmla="*/ 6356154 h 6858000"/>
              <a:gd name="connsiteX125" fmla="*/ 10190109 w 12192000"/>
              <a:gd name="connsiteY125" fmla="*/ 6283485 h 6858000"/>
              <a:gd name="connsiteX126" fmla="*/ 9686753 w 12192000"/>
              <a:gd name="connsiteY126" fmla="*/ 6274998 h 6858000"/>
              <a:gd name="connsiteX127" fmla="*/ 9673882 w 12192000"/>
              <a:gd name="connsiteY127" fmla="*/ 6285874 h 6858000"/>
              <a:gd name="connsiteX128" fmla="*/ 9673882 w 12192000"/>
              <a:gd name="connsiteY128" fmla="*/ 6373768 h 6858000"/>
              <a:gd name="connsiteX129" fmla="*/ 9686647 w 12192000"/>
              <a:gd name="connsiteY129" fmla="*/ 6385143 h 6858000"/>
              <a:gd name="connsiteX130" fmla="*/ 9697284 w 12192000"/>
              <a:gd name="connsiteY130" fmla="*/ 6375337 h 6858000"/>
              <a:gd name="connsiteX131" fmla="*/ 9697284 w 12192000"/>
              <a:gd name="connsiteY131" fmla="*/ 6283699 h 6858000"/>
              <a:gd name="connsiteX132" fmla="*/ 9697674 w 12192000"/>
              <a:gd name="connsiteY132" fmla="*/ 6283699 h 6858000"/>
              <a:gd name="connsiteX133" fmla="*/ 9686753 w 12192000"/>
              <a:gd name="connsiteY133" fmla="*/ 6274998 h 6858000"/>
              <a:gd name="connsiteX134" fmla="*/ 10947873 w 12192000"/>
              <a:gd name="connsiteY134" fmla="*/ 6271682 h 6858000"/>
              <a:gd name="connsiteX135" fmla="*/ 10947873 w 12192000"/>
              <a:gd name="connsiteY135" fmla="*/ 6283271 h 6858000"/>
              <a:gd name="connsiteX136" fmla="*/ 10971346 w 12192000"/>
              <a:gd name="connsiteY136" fmla="*/ 6317929 h 6858000"/>
              <a:gd name="connsiteX137" fmla="*/ 10971346 w 12192000"/>
              <a:gd name="connsiteY137" fmla="*/ 6404718 h 6858000"/>
              <a:gd name="connsiteX138" fmla="*/ 10947625 w 12192000"/>
              <a:gd name="connsiteY138" fmla="*/ 6430142 h 6858000"/>
              <a:gd name="connsiteX139" fmla="*/ 10947625 w 12192000"/>
              <a:gd name="connsiteY139" fmla="*/ 6441695 h 6858000"/>
              <a:gd name="connsiteX140" fmla="*/ 11010420 w 12192000"/>
              <a:gd name="connsiteY140" fmla="*/ 6441695 h 6858000"/>
              <a:gd name="connsiteX141" fmla="*/ 11010420 w 12192000"/>
              <a:gd name="connsiteY141" fmla="*/ 6430142 h 6858000"/>
              <a:gd name="connsiteX142" fmla="*/ 10985139 w 12192000"/>
              <a:gd name="connsiteY142" fmla="*/ 6404718 h 6858000"/>
              <a:gd name="connsiteX143" fmla="*/ 10985139 w 12192000"/>
              <a:gd name="connsiteY143" fmla="*/ 6310976 h 6858000"/>
              <a:gd name="connsiteX144" fmla="*/ 11095589 w 12192000"/>
              <a:gd name="connsiteY144" fmla="*/ 6443299 h 6858000"/>
              <a:gd name="connsiteX145" fmla="*/ 11107078 w 12192000"/>
              <a:gd name="connsiteY145" fmla="*/ 6443299 h 6858000"/>
              <a:gd name="connsiteX146" fmla="*/ 11107078 w 12192000"/>
              <a:gd name="connsiteY146" fmla="*/ 6308409 h 6858000"/>
              <a:gd name="connsiteX147" fmla="*/ 11132111 w 12192000"/>
              <a:gd name="connsiteY147" fmla="*/ 6283271 h 6858000"/>
              <a:gd name="connsiteX148" fmla="*/ 11132111 w 12192000"/>
              <a:gd name="connsiteY148" fmla="*/ 6271682 h 6858000"/>
              <a:gd name="connsiteX149" fmla="*/ 11069031 w 12192000"/>
              <a:gd name="connsiteY149" fmla="*/ 6271682 h 6858000"/>
              <a:gd name="connsiteX150" fmla="*/ 11069031 w 12192000"/>
              <a:gd name="connsiteY150" fmla="*/ 6283271 h 6858000"/>
              <a:gd name="connsiteX151" fmla="*/ 11093285 w 12192000"/>
              <a:gd name="connsiteY151" fmla="*/ 6308409 h 6858000"/>
              <a:gd name="connsiteX152" fmla="*/ 11093285 w 12192000"/>
              <a:gd name="connsiteY152" fmla="*/ 6385963 h 6858000"/>
              <a:gd name="connsiteX153" fmla="*/ 10997017 w 12192000"/>
              <a:gd name="connsiteY153" fmla="*/ 6271682 h 6858000"/>
              <a:gd name="connsiteX154" fmla="*/ 10522063 w 12192000"/>
              <a:gd name="connsiteY154" fmla="*/ 6271682 h 6858000"/>
              <a:gd name="connsiteX155" fmla="*/ 10522063 w 12192000"/>
              <a:gd name="connsiteY155" fmla="*/ 6283271 h 6858000"/>
              <a:gd name="connsiteX156" fmla="*/ 10546316 w 12192000"/>
              <a:gd name="connsiteY156" fmla="*/ 6308409 h 6858000"/>
              <a:gd name="connsiteX157" fmla="*/ 10546316 w 12192000"/>
              <a:gd name="connsiteY157" fmla="*/ 6404683 h 6858000"/>
              <a:gd name="connsiteX158" fmla="*/ 10522063 w 12192000"/>
              <a:gd name="connsiteY158" fmla="*/ 6430106 h 6858000"/>
              <a:gd name="connsiteX159" fmla="*/ 10522063 w 12192000"/>
              <a:gd name="connsiteY159" fmla="*/ 6441659 h 6858000"/>
              <a:gd name="connsiteX160" fmla="*/ 10584610 w 12192000"/>
              <a:gd name="connsiteY160" fmla="*/ 6441659 h 6858000"/>
              <a:gd name="connsiteX161" fmla="*/ 10584610 w 12192000"/>
              <a:gd name="connsiteY161" fmla="*/ 6430106 h 6858000"/>
              <a:gd name="connsiteX162" fmla="*/ 10560109 w 12192000"/>
              <a:gd name="connsiteY162" fmla="*/ 6404683 h 6858000"/>
              <a:gd name="connsiteX163" fmla="*/ 10560109 w 12192000"/>
              <a:gd name="connsiteY163" fmla="*/ 6303559 h 6858000"/>
              <a:gd name="connsiteX164" fmla="*/ 10624712 w 12192000"/>
              <a:gd name="connsiteY164" fmla="*/ 6441695 h 6858000"/>
              <a:gd name="connsiteX165" fmla="*/ 10632300 w 12192000"/>
              <a:gd name="connsiteY165" fmla="*/ 6441695 h 6858000"/>
              <a:gd name="connsiteX166" fmla="*/ 10696124 w 12192000"/>
              <a:gd name="connsiteY166" fmla="*/ 6303559 h 6858000"/>
              <a:gd name="connsiteX167" fmla="*/ 10696124 w 12192000"/>
              <a:gd name="connsiteY167" fmla="*/ 6410102 h 6858000"/>
              <a:gd name="connsiteX168" fmla="*/ 10671871 w 12192000"/>
              <a:gd name="connsiteY168" fmla="*/ 6430142 h 6858000"/>
              <a:gd name="connsiteX169" fmla="*/ 10671871 w 12192000"/>
              <a:gd name="connsiteY169" fmla="*/ 6441695 h 6858000"/>
              <a:gd name="connsiteX170" fmla="*/ 10756650 w 12192000"/>
              <a:gd name="connsiteY170" fmla="*/ 6441695 h 6858000"/>
              <a:gd name="connsiteX171" fmla="*/ 10756650 w 12192000"/>
              <a:gd name="connsiteY171" fmla="*/ 6430142 h 6858000"/>
              <a:gd name="connsiteX172" fmla="*/ 10731830 w 12192000"/>
              <a:gd name="connsiteY172" fmla="*/ 6410102 h 6858000"/>
              <a:gd name="connsiteX173" fmla="*/ 10731830 w 12192000"/>
              <a:gd name="connsiteY173" fmla="*/ 6303132 h 6858000"/>
              <a:gd name="connsiteX174" fmla="*/ 10756437 w 12192000"/>
              <a:gd name="connsiteY174" fmla="*/ 6283128 h 6858000"/>
              <a:gd name="connsiteX175" fmla="*/ 10780797 w 12192000"/>
              <a:gd name="connsiteY175" fmla="*/ 6303132 h 6858000"/>
              <a:gd name="connsiteX176" fmla="*/ 10781045 w 12192000"/>
              <a:gd name="connsiteY176" fmla="*/ 6374018 h 6858000"/>
              <a:gd name="connsiteX177" fmla="*/ 10787959 w 12192000"/>
              <a:gd name="connsiteY177" fmla="*/ 6413062 h 6858000"/>
              <a:gd name="connsiteX178" fmla="*/ 10850754 w 12192000"/>
              <a:gd name="connsiteY178" fmla="*/ 6444619 h 6858000"/>
              <a:gd name="connsiteX179" fmla="*/ 10910004 w 12192000"/>
              <a:gd name="connsiteY179" fmla="*/ 6414595 h 6858000"/>
              <a:gd name="connsiteX180" fmla="*/ 10917415 w 12192000"/>
              <a:gd name="connsiteY180" fmla="*/ 6370916 h 6858000"/>
              <a:gd name="connsiteX181" fmla="*/ 10917415 w 12192000"/>
              <a:gd name="connsiteY181" fmla="*/ 6308409 h 6858000"/>
              <a:gd name="connsiteX182" fmla="*/ 10940888 w 12192000"/>
              <a:gd name="connsiteY182" fmla="*/ 6283271 h 6858000"/>
              <a:gd name="connsiteX183" fmla="*/ 10940888 w 12192000"/>
              <a:gd name="connsiteY183" fmla="*/ 6271682 h 6858000"/>
              <a:gd name="connsiteX184" fmla="*/ 10878695 w 12192000"/>
              <a:gd name="connsiteY184" fmla="*/ 6271682 h 6858000"/>
              <a:gd name="connsiteX185" fmla="*/ 10878695 w 12192000"/>
              <a:gd name="connsiteY185" fmla="*/ 6283271 h 6858000"/>
              <a:gd name="connsiteX186" fmla="*/ 10903728 w 12192000"/>
              <a:gd name="connsiteY186" fmla="*/ 6308409 h 6858000"/>
              <a:gd name="connsiteX187" fmla="*/ 10903728 w 12192000"/>
              <a:gd name="connsiteY187" fmla="*/ 6369525 h 6858000"/>
              <a:gd name="connsiteX188" fmla="*/ 10898126 w 12192000"/>
              <a:gd name="connsiteY188" fmla="*/ 6406786 h 6858000"/>
              <a:gd name="connsiteX189" fmla="*/ 10858024 w 12192000"/>
              <a:gd name="connsiteY189" fmla="*/ 6429892 h 6858000"/>
              <a:gd name="connsiteX190" fmla="*/ 10821254 w 12192000"/>
              <a:gd name="connsiteY190" fmla="*/ 6407535 h 6858000"/>
              <a:gd name="connsiteX191" fmla="*/ 10816893 w 12192000"/>
              <a:gd name="connsiteY191" fmla="*/ 6374160 h 6858000"/>
              <a:gd name="connsiteX192" fmla="*/ 10816893 w 12192000"/>
              <a:gd name="connsiteY192" fmla="*/ 6303274 h 6858000"/>
              <a:gd name="connsiteX193" fmla="*/ 10841713 w 12192000"/>
              <a:gd name="connsiteY193" fmla="*/ 6283271 h 6858000"/>
              <a:gd name="connsiteX194" fmla="*/ 10841713 w 12192000"/>
              <a:gd name="connsiteY194" fmla="*/ 6271682 h 6858000"/>
              <a:gd name="connsiteX195" fmla="*/ 10696124 w 12192000"/>
              <a:gd name="connsiteY195" fmla="*/ 6271682 h 6858000"/>
              <a:gd name="connsiteX196" fmla="*/ 10639960 w 12192000"/>
              <a:gd name="connsiteY196" fmla="*/ 6391632 h 6858000"/>
              <a:gd name="connsiteX197" fmla="*/ 10583795 w 12192000"/>
              <a:gd name="connsiteY197" fmla="*/ 6271682 h 6858000"/>
              <a:gd name="connsiteX198" fmla="*/ 9908965 w 12192000"/>
              <a:gd name="connsiteY198" fmla="*/ 6271682 h 6858000"/>
              <a:gd name="connsiteX199" fmla="*/ 9908965 w 12192000"/>
              <a:gd name="connsiteY199" fmla="*/ 6283271 h 6858000"/>
              <a:gd name="connsiteX200" fmla="*/ 9933219 w 12192000"/>
              <a:gd name="connsiteY200" fmla="*/ 6303274 h 6858000"/>
              <a:gd name="connsiteX201" fmla="*/ 9933219 w 12192000"/>
              <a:gd name="connsiteY201" fmla="*/ 6410245 h 6858000"/>
              <a:gd name="connsiteX202" fmla="*/ 9908965 w 12192000"/>
              <a:gd name="connsiteY202" fmla="*/ 6430285 h 6858000"/>
              <a:gd name="connsiteX203" fmla="*/ 9908965 w 12192000"/>
              <a:gd name="connsiteY203" fmla="*/ 6441837 h 6858000"/>
              <a:gd name="connsiteX204" fmla="*/ 9993461 w 12192000"/>
              <a:gd name="connsiteY204" fmla="*/ 6441837 h 6858000"/>
              <a:gd name="connsiteX205" fmla="*/ 9993461 w 12192000"/>
              <a:gd name="connsiteY205" fmla="*/ 6430285 h 6858000"/>
              <a:gd name="connsiteX206" fmla="*/ 9968960 w 12192000"/>
              <a:gd name="connsiteY206" fmla="*/ 6410245 h 6858000"/>
              <a:gd name="connsiteX207" fmla="*/ 9968960 w 12192000"/>
              <a:gd name="connsiteY207" fmla="*/ 6373411 h 6858000"/>
              <a:gd name="connsiteX208" fmla="*/ 9990412 w 12192000"/>
              <a:gd name="connsiteY208" fmla="*/ 6354406 h 6858000"/>
              <a:gd name="connsiteX209" fmla="*/ 10026685 w 12192000"/>
              <a:gd name="connsiteY209" fmla="*/ 6406002 h 6858000"/>
              <a:gd name="connsiteX210" fmla="*/ 10036861 w 12192000"/>
              <a:gd name="connsiteY210" fmla="*/ 6424757 h 6858000"/>
              <a:gd name="connsiteX211" fmla="*/ 10020054 w 12192000"/>
              <a:gd name="connsiteY211" fmla="*/ 6430142 h 6858000"/>
              <a:gd name="connsiteX212" fmla="*/ 10012360 w 12192000"/>
              <a:gd name="connsiteY212" fmla="*/ 6430142 h 6858000"/>
              <a:gd name="connsiteX213" fmla="*/ 10012360 w 12192000"/>
              <a:gd name="connsiteY213" fmla="*/ 6441695 h 6858000"/>
              <a:gd name="connsiteX214" fmla="*/ 10106323 w 12192000"/>
              <a:gd name="connsiteY214" fmla="*/ 6441695 h 6858000"/>
              <a:gd name="connsiteX215" fmla="*/ 10106323 w 12192000"/>
              <a:gd name="connsiteY215" fmla="*/ 6430142 h 6858000"/>
              <a:gd name="connsiteX216" fmla="*/ 10066610 w 12192000"/>
              <a:gd name="connsiteY216" fmla="*/ 6402151 h 6858000"/>
              <a:gd name="connsiteX217" fmla="*/ 10016969 w 12192000"/>
              <a:gd name="connsiteY217" fmla="*/ 6330837 h 6858000"/>
              <a:gd name="connsiteX218" fmla="*/ 10034698 w 12192000"/>
              <a:gd name="connsiteY218" fmla="*/ 6315433 h 6858000"/>
              <a:gd name="connsiteX219" fmla="*/ 10092140 w 12192000"/>
              <a:gd name="connsiteY219" fmla="*/ 6283342 h 6858000"/>
              <a:gd name="connsiteX220" fmla="*/ 10092140 w 12192000"/>
              <a:gd name="connsiteY220" fmla="*/ 6271753 h 6858000"/>
              <a:gd name="connsiteX221" fmla="*/ 10014771 w 12192000"/>
              <a:gd name="connsiteY221" fmla="*/ 6271753 h 6858000"/>
              <a:gd name="connsiteX222" fmla="*/ 10014771 w 12192000"/>
              <a:gd name="connsiteY222" fmla="*/ 6283342 h 6858000"/>
              <a:gd name="connsiteX223" fmla="*/ 10031897 w 12192000"/>
              <a:gd name="connsiteY223" fmla="*/ 6292328 h 6858000"/>
              <a:gd name="connsiteX224" fmla="*/ 10021437 w 12192000"/>
              <a:gd name="connsiteY224" fmla="*/ 6308266 h 6858000"/>
              <a:gd name="connsiteX225" fmla="*/ 9968818 w 12192000"/>
              <a:gd name="connsiteY225" fmla="*/ 6354620 h 6858000"/>
              <a:gd name="connsiteX226" fmla="*/ 9968818 w 12192000"/>
              <a:gd name="connsiteY226" fmla="*/ 6303274 h 6858000"/>
              <a:gd name="connsiteX227" fmla="*/ 9993319 w 12192000"/>
              <a:gd name="connsiteY227" fmla="*/ 6283271 h 6858000"/>
              <a:gd name="connsiteX228" fmla="*/ 9993319 w 12192000"/>
              <a:gd name="connsiteY228" fmla="*/ 6271682 h 6858000"/>
              <a:gd name="connsiteX229" fmla="*/ 10455013 w 12192000"/>
              <a:gd name="connsiteY229" fmla="*/ 6271540 h 6858000"/>
              <a:gd name="connsiteX230" fmla="*/ 10398706 w 12192000"/>
              <a:gd name="connsiteY230" fmla="*/ 6391632 h 6858000"/>
              <a:gd name="connsiteX231" fmla="*/ 10342541 w 12192000"/>
              <a:gd name="connsiteY231" fmla="*/ 6271682 h 6858000"/>
              <a:gd name="connsiteX232" fmla="*/ 10280738 w 12192000"/>
              <a:gd name="connsiteY232" fmla="*/ 6271682 h 6858000"/>
              <a:gd name="connsiteX233" fmla="*/ 10280738 w 12192000"/>
              <a:gd name="connsiteY233" fmla="*/ 6283271 h 6858000"/>
              <a:gd name="connsiteX234" fmla="*/ 10305027 w 12192000"/>
              <a:gd name="connsiteY234" fmla="*/ 6308409 h 6858000"/>
              <a:gd name="connsiteX235" fmla="*/ 10305027 w 12192000"/>
              <a:gd name="connsiteY235" fmla="*/ 6404683 h 6858000"/>
              <a:gd name="connsiteX236" fmla="*/ 10280738 w 12192000"/>
              <a:gd name="connsiteY236" fmla="*/ 6430106 h 6858000"/>
              <a:gd name="connsiteX237" fmla="*/ 10280738 w 12192000"/>
              <a:gd name="connsiteY237" fmla="*/ 6441659 h 6858000"/>
              <a:gd name="connsiteX238" fmla="*/ 10343321 w 12192000"/>
              <a:gd name="connsiteY238" fmla="*/ 6441659 h 6858000"/>
              <a:gd name="connsiteX239" fmla="*/ 10343321 w 12192000"/>
              <a:gd name="connsiteY239" fmla="*/ 6430106 h 6858000"/>
              <a:gd name="connsiteX240" fmla="*/ 10318785 w 12192000"/>
              <a:gd name="connsiteY240" fmla="*/ 6404683 h 6858000"/>
              <a:gd name="connsiteX241" fmla="*/ 10318785 w 12192000"/>
              <a:gd name="connsiteY241" fmla="*/ 6303560 h 6858000"/>
              <a:gd name="connsiteX242" fmla="*/ 10383388 w 12192000"/>
              <a:gd name="connsiteY242" fmla="*/ 6441695 h 6858000"/>
              <a:gd name="connsiteX243" fmla="*/ 10391189 w 12192000"/>
              <a:gd name="connsiteY243" fmla="*/ 6441695 h 6858000"/>
              <a:gd name="connsiteX244" fmla="*/ 10455013 w 12192000"/>
              <a:gd name="connsiteY244" fmla="*/ 6303560 h 6858000"/>
              <a:gd name="connsiteX245" fmla="*/ 10455013 w 12192000"/>
              <a:gd name="connsiteY245" fmla="*/ 6410103 h 6858000"/>
              <a:gd name="connsiteX246" fmla="*/ 10430760 w 12192000"/>
              <a:gd name="connsiteY246" fmla="*/ 6430142 h 6858000"/>
              <a:gd name="connsiteX247" fmla="*/ 10430760 w 12192000"/>
              <a:gd name="connsiteY247" fmla="*/ 6441695 h 6858000"/>
              <a:gd name="connsiteX248" fmla="*/ 10515291 w 12192000"/>
              <a:gd name="connsiteY248" fmla="*/ 6441695 h 6858000"/>
              <a:gd name="connsiteX249" fmla="*/ 10515291 w 12192000"/>
              <a:gd name="connsiteY249" fmla="*/ 6430142 h 6858000"/>
              <a:gd name="connsiteX250" fmla="*/ 10490470 w 12192000"/>
              <a:gd name="connsiteY250" fmla="*/ 6410103 h 6858000"/>
              <a:gd name="connsiteX251" fmla="*/ 10490470 w 12192000"/>
              <a:gd name="connsiteY251" fmla="*/ 6303132 h 6858000"/>
              <a:gd name="connsiteX252" fmla="*/ 10515291 w 12192000"/>
              <a:gd name="connsiteY252" fmla="*/ 6283128 h 6858000"/>
              <a:gd name="connsiteX253" fmla="*/ 10515291 w 12192000"/>
              <a:gd name="connsiteY253" fmla="*/ 6271540 h 6858000"/>
              <a:gd name="connsiteX254" fmla="*/ 9671329 w 12192000"/>
              <a:gd name="connsiteY254" fmla="*/ 6269044 h 6858000"/>
              <a:gd name="connsiteX255" fmla="*/ 9657607 w 12192000"/>
              <a:gd name="connsiteY255" fmla="*/ 6277815 h 6858000"/>
              <a:gd name="connsiteX256" fmla="*/ 9633638 w 12192000"/>
              <a:gd name="connsiteY256" fmla="*/ 6332798 h 6858000"/>
              <a:gd name="connsiteX257" fmla="*/ 9660479 w 12192000"/>
              <a:gd name="connsiteY257" fmla="*/ 6386533 h 6858000"/>
              <a:gd name="connsiteX258" fmla="*/ 9679059 w 12192000"/>
              <a:gd name="connsiteY258" fmla="*/ 6396910 h 6858000"/>
              <a:gd name="connsiteX259" fmla="*/ 9701787 w 12192000"/>
              <a:gd name="connsiteY259" fmla="*/ 6401545 h 6858000"/>
              <a:gd name="connsiteX260" fmla="*/ 9701787 w 12192000"/>
              <a:gd name="connsiteY260" fmla="*/ 6401331 h 6858000"/>
              <a:gd name="connsiteX261" fmla="*/ 9750435 w 12192000"/>
              <a:gd name="connsiteY261" fmla="*/ 6381684 h 6858000"/>
              <a:gd name="connsiteX262" fmla="*/ 9752846 w 12192000"/>
              <a:gd name="connsiteY262" fmla="*/ 6378119 h 6858000"/>
              <a:gd name="connsiteX263" fmla="*/ 9752669 w 12192000"/>
              <a:gd name="connsiteY263" fmla="*/ 6377691 h 6858000"/>
              <a:gd name="connsiteX264" fmla="*/ 9752031 w 12192000"/>
              <a:gd name="connsiteY264" fmla="*/ 6377691 h 6858000"/>
              <a:gd name="connsiteX265" fmla="*/ 9748698 w 12192000"/>
              <a:gd name="connsiteY265" fmla="*/ 6379188 h 6858000"/>
              <a:gd name="connsiteX266" fmla="*/ 9705546 w 12192000"/>
              <a:gd name="connsiteY266" fmla="*/ 6394556 h 6858000"/>
              <a:gd name="connsiteX267" fmla="*/ 9683952 w 12192000"/>
              <a:gd name="connsiteY267" fmla="*/ 6388531 h 6858000"/>
              <a:gd name="connsiteX268" fmla="*/ 9667925 w 12192000"/>
              <a:gd name="connsiteY268" fmla="*/ 6373091 h 6858000"/>
              <a:gd name="connsiteX269" fmla="*/ 9668954 w 12192000"/>
              <a:gd name="connsiteY269" fmla="*/ 6286801 h 6858000"/>
              <a:gd name="connsiteX270" fmla="*/ 9684165 w 12192000"/>
              <a:gd name="connsiteY270" fmla="*/ 6273180 h 6858000"/>
              <a:gd name="connsiteX271" fmla="*/ 9671329 w 12192000"/>
              <a:gd name="connsiteY271" fmla="*/ 6269044 h 6858000"/>
              <a:gd name="connsiteX272" fmla="*/ 10189081 w 12192000"/>
              <a:gd name="connsiteY272" fmla="*/ 6268580 h 6858000"/>
              <a:gd name="connsiteX273" fmla="*/ 10095615 w 12192000"/>
              <a:gd name="connsiteY273" fmla="*/ 6356403 h 6858000"/>
              <a:gd name="connsiteX274" fmla="*/ 10190109 w 12192000"/>
              <a:gd name="connsiteY274" fmla="*/ 6444726 h 6858000"/>
              <a:gd name="connsiteX275" fmla="*/ 10284320 w 12192000"/>
              <a:gd name="connsiteY275" fmla="*/ 6356653 h 6858000"/>
              <a:gd name="connsiteX276" fmla="*/ 10189081 w 12192000"/>
              <a:gd name="connsiteY276" fmla="*/ 6268580 h 6858000"/>
              <a:gd name="connsiteX277" fmla="*/ 9701149 w 12192000"/>
              <a:gd name="connsiteY277" fmla="*/ 6261556 h 6858000"/>
              <a:gd name="connsiteX278" fmla="*/ 9691150 w 12192000"/>
              <a:gd name="connsiteY278" fmla="*/ 6262483 h 6858000"/>
              <a:gd name="connsiteX279" fmla="*/ 9702993 w 12192000"/>
              <a:gd name="connsiteY279" fmla="*/ 6266797 h 6858000"/>
              <a:gd name="connsiteX280" fmla="*/ 9705546 w 12192000"/>
              <a:gd name="connsiteY280" fmla="*/ 6266797 h 6858000"/>
              <a:gd name="connsiteX281" fmla="*/ 9752811 w 12192000"/>
              <a:gd name="connsiteY281" fmla="*/ 6289903 h 6858000"/>
              <a:gd name="connsiteX282" fmla="*/ 9754619 w 12192000"/>
              <a:gd name="connsiteY282" fmla="*/ 6290973 h 6858000"/>
              <a:gd name="connsiteX283" fmla="*/ 9754654 w 12192000"/>
              <a:gd name="connsiteY283" fmla="*/ 6290866 h 6858000"/>
              <a:gd name="connsiteX284" fmla="*/ 9754654 w 12192000"/>
              <a:gd name="connsiteY284" fmla="*/ 6290581 h 6858000"/>
              <a:gd name="connsiteX285" fmla="*/ 9754300 w 12192000"/>
              <a:gd name="connsiteY285" fmla="*/ 6289297 h 6858000"/>
              <a:gd name="connsiteX286" fmla="*/ 9745719 w 12192000"/>
              <a:gd name="connsiteY286" fmla="*/ 6271147 h 6858000"/>
              <a:gd name="connsiteX287" fmla="*/ 9744797 w 12192000"/>
              <a:gd name="connsiteY287" fmla="*/ 6269543 h 6858000"/>
              <a:gd name="connsiteX288" fmla="*/ 9744017 w 12192000"/>
              <a:gd name="connsiteY288" fmla="*/ 6268937 h 6858000"/>
              <a:gd name="connsiteX289" fmla="*/ 9743556 w 12192000"/>
              <a:gd name="connsiteY289" fmla="*/ 6269793 h 6858000"/>
              <a:gd name="connsiteX290" fmla="*/ 9742705 w 12192000"/>
              <a:gd name="connsiteY290" fmla="*/ 6271647 h 6858000"/>
              <a:gd name="connsiteX291" fmla="*/ 9740968 w 12192000"/>
              <a:gd name="connsiteY291" fmla="*/ 6272253 h 6858000"/>
              <a:gd name="connsiteX292" fmla="*/ 9739301 w 12192000"/>
              <a:gd name="connsiteY292" fmla="*/ 6271718 h 6858000"/>
              <a:gd name="connsiteX293" fmla="*/ 9737138 w 12192000"/>
              <a:gd name="connsiteY293" fmla="*/ 6270470 h 6858000"/>
              <a:gd name="connsiteX294" fmla="*/ 9701149 w 12192000"/>
              <a:gd name="connsiteY294" fmla="*/ 6261556 h 6858000"/>
              <a:gd name="connsiteX295" fmla="*/ 9672464 w 12192000"/>
              <a:gd name="connsiteY295" fmla="*/ 6261449 h 6858000"/>
              <a:gd name="connsiteX296" fmla="*/ 9646296 w 12192000"/>
              <a:gd name="connsiteY296" fmla="*/ 6265728 h 6858000"/>
              <a:gd name="connsiteX297" fmla="*/ 9634276 w 12192000"/>
              <a:gd name="connsiteY297" fmla="*/ 6271611 h 6858000"/>
              <a:gd name="connsiteX298" fmla="*/ 9632681 w 12192000"/>
              <a:gd name="connsiteY298" fmla="*/ 6272146 h 6858000"/>
              <a:gd name="connsiteX299" fmla="*/ 9630447 w 12192000"/>
              <a:gd name="connsiteY299" fmla="*/ 6270898 h 6858000"/>
              <a:gd name="connsiteX300" fmla="*/ 9629915 w 12192000"/>
              <a:gd name="connsiteY300" fmla="*/ 6269222 h 6858000"/>
              <a:gd name="connsiteX301" fmla="*/ 9629631 w 12192000"/>
              <a:gd name="connsiteY301" fmla="*/ 6268830 h 6858000"/>
              <a:gd name="connsiteX302" fmla="*/ 9628851 w 12192000"/>
              <a:gd name="connsiteY302" fmla="*/ 6269436 h 6858000"/>
              <a:gd name="connsiteX303" fmla="*/ 9627929 w 12192000"/>
              <a:gd name="connsiteY303" fmla="*/ 6271041 h 6858000"/>
              <a:gd name="connsiteX304" fmla="*/ 9619313 w 12192000"/>
              <a:gd name="connsiteY304" fmla="*/ 6289190 h 6858000"/>
              <a:gd name="connsiteX305" fmla="*/ 9618990 w 12192000"/>
              <a:gd name="connsiteY305" fmla="*/ 6290361 h 6858000"/>
              <a:gd name="connsiteX306" fmla="*/ 9618826 w 12192000"/>
              <a:gd name="connsiteY306" fmla="*/ 6290456 h 6858000"/>
              <a:gd name="connsiteX307" fmla="*/ 9618426 w 12192000"/>
              <a:gd name="connsiteY307" fmla="*/ 6290402 h 6858000"/>
              <a:gd name="connsiteX308" fmla="*/ 9618426 w 12192000"/>
              <a:gd name="connsiteY308" fmla="*/ 6290687 h 6858000"/>
              <a:gd name="connsiteX309" fmla="*/ 9618826 w 12192000"/>
              <a:gd name="connsiteY309" fmla="*/ 6290456 h 6858000"/>
              <a:gd name="connsiteX310" fmla="*/ 9618958 w 12192000"/>
              <a:gd name="connsiteY310" fmla="*/ 6290473 h 6858000"/>
              <a:gd name="connsiteX311" fmla="*/ 9618990 w 12192000"/>
              <a:gd name="connsiteY311" fmla="*/ 6290361 h 6858000"/>
              <a:gd name="connsiteX312" fmla="*/ 9620270 w 12192000"/>
              <a:gd name="connsiteY312" fmla="*/ 6289618 h 6858000"/>
              <a:gd name="connsiteX313" fmla="*/ 9667500 w 12192000"/>
              <a:gd name="connsiteY313" fmla="*/ 6266512 h 6858000"/>
              <a:gd name="connsiteX314" fmla="*/ 9704163 w 12192000"/>
              <a:gd name="connsiteY314" fmla="*/ 6286587 h 6858000"/>
              <a:gd name="connsiteX315" fmla="*/ 9705191 w 12192000"/>
              <a:gd name="connsiteY315" fmla="*/ 6372877 h 6858000"/>
              <a:gd name="connsiteX316" fmla="*/ 9689093 w 12192000"/>
              <a:gd name="connsiteY316" fmla="*/ 6388388 h 6858000"/>
              <a:gd name="connsiteX317" fmla="*/ 9694838 w 12192000"/>
              <a:gd name="connsiteY317" fmla="*/ 6390955 h 6858000"/>
              <a:gd name="connsiteX318" fmla="*/ 9703489 w 12192000"/>
              <a:gd name="connsiteY318" fmla="*/ 6392132 h 6858000"/>
              <a:gd name="connsiteX319" fmla="*/ 9712602 w 12192000"/>
              <a:gd name="connsiteY319" fmla="*/ 6386320 h 6858000"/>
              <a:gd name="connsiteX320" fmla="*/ 9740046 w 12192000"/>
              <a:gd name="connsiteY320" fmla="*/ 6332763 h 6858000"/>
              <a:gd name="connsiteX321" fmla="*/ 9716077 w 12192000"/>
              <a:gd name="connsiteY321" fmla="*/ 6277779 h 6858000"/>
              <a:gd name="connsiteX322" fmla="*/ 9672464 w 12192000"/>
              <a:gd name="connsiteY322" fmla="*/ 6261449 h 6858000"/>
              <a:gd name="connsiteX323" fmla="*/ 9686080 w 12192000"/>
              <a:gd name="connsiteY323" fmla="*/ 6240910 h 6858000"/>
              <a:gd name="connsiteX324" fmla="*/ 9681754 w 12192000"/>
              <a:gd name="connsiteY324" fmla="*/ 6245260 h 6858000"/>
              <a:gd name="connsiteX325" fmla="*/ 9686080 w 12192000"/>
              <a:gd name="connsiteY325" fmla="*/ 6249611 h 6858000"/>
              <a:gd name="connsiteX326" fmla="*/ 9690405 w 12192000"/>
              <a:gd name="connsiteY326" fmla="*/ 6245260 h 6858000"/>
              <a:gd name="connsiteX327" fmla="*/ 9686080 w 12192000"/>
              <a:gd name="connsiteY327" fmla="*/ 6240910 h 6858000"/>
              <a:gd name="connsiteX328" fmla="*/ 9685690 w 12192000"/>
              <a:gd name="connsiteY328" fmla="*/ 6238985 h 6858000"/>
              <a:gd name="connsiteX329" fmla="*/ 9691930 w 12192000"/>
              <a:gd name="connsiteY329" fmla="*/ 6245261 h 6858000"/>
              <a:gd name="connsiteX330" fmla="*/ 9685690 w 12192000"/>
              <a:gd name="connsiteY330" fmla="*/ 6251536 h 6858000"/>
              <a:gd name="connsiteX331" fmla="*/ 9679449 w 12192000"/>
              <a:gd name="connsiteY331" fmla="*/ 6245261 h 6858000"/>
              <a:gd name="connsiteX332" fmla="*/ 9685690 w 12192000"/>
              <a:gd name="connsiteY332" fmla="*/ 6238985 h 6858000"/>
              <a:gd name="connsiteX333" fmla="*/ 9748981 w 12192000"/>
              <a:gd name="connsiteY333" fmla="*/ 6235669 h 6858000"/>
              <a:gd name="connsiteX334" fmla="*/ 9749017 w 12192000"/>
              <a:gd name="connsiteY334" fmla="*/ 6254888 h 6858000"/>
              <a:gd name="connsiteX335" fmla="*/ 9758200 w 12192000"/>
              <a:gd name="connsiteY335" fmla="*/ 6253747 h 6858000"/>
              <a:gd name="connsiteX336" fmla="*/ 9760682 w 12192000"/>
              <a:gd name="connsiteY336" fmla="*/ 6253354 h 6858000"/>
              <a:gd name="connsiteX337" fmla="*/ 9762491 w 12192000"/>
              <a:gd name="connsiteY337" fmla="*/ 6252392 h 6858000"/>
              <a:gd name="connsiteX338" fmla="*/ 9763484 w 12192000"/>
              <a:gd name="connsiteY338" fmla="*/ 6251251 h 6858000"/>
              <a:gd name="connsiteX339" fmla="*/ 9763696 w 12192000"/>
              <a:gd name="connsiteY339" fmla="*/ 6245403 h 6858000"/>
              <a:gd name="connsiteX340" fmla="*/ 9763696 w 12192000"/>
              <a:gd name="connsiteY340" fmla="*/ 6239448 h 6858000"/>
              <a:gd name="connsiteX341" fmla="*/ 9762703 w 12192000"/>
              <a:gd name="connsiteY341" fmla="*/ 6237880 h 6858000"/>
              <a:gd name="connsiteX342" fmla="*/ 9748981 w 12192000"/>
              <a:gd name="connsiteY342" fmla="*/ 6235669 h 6858000"/>
              <a:gd name="connsiteX343" fmla="*/ 9625376 w 12192000"/>
              <a:gd name="connsiteY343" fmla="*/ 6235669 h 6858000"/>
              <a:gd name="connsiteX344" fmla="*/ 9611831 w 12192000"/>
              <a:gd name="connsiteY344" fmla="*/ 6237880 h 6858000"/>
              <a:gd name="connsiteX345" fmla="*/ 9610874 w 12192000"/>
              <a:gd name="connsiteY345" fmla="*/ 6239448 h 6858000"/>
              <a:gd name="connsiteX346" fmla="*/ 9610874 w 12192000"/>
              <a:gd name="connsiteY346" fmla="*/ 6245403 h 6858000"/>
              <a:gd name="connsiteX347" fmla="*/ 9611087 w 12192000"/>
              <a:gd name="connsiteY347" fmla="*/ 6251251 h 6858000"/>
              <a:gd name="connsiteX348" fmla="*/ 9611122 w 12192000"/>
              <a:gd name="connsiteY348" fmla="*/ 6251251 h 6858000"/>
              <a:gd name="connsiteX349" fmla="*/ 9613072 w 12192000"/>
              <a:gd name="connsiteY349" fmla="*/ 6253354 h 6858000"/>
              <a:gd name="connsiteX350" fmla="*/ 9615555 w 12192000"/>
              <a:gd name="connsiteY350" fmla="*/ 6253747 h 6858000"/>
              <a:gd name="connsiteX351" fmla="*/ 9619916 w 12192000"/>
              <a:gd name="connsiteY351" fmla="*/ 6254317 h 6858000"/>
              <a:gd name="connsiteX352" fmla="*/ 9625376 w 12192000"/>
              <a:gd name="connsiteY352" fmla="*/ 6254995 h 6858000"/>
              <a:gd name="connsiteX353" fmla="*/ 9644062 w 12192000"/>
              <a:gd name="connsiteY353" fmla="*/ 6235063 h 6858000"/>
              <a:gd name="connsiteX354" fmla="*/ 9635907 w 12192000"/>
              <a:gd name="connsiteY354" fmla="*/ 6235384 h 6858000"/>
              <a:gd name="connsiteX355" fmla="*/ 9635907 w 12192000"/>
              <a:gd name="connsiteY355" fmla="*/ 6255138 h 6858000"/>
              <a:gd name="connsiteX356" fmla="*/ 9644062 w 12192000"/>
              <a:gd name="connsiteY356" fmla="*/ 6255138 h 6858000"/>
              <a:gd name="connsiteX357" fmla="*/ 9729373 w 12192000"/>
              <a:gd name="connsiteY357" fmla="*/ 6235027 h 6858000"/>
              <a:gd name="connsiteX358" fmla="*/ 9729373 w 12192000"/>
              <a:gd name="connsiteY358" fmla="*/ 6255280 h 6858000"/>
              <a:gd name="connsiteX359" fmla="*/ 9737954 w 12192000"/>
              <a:gd name="connsiteY359" fmla="*/ 6255280 h 6858000"/>
              <a:gd name="connsiteX360" fmla="*/ 9737954 w 12192000"/>
              <a:gd name="connsiteY360" fmla="*/ 6235384 h 6858000"/>
              <a:gd name="connsiteX361" fmla="*/ 9627681 w 12192000"/>
              <a:gd name="connsiteY361" fmla="*/ 6232852 h 6858000"/>
              <a:gd name="connsiteX362" fmla="*/ 9627681 w 12192000"/>
              <a:gd name="connsiteY362" fmla="*/ 6233672 h 6858000"/>
              <a:gd name="connsiteX363" fmla="*/ 9627681 w 12192000"/>
              <a:gd name="connsiteY363" fmla="*/ 6256992 h 6858000"/>
              <a:gd name="connsiteX364" fmla="*/ 9627965 w 12192000"/>
              <a:gd name="connsiteY364" fmla="*/ 6257990 h 6858000"/>
              <a:gd name="connsiteX365" fmla="*/ 9634063 w 12192000"/>
              <a:gd name="connsiteY365" fmla="*/ 6257990 h 6858000"/>
              <a:gd name="connsiteX366" fmla="*/ 9634241 w 12192000"/>
              <a:gd name="connsiteY366" fmla="*/ 6257134 h 6858000"/>
              <a:gd name="connsiteX367" fmla="*/ 9634241 w 12192000"/>
              <a:gd name="connsiteY367" fmla="*/ 6233815 h 6858000"/>
              <a:gd name="connsiteX368" fmla="*/ 9633957 w 12192000"/>
              <a:gd name="connsiteY368" fmla="*/ 6232852 h 6858000"/>
              <a:gd name="connsiteX369" fmla="*/ 9646615 w 12192000"/>
              <a:gd name="connsiteY369" fmla="*/ 6232745 h 6858000"/>
              <a:gd name="connsiteX370" fmla="*/ 9646402 w 12192000"/>
              <a:gd name="connsiteY370" fmla="*/ 6233565 h 6858000"/>
              <a:gd name="connsiteX371" fmla="*/ 9646402 w 12192000"/>
              <a:gd name="connsiteY371" fmla="*/ 6256885 h 6858000"/>
              <a:gd name="connsiteX372" fmla="*/ 9646722 w 12192000"/>
              <a:gd name="connsiteY372" fmla="*/ 6257847 h 6858000"/>
              <a:gd name="connsiteX373" fmla="*/ 9652927 w 12192000"/>
              <a:gd name="connsiteY373" fmla="*/ 6257847 h 6858000"/>
              <a:gd name="connsiteX374" fmla="*/ 9652998 w 12192000"/>
              <a:gd name="connsiteY374" fmla="*/ 6257883 h 6858000"/>
              <a:gd name="connsiteX375" fmla="*/ 9653175 w 12192000"/>
              <a:gd name="connsiteY375" fmla="*/ 6257883 h 6858000"/>
              <a:gd name="connsiteX376" fmla="*/ 9653175 w 12192000"/>
              <a:gd name="connsiteY376" fmla="*/ 6257027 h 6858000"/>
              <a:gd name="connsiteX377" fmla="*/ 9653175 w 12192000"/>
              <a:gd name="connsiteY377" fmla="*/ 6233708 h 6858000"/>
              <a:gd name="connsiteX378" fmla="*/ 9652856 w 12192000"/>
              <a:gd name="connsiteY378" fmla="*/ 6232745 h 6858000"/>
              <a:gd name="connsiteX379" fmla="*/ 9740153 w 12192000"/>
              <a:gd name="connsiteY379" fmla="*/ 6232566 h 6858000"/>
              <a:gd name="connsiteX380" fmla="*/ 9739940 w 12192000"/>
              <a:gd name="connsiteY380" fmla="*/ 6233387 h 6858000"/>
              <a:gd name="connsiteX381" fmla="*/ 9739940 w 12192000"/>
              <a:gd name="connsiteY381" fmla="*/ 6256707 h 6858000"/>
              <a:gd name="connsiteX382" fmla="*/ 9740259 w 12192000"/>
              <a:gd name="connsiteY382" fmla="*/ 6257705 h 6858000"/>
              <a:gd name="connsiteX383" fmla="*/ 9746499 w 12192000"/>
              <a:gd name="connsiteY383" fmla="*/ 6257705 h 6858000"/>
              <a:gd name="connsiteX384" fmla="*/ 9746677 w 12192000"/>
              <a:gd name="connsiteY384" fmla="*/ 6256849 h 6858000"/>
              <a:gd name="connsiteX385" fmla="*/ 9746677 w 12192000"/>
              <a:gd name="connsiteY385" fmla="*/ 6233529 h 6858000"/>
              <a:gd name="connsiteX386" fmla="*/ 9746393 w 12192000"/>
              <a:gd name="connsiteY386" fmla="*/ 6232567 h 6858000"/>
              <a:gd name="connsiteX387" fmla="*/ 9720793 w 12192000"/>
              <a:gd name="connsiteY387" fmla="*/ 6232424 h 6858000"/>
              <a:gd name="connsiteX388" fmla="*/ 9720544 w 12192000"/>
              <a:gd name="connsiteY388" fmla="*/ 6233244 h 6858000"/>
              <a:gd name="connsiteX389" fmla="*/ 9720544 w 12192000"/>
              <a:gd name="connsiteY389" fmla="*/ 6256564 h 6858000"/>
              <a:gd name="connsiteX390" fmla="*/ 9720864 w 12192000"/>
              <a:gd name="connsiteY390" fmla="*/ 6257562 h 6858000"/>
              <a:gd name="connsiteX391" fmla="*/ 9727139 w 12192000"/>
              <a:gd name="connsiteY391" fmla="*/ 6257562 h 6858000"/>
              <a:gd name="connsiteX392" fmla="*/ 9727352 w 12192000"/>
              <a:gd name="connsiteY392" fmla="*/ 6256707 h 6858000"/>
              <a:gd name="connsiteX393" fmla="*/ 9727352 w 12192000"/>
              <a:gd name="connsiteY393" fmla="*/ 6233387 h 6858000"/>
              <a:gd name="connsiteX394" fmla="*/ 9727069 w 12192000"/>
              <a:gd name="connsiteY394" fmla="*/ 6232424 h 6858000"/>
              <a:gd name="connsiteX395" fmla="*/ 9682038 w 12192000"/>
              <a:gd name="connsiteY395" fmla="*/ 6209924 h 6858000"/>
              <a:gd name="connsiteX396" fmla="*/ 9675407 w 12192000"/>
              <a:gd name="connsiteY396" fmla="*/ 6213490 h 6858000"/>
              <a:gd name="connsiteX397" fmla="*/ 9673492 w 12192000"/>
              <a:gd name="connsiteY397" fmla="*/ 6218981 h 6858000"/>
              <a:gd name="connsiteX398" fmla="*/ 9673492 w 12192000"/>
              <a:gd name="connsiteY398" fmla="*/ 6234742 h 6858000"/>
              <a:gd name="connsiteX399" fmla="*/ 9655444 w 12192000"/>
              <a:gd name="connsiteY399" fmla="*/ 6234742 h 6858000"/>
              <a:gd name="connsiteX400" fmla="*/ 9654983 w 12192000"/>
              <a:gd name="connsiteY400" fmla="*/ 6255458 h 6858000"/>
              <a:gd name="connsiteX401" fmla="*/ 9673492 w 12192000"/>
              <a:gd name="connsiteY401" fmla="*/ 6255458 h 6858000"/>
              <a:gd name="connsiteX402" fmla="*/ 9673492 w 12192000"/>
              <a:gd name="connsiteY402" fmla="*/ 6258668 h 6858000"/>
              <a:gd name="connsiteX403" fmla="*/ 9686363 w 12192000"/>
              <a:gd name="connsiteY403" fmla="*/ 6260308 h 6858000"/>
              <a:gd name="connsiteX404" fmla="*/ 9697284 w 12192000"/>
              <a:gd name="connsiteY404" fmla="*/ 6258739 h 6858000"/>
              <a:gd name="connsiteX405" fmla="*/ 9697284 w 12192000"/>
              <a:gd name="connsiteY405" fmla="*/ 6255458 h 6858000"/>
              <a:gd name="connsiteX406" fmla="*/ 9718098 w 12192000"/>
              <a:gd name="connsiteY406" fmla="*/ 6255458 h 6858000"/>
              <a:gd name="connsiteX407" fmla="*/ 9718098 w 12192000"/>
              <a:gd name="connsiteY407" fmla="*/ 6234742 h 6858000"/>
              <a:gd name="connsiteX408" fmla="*/ 9698773 w 12192000"/>
              <a:gd name="connsiteY408" fmla="*/ 6234742 h 6858000"/>
              <a:gd name="connsiteX409" fmla="*/ 9698773 w 12192000"/>
              <a:gd name="connsiteY409" fmla="*/ 6218981 h 6858000"/>
              <a:gd name="connsiteX410" fmla="*/ 9696894 w 12192000"/>
              <a:gd name="connsiteY410" fmla="*/ 6213490 h 6858000"/>
              <a:gd name="connsiteX411" fmla="*/ 9690228 w 12192000"/>
              <a:gd name="connsiteY411" fmla="*/ 6209924 h 6858000"/>
              <a:gd name="connsiteX412" fmla="*/ 9688637 w 12192000"/>
              <a:gd name="connsiteY412" fmla="*/ 6184594 h 6858000"/>
              <a:gd name="connsiteX413" fmla="*/ 9670478 w 12192000"/>
              <a:gd name="connsiteY413" fmla="*/ 6190204 h 6858000"/>
              <a:gd name="connsiteX414" fmla="*/ 9667162 w 12192000"/>
              <a:gd name="connsiteY414" fmla="*/ 6225345 h 6858000"/>
              <a:gd name="connsiteX415" fmla="*/ 9670478 w 12192000"/>
              <a:gd name="connsiteY415" fmla="*/ 6228680 h 6858000"/>
              <a:gd name="connsiteX416" fmla="*/ 9670478 w 12192000"/>
              <a:gd name="connsiteY416" fmla="*/ 6215415 h 6858000"/>
              <a:gd name="connsiteX417" fmla="*/ 9680425 w 12192000"/>
              <a:gd name="connsiteY417" fmla="*/ 6193541 h 6858000"/>
              <a:gd name="connsiteX418" fmla="*/ 9702177 w 12192000"/>
              <a:gd name="connsiteY418" fmla="*/ 6203543 h 6858000"/>
              <a:gd name="connsiteX419" fmla="*/ 9703241 w 12192000"/>
              <a:gd name="connsiteY419" fmla="*/ 6209532 h 6858000"/>
              <a:gd name="connsiteX420" fmla="*/ 9702107 w 12192000"/>
              <a:gd name="connsiteY420" fmla="*/ 6215629 h 6858000"/>
              <a:gd name="connsiteX421" fmla="*/ 9702107 w 12192000"/>
              <a:gd name="connsiteY421" fmla="*/ 6228680 h 6858000"/>
              <a:gd name="connsiteX422" fmla="*/ 9705422 w 12192000"/>
              <a:gd name="connsiteY422" fmla="*/ 6193539 h 6858000"/>
              <a:gd name="connsiteX423" fmla="*/ 9688637 w 12192000"/>
              <a:gd name="connsiteY423" fmla="*/ 6184594 h 6858000"/>
              <a:gd name="connsiteX424" fmla="*/ 9671471 w 12192000"/>
              <a:gd name="connsiteY424" fmla="*/ 6173198 h 6858000"/>
              <a:gd name="connsiteX425" fmla="*/ 9673492 w 12192000"/>
              <a:gd name="connsiteY425" fmla="*/ 6175159 h 6858000"/>
              <a:gd name="connsiteX426" fmla="*/ 9673492 w 12192000"/>
              <a:gd name="connsiteY426" fmla="*/ 6175195 h 6858000"/>
              <a:gd name="connsiteX427" fmla="*/ 9671578 w 12192000"/>
              <a:gd name="connsiteY427" fmla="*/ 6177191 h 6858000"/>
              <a:gd name="connsiteX428" fmla="*/ 9671542 w 12192000"/>
              <a:gd name="connsiteY428" fmla="*/ 6177191 h 6858000"/>
              <a:gd name="connsiteX429" fmla="*/ 9669521 w 12192000"/>
              <a:gd name="connsiteY429" fmla="*/ 6175231 h 6858000"/>
              <a:gd name="connsiteX430" fmla="*/ 9671471 w 12192000"/>
              <a:gd name="connsiteY430" fmla="*/ 6173198 h 6858000"/>
              <a:gd name="connsiteX431" fmla="*/ 9728558 w 12192000"/>
              <a:gd name="connsiteY431" fmla="*/ 6173197 h 6858000"/>
              <a:gd name="connsiteX432" fmla="*/ 9730544 w 12192000"/>
              <a:gd name="connsiteY432" fmla="*/ 6175195 h 6858000"/>
              <a:gd name="connsiteX433" fmla="*/ 9728629 w 12192000"/>
              <a:gd name="connsiteY433" fmla="*/ 6177191 h 6858000"/>
              <a:gd name="connsiteX434" fmla="*/ 9728558 w 12192000"/>
              <a:gd name="connsiteY434" fmla="*/ 6177191 h 6858000"/>
              <a:gd name="connsiteX435" fmla="*/ 9726572 w 12192000"/>
              <a:gd name="connsiteY435" fmla="*/ 6175195 h 6858000"/>
              <a:gd name="connsiteX436" fmla="*/ 9728558 w 12192000"/>
              <a:gd name="connsiteY436" fmla="*/ 6173197 h 6858000"/>
              <a:gd name="connsiteX437" fmla="*/ 9699979 w 12192000"/>
              <a:gd name="connsiteY437" fmla="*/ 6173197 h 6858000"/>
              <a:gd name="connsiteX438" fmla="*/ 9701964 w 12192000"/>
              <a:gd name="connsiteY438" fmla="*/ 6175195 h 6858000"/>
              <a:gd name="connsiteX439" fmla="*/ 9699979 w 12192000"/>
              <a:gd name="connsiteY439" fmla="*/ 6177191 h 6858000"/>
              <a:gd name="connsiteX440" fmla="*/ 9697993 w 12192000"/>
              <a:gd name="connsiteY440" fmla="*/ 6175195 h 6858000"/>
              <a:gd name="connsiteX441" fmla="*/ 9699979 w 12192000"/>
              <a:gd name="connsiteY441" fmla="*/ 6173197 h 6858000"/>
              <a:gd name="connsiteX442" fmla="*/ 9642218 w 12192000"/>
              <a:gd name="connsiteY442" fmla="*/ 6173197 h 6858000"/>
              <a:gd name="connsiteX443" fmla="*/ 9644204 w 12192000"/>
              <a:gd name="connsiteY443" fmla="*/ 6175195 h 6858000"/>
              <a:gd name="connsiteX444" fmla="*/ 9642218 w 12192000"/>
              <a:gd name="connsiteY444" fmla="*/ 6177191 h 6858000"/>
              <a:gd name="connsiteX445" fmla="*/ 9640233 w 12192000"/>
              <a:gd name="connsiteY445" fmla="*/ 6175195 h 6858000"/>
              <a:gd name="connsiteX446" fmla="*/ 9642218 w 12192000"/>
              <a:gd name="connsiteY446" fmla="*/ 6173197 h 6858000"/>
              <a:gd name="connsiteX447" fmla="*/ 9707177 w 12192000"/>
              <a:gd name="connsiteY447" fmla="*/ 6169240 h 6858000"/>
              <a:gd name="connsiteX448" fmla="*/ 9721360 w 12192000"/>
              <a:gd name="connsiteY448" fmla="*/ 6169240 h 6858000"/>
              <a:gd name="connsiteX449" fmla="*/ 9722636 w 12192000"/>
              <a:gd name="connsiteY449" fmla="*/ 6170416 h 6858000"/>
              <a:gd name="connsiteX450" fmla="*/ 9722636 w 12192000"/>
              <a:gd name="connsiteY450" fmla="*/ 6174410 h 6858000"/>
              <a:gd name="connsiteX451" fmla="*/ 9721398 w 12192000"/>
              <a:gd name="connsiteY451" fmla="*/ 6175588 h 6858000"/>
              <a:gd name="connsiteX452" fmla="*/ 9721360 w 12192000"/>
              <a:gd name="connsiteY452" fmla="*/ 6175587 h 6858000"/>
              <a:gd name="connsiteX453" fmla="*/ 9707177 w 12192000"/>
              <a:gd name="connsiteY453" fmla="*/ 6175587 h 6858000"/>
              <a:gd name="connsiteX454" fmla="*/ 9705900 w 12192000"/>
              <a:gd name="connsiteY454" fmla="*/ 6174410 h 6858000"/>
              <a:gd name="connsiteX455" fmla="*/ 9705900 w 12192000"/>
              <a:gd name="connsiteY455" fmla="*/ 6170416 h 6858000"/>
              <a:gd name="connsiteX456" fmla="*/ 9707177 w 12192000"/>
              <a:gd name="connsiteY456" fmla="*/ 6169240 h 6858000"/>
              <a:gd name="connsiteX457" fmla="*/ 9649984 w 12192000"/>
              <a:gd name="connsiteY457" fmla="*/ 6169240 h 6858000"/>
              <a:gd name="connsiteX458" fmla="*/ 9664167 w 12192000"/>
              <a:gd name="connsiteY458" fmla="*/ 6169240 h 6858000"/>
              <a:gd name="connsiteX459" fmla="*/ 9665479 w 12192000"/>
              <a:gd name="connsiteY459" fmla="*/ 6170416 h 6858000"/>
              <a:gd name="connsiteX460" fmla="*/ 9665479 w 12192000"/>
              <a:gd name="connsiteY460" fmla="*/ 6174410 h 6858000"/>
              <a:gd name="connsiteX461" fmla="*/ 9664171 w 12192000"/>
              <a:gd name="connsiteY461" fmla="*/ 6175587 h 6858000"/>
              <a:gd name="connsiteX462" fmla="*/ 9664167 w 12192000"/>
              <a:gd name="connsiteY462" fmla="*/ 6175587 h 6858000"/>
              <a:gd name="connsiteX463" fmla="*/ 9649984 w 12192000"/>
              <a:gd name="connsiteY463" fmla="*/ 6175587 h 6858000"/>
              <a:gd name="connsiteX464" fmla="*/ 9648709 w 12192000"/>
              <a:gd name="connsiteY464" fmla="*/ 6174448 h 6858000"/>
              <a:gd name="connsiteX465" fmla="*/ 9648707 w 12192000"/>
              <a:gd name="connsiteY465" fmla="*/ 6174410 h 6858000"/>
              <a:gd name="connsiteX466" fmla="*/ 9648707 w 12192000"/>
              <a:gd name="connsiteY466" fmla="*/ 6170416 h 6858000"/>
              <a:gd name="connsiteX467" fmla="*/ 9649984 w 12192000"/>
              <a:gd name="connsiteY467" fmla="*/ 6169240 h 6858000"/>
              <a:gd name="connsiteX468" fmla="*/ 9739656 w 12192000"/>
              <a:gd name="connsiteY468" fmla="*/ 6169133 h 6858000"/>
              <a:gd name="connsiteX469" fmla="*/ 9739656 w 12192000"/>
              <a:gd name="connsiteY469" fmla="*/ 6175729 h 6858000"/>
              <a:gd name="connsiteX470" fmla="*/ 9739798 w 12192000"/>
              <a:gd name="connsiteY470" fmla="*/ 6175872 h 6858000"/>
              <a:gd name="connsiteX471" fmla="*/ 9733096 w 12192000"/>
              <a:gd name="connsiteY471" fmla="*/ 6172306 h 6858000"/>
              <a:gd name="connsiteX472" fmla="*/ 9739656 w 12192000"/>
              <a:gd name="connsiteY472" fmla="*/ 6169133 h 6858000"/>
              <a:gd name="connsiteX473" fmla="*/ 9631581 w 12192000"/>
              <a:gd name="connsiteY473" fmla="*/ 6169133 h 6858000"/>
              <a:gd name="connsiteX474" fmla="*/ 9638105 w 12192000"/>
              <a:gd name="connsiteY474" fmla="*/ 6172306 h 6858000"/>
              <a:gd name="connsiteX475" fmla="*/ 9631440 w 12192000"/>
              <a:gd name="connsiteY475" fmla="*/ 6175872 h 6858000"/>
              <a:gd name="connsiteX476" fmla="*/ 9631581 w 12192000"/>
              <a:gd name="connsiteY476" fmla="*/ 6175729 h 6858000"/>
              <a:gd name="connsiteX477" fmla="*/ 9631581 w 12192000"/>
              <a:gd name="connsiteY477" fmla="*/ 6169133 h 6858000"/>
              <a:gd name="connsiteX478" fmla="*/ 9685654 w 12192000"/>
              <a:gd name="connsiteY478" fmla="*/ 6168990 h 6858000"/>
              <a:gd name="connsiteX479" fmla="*/ 9694164 w 12192000"/>
              <a:gd name="connsiteY479" fmla="*/ 6172163 h 6858000"/>
              <a:gd name="connsiteX480" fmla="*/ 9685548 w 12192000"/>
              <a:gd name="connsiteY480" fmla="*/ 6175729 h 6858000"/>
              <a:gd name="connsiteX481" fmla="*/ 9676967 w 12192000"/>
              <a:gd name="connsiteY481" fmla="*/ 6172163 h 6858000"/>
              <a:gd name="connsiteX482" fmla="*/ 9685654 w 12192000"/>
              <a:gd name="connsiteY482" fmla="*/ 6168990 h 6858000"/>
              <a:gd name="connsiteX483" fmla="*/ 9671471 w 12192000"/>
              <a:gd name="connsiteY483" fmla="*/ 6167778 h 6858000"/>
              <a:gd name="connsiteX484" fmla="*/ 9673492 w 12192000"/>
              <a:gd name="connsiteY484" fmla="*/ 6169739 h 6858000"/>
              <a:gd name="connsiteX485" fmla="*/ 9673492 w 12192000"/>
              <a:gd name="connsiteY485" fmla="*/ 6169775 h 6858000"/>
              <a:gd name="connsiteX486" fmla="*/ 9671578 w 12192000"/>
              <a:gd name="connsiteY486" fmla="*/ 6171771 h 6858000"/>
              <a:gd name="connsiteX487" fmla="*/ 9671542 w 12192000"/>
              <a:gd name="connsiteY487" fmla="*/ 6171771 h 6858000"/>
              <a:gd name="connsiteX488" fmla="*/ 9669521 w 12192000"/>
              <a:gd name="connsiteY488" fmla="*/ 6169811 h 6858000"/>
              <a:gd name="connsiteX489" fmla="*/ 9671471 w 12192000"/>
              <a:gd name="connsiteY489" fmla="*/ 6167778 h 6858000"/>
              <a:gd name="connsiteX490" fmla="*/ 9728558 w 12192000"/>
              <a:gd name="connsiteY490" fmla="*/ 6167778 h 6858000"/>
              <a:gd name="connsiteX491" fmla="*/ 9730544 w 12192000"/>
              <a:gd name="connsiteY491" fmla="*/ 6169775 h 6858000"/>
              <a:gd name="connsiteX492" fmla="*/ 9728629 w 12192000"/>
              <a:gd name="connsiteY492" fmla="*/ 6171771 h 6858000"/>
              <a:gd name="connsiteX493" fmla="*/ 9728558 w 12192000"/>
              <a:gd name="connsiteY493" fmla="*/ 6171771 h 6858000"/>
              <a:gd name="connsiteX494" fmla="*/ 9726572 w 12192000"/>
              <a:gd name="connsiteY494" fmla="*/ 6169775 h 6858000"/>
              <a:gd name="connsiteX495" fmla="*/ 9728558 w 12192000"/>
              <a:gd name="connsiteY495" fmla="*/ 6167778 h 6858000"/>
              <a:gd name="connsiteX496" fmla="*/ 9699979 w 12192000"/>
              <a:gd name="connsiteY496" fmla="*/ 6167778 h 6858000"/>
              <a:gd name="connsiteX497" fmla="*/ 9701964 w 12192000"/>
              <a:gd name="connsiteY497" fmla="*/ 6169775 h 6858000"/>
              <a:gd name="connsiteX498" fmla="*/ 9699979 w 12192000"/>
              <a:gd name="connsiteY498" fmla="*/ 6171771 h 6858000"/>
              <a:gd name="connsiteX499" fmla="*/ 9697993 w 12192000"/>
              <a:gd name="connsiteY499" fmla="*/ 6169775 h 6858000"/>
              <a:gd name="connsiteX500" fmla="*/ 9699979 w 12192000"/>
              <a:gd name="connsiteY500" fmla="*/ 6167778 h 6858000"/>
              <a:gd name="connsiteX501" fmla="*/ 9642218 w 12192000"/>
              <a:gd name="connsiteY501" fmla="*/ 6167778 h 6858000"/>
              <a:gd name="connsiteX502" fmla="*/ 9644204 w 12192000"/>
              <a:gd name="connsiteY502" fmla="*/ 6169775 h 6858000"/>
              <a:gd name="connsiteX503" fmla="*/ 9642218 w 12192000"/>
              <a:gd name="connsiteY503" fmla="*/ 6171771 h 6858000"/>
              <a:gd name="connsiteX504" fmla="*/ 9640233 w 12192000"/>
              <a:gd name="connsiteY504" fmla="*/ 6169775 h 6858000"/>
              <a:gd name="connsiteX505" fmla="*/ 9642218 w 12192000"/>
              <a:gd name="connsiteY505" fmla="*/ 6167778 h 6858000"/>
              <a:gd name="connsiteX506" fmla="*/ 9685441 w 12192000"/>
              <a:gd name="connsiteY506" fmla="*/ 6157223 h 6858000"/>
              <a:gd name="connsiteX507" fmla="*/ 9685725 w 12192000"/>
              <a:gd name="connsiteY507" fmla="*/ 6157223 h 6858000"/>
              <a:gd name="connsiteX508" fmla="*/ 9700476 w 12192000"/>
              <a:gd name="connsiteY508" fmla="*/ 6163249 h 6858000"/>
              <a:gd name="connsiteX509" fmla="*/ 9711609 w 12192000"/>
              <a:gd name="connsiteY509" fmla="*/ 6160040 h 6858000"/>
              <a:gd name="connsiteX510" fmla="*/ 9716999 w 12192000"/>
              <a:gd name="connsiteY510" fmla="*/ 6157330 h 6858000"/>
              <a:gd name="connsiteX511" fmla="*/ 9721431 w 12192000"/>
              <a:gd name="connsiteY511" fmla="*/ 6161930 h 6858000"/>
              <a:gd name="connsiteX512" fmla="*/ 9730544 w 12192000"/>
              <a:gd name="connsiteY512" fmla="*/ 6162750 h 6858000"/>
              <a:gd name="connsiteX513" fmla="*/ 9742315 w 12192000"/>
              <a:gd name="connsiteY513" fmla="*/ 6158044 h 6858000"/>
              <a:gd name="connsiteX514" fmla="*/ 9740294 w 12192000"/>
              <a:gd name="connsiteY514" fmla="*/ 6161609 h 6858000"/>
              <a:gd name="connsiteX515" fmla="*/ 9740188 w 12192000"/>
              <a:gd name="connsiteY515" fmla="*/ 6161609 h 6858000"/>
              <a:gd name="connsiteX516" fmla="*/ 9737741 w 12192000"/>
              <a:gd name="connsiteY516" fmla="*/ 6165175 h 6858000"/>
              <a:gd name="connsiteX517" fmla="*/ 9633602 w 12192000"/>
              <a:gd name="connsiteY517" fmla="*/ 6165175 h 6858000"/>
              <a:gd name="connsiteX518" fmla="*/ 9631156 w 12192000"/>
              <a:gd name="connsiteY518" fmla="*/ 6161609 h 6858000"/>
              <a:gd name="connsiteX519" fmla="*/ 9629135 w 12192000"/>
              <a:gd name="connsiteY519" fmla="*/ 6158044 h 6858000"/>
              <a:gd name="connsiteX520" fmla="*/ 9640587 w 12192000"/>
              <a:gd name="connsiteY520" fmla="*/ 6162750 h 6858000"/>
              <a:gd name="connsiteX521" fmla="*/ 9649735 w 12192000"/>
              <a:gd name="connsiteY521" fmla="*/ 6161930 h 6858000"/>
              <a:gd name="connsiteX522" fmla="*/ 9654203 w 12192000"/>
              <a:gd name="connsiteY522" fmla="*/ 6157330 h 6858000"/>
              <a:gd name="connsiteX523" fmla="*/ 9659557 w 12192000"/>
              <a:gd name="connsiteY523" fmla="*/ 6160040 h 6858000"/>
              <a:gd name="connsiteX524" fmla="*/ 9670691 w 12192000"/>
              <a:gd name="connsiteY524" fmla="*/ 6163249 h 6858000"/>
              <a:gd name="connsiteX525" fmla="*/ 9685441 w 12192000"/>
              <a:gd name="connsiteY525" fmla="*/ 6157223 h 6858000"/>
              <a:gd name="connsiteX526" fmla="*/ 9707390 w 12192000"/>
              <a:gd name="connsiteY526" fmla="*/ 6156011 h 6858000"/>
              <a:gd name="connsiteX527" fmla="*/ 9707640 w 12192000"/>
              <a:gd name="connsiteY527" fmla="*/ 6156026 h 6858000"/>
              <a:gd name="connsiteX528" fmla="*/ 9707602 w 12192000"/>
              <a:gd name="connsiteY528" fmla="*/ 6156154 h 6858000"/>
              <a:gd name="connsiteX529" fmla="*/ 9639772 w 12192000"/>
              <a:gd name="connsiteY529" fmla="*/ 6154763 h 6858000"/>
              <a:gd name="connsiteX530" fmla="*/ 9642680 w 12192000"/>
              <a:gd name="connsiteY530" fmla="*/ 6156189 h 6858000"/>
              <a:gd name="connsiteX531" fmla="*/ 9641758 w 12192000"/>
              <a:gd name="connsiteY531" fmla="*/ 6157829 h 6858000"/>
              <a:gd name="connsiteX532" fmla="*/ 9644914 w 12192000"/>
              <a:gd name="connsiteY532" fmla="*/ 6158757 h 6858000"/>
              <a:gd name="connsiteX533" fmla="*/ 9649594 w 12192000"/>
              <a:gd name="connsiteY533" fmla="*/ 6159006 h 6858000"/>
              <a:gd name="connsiteX534" fmla="*/ 9641403 w 12192000"/>
              <a:gd name="connsiteY534" fmla="*/ 6160076 h 6858000"/>
              <a:gd name="connsiteX535" fmla="*/ 9636829 w 12192000"/>
              <a:gd name="connsiteY535" fmla="*/ 6158293 h 6858000"/>
              <a:gd name="connsiteX536" fmla="*/ 9638815 w 12192000"/>
              <a:gd name="connsiteY536" fmla="*/ 6157259 h 6858000"/>
              <a:gd name="connsiteX537" fmla="*/ 9637999 w 12192000"/>
              <a:gd name="connsiteY537" fmla="*/ 6155583 h 6858000"/>
              <a:gd name="connsiteX538" fmla="*/ 9731749 w 12192000"/>
              <a:gd name="connsiteY538" fmla="*/ 6154371 h 6858000"/>
              <a:gd name="connsiteX539" fmla="*/ 9733522 w 12192000"/>
              <a:gd name="connsiteY539" fmla="*/ 6155191 h 6858000"/>
              <a:gd name="connsiteX540" fmla="*/ 9732706 w 12192000"/>
              <a:gd name="connsiteY540" fmla="*/ 6156867 h 6858000"/>
              <a:gd name="connsiteX541" fmla="*/ 9734692 w 12192000"/>
              <a:gd name="connsiteY541" fmla="*/ 6157901 h 6858000"/>
              <a:gd name="connsiteX542" fmla="*/ 9730118 w 12192000"/>
              <a:gd name="connsiteY542" fmla="*/ 6159684 h 6858000"/>
              <a:gd name="connsiteX543" fmla="*/ 9721927 w 12192000"/>
              <a:gd name="connsiteY543" fmla="*/ 6158614 h 6858000"/>
              <a:gd name="connsiteX544" fmla="*/ 9726608 w 12192000"/>
              <a:gd name="connsiteY544" fmla="*/ 6158364 h 6858000"/>
              <a:gd name="connsiteX545" fmla="*/ 9729728 w 12192000"/>
              <a:gd name="connsiteY545" fmla="*/ 6157437 h 6858000"/>
              <a:gd name="connsiteX546" fmla="*/ 9728877 w 12192000"/>
              <a:gd name="connsiteY546" fmla="*/ 6155797 h 6858000"/>
              <a:gd name="connsiteX547" fmla="*/ 9670088 w 12192000"/>
              <a:gd name="connsiteY547" fmla="*/ 6152944 h 6858000"/>
              <a:gd name="connsiteX548" fmla="*/ 9673634 w 12192000"/>
              <a:gd name="connsiteY548" fmla="*/ 6156510 h 6858000"/>
              <a:gd name="connsiteX549" fmla="*/ 9673634 w 12192000"/>
              <a:gd name="connsiteY549" fmla="*/ 6156546 h 6858000"/>
              <a:gd name="connsiteX550" fmla="*/ 9674627 w 12192000"/>
              <a:gd name="connsiteY550" fmla="*/ 6158650 h 6858000"/>
              <a:gd name="connsiteX551" fmla="*/ 9677605 w 12192000"/>
              <a:gd name="connsiteY551" fmla="*/ 6159541 h 6858000"/>
              <a:gd name="connsiteX552" fmla="*/ 9670975 w 12192000"/>
              <a:gd name="connsiteY552" fmla="*/ 6161003 h 6858000"/>
              <a:gd name="connsiteX553" fmla="*/ 9663635 w 12192000"/>
              <a:gd name="connsiteY553" fmla="*/ 6159612 h 6858000"/>
              <a:gd name="connsiteX554" fmla="*/ 9665514 w 12192000"/>
              <a:gd name="connsiteY554" fmla="*/ 6158721 h 6858000"/>
              <a:gd name="connsiteX555" fmla="*/ 9666542 w 12192000"/>
              <a:gd name="connsiteY555" fmla="*/ 6156510 h 6858000"/>
              <a:gd name="connsiteX556" fmla="*/ 9670088 w 12192000"/>
              <a:gd name="connsiteY556" fmla="*/ 6152944 h 6858000"/>
              <a:gd name="connsiteX557" fmla="*/ 9701007 w 12192000"/>
              <a:gd name="connsiteY557" fmla="*/ 6152481 h 6858000"/>
              <a:gd name="connsiteX558" fmla="*/ 9704553 w 12192000"/>
              <a:gd name="connsiteY558" fmla="*/ 6156047 h 6858000"/>
              <a:gd name="connsiteX559" fmla="*/ 9705581 w 12192000"/>
              <a:gd name="connsiteY559" fmla="*/ 6158257 h 6858000"/>
              <a:gd name="connsiteX560" fmla="*/ 9707460 w 12192000"/>
              <a:gd name="connsiteY560" fmla="*/ 6159113 h 6858000"/>
              <a:gd name="connsiteX561" fmla="*/ 9700085 w 12192000"/>
              <a:gd name="connsiteY561" fmla="*/ 6160539 h 6858000"/>
              <a:gd name="connsiteX562" fmla="*/ 9693384 w 12192000"/>
              <a:gd name="connsiteY562" fmla="*/ 6159077 h 6858000"/>
              <a:gd name="connsiteX563" fmla="*/ 9696433 w 12192000"/>
              <a:gd name="connsiteY563" fmla="*/ 6158186 h 6858000"/>
              <a:gd name="connsiteX564" fmla="*/ 9696469 w 12192000"/>
              <a:gd name="connsiteY564" fmla="*/ 6158150 h 6858000"/>
              <a:gd name="connsiteX565" fmla="*/ 9697461 w 12192000"/>
              <a:gd name="connsiteY565" fmla="*/ 6156047 h 6858000"/>
              <a:gd name="connsiteX566" fmla="*/ 9701007 w 12192000"/>
              <a:gd name="connsiteY566" fmla="*/ 6152481 h 6858000"/>
              <a:gd name="connsiteX567" fmla="*/ 9667855 w 12192000"/>
              <a:gd name="connsiteY567" fmla="*/ 6152196 h 6858000"/>
              <a:gd name="connsiteX568" fmla="*/ 9667642 w 12192000"/>
              <a:gd name="connsiteY568" fmla="*/ 6152338 h 6858000"/>
              <a:gd name="connsiteX569" fmla="*/ 9667607 w 12192000"/>
              <a:gd name="connsiteY569" fmla="*/ 6152324 h 6858000"/>
              <a:gd name="connsiteX570" fmla="*/ 9688243 w 12192000"/>
              <a:gd name="connsiteY570" fmla="*/ 6148737 h 6858000"/>
              <a:gd name="connsiteX571" fmla="*/ 9688255 w 12192000"/>
              <a:gd name="connsiteY571" fmla="*/ 6148785 h 6858000"/>
              <a:gd name="connsiteX572" fmla="*/ 9688101 w 12192000"/>
              <a:gd name="connsiteY572" fmla="*/ 6148844 h 6858000"/>
              <a:gd name="connsiteX573" fmla="*/ 9659947 w 12192000"/>
              <a:gd name="connsiteY573" fmla="*/ 6148345 h 6858000"/>
              <a:gd name="connsiteX574" fmla="*/ 9663812 w 12192000"/>
              <a:gd name="connsiteY574" fmla="*/ 6148345 h 6858000"/>
              <a:gd name="connsiteX575" fmla="*/ 9662961 w 12192000"/>
              <a:gd name="connsiteY575" fmla="*/ 6150484 h 6858000"/>
              <a:gd name="connsiteX576" fmla="*/ 9667607 w 12192000"/>
              <a:gd name="connsiteY576" fmla="*/ 6152324 h 6858000"/>
              <a:gd name="connsiteX577" fmla="*/ 9663316 w 12192000"/>
              <a:gd name="connsiteY577" fmla="*/ 6154549 h 6858000"/>
              <a:gd name="connsiteX578" fmla="*/ 9663883 w 12192000"/>
              <a:gd name="connsiteY578" fmla="*/ 6156475 h 6858000"/>
              <a:gd name="connsiteX579" fmla="*/ 9660337 w 12192000"/>
              <a:gd name="connsiteY579" fmla="*/ 6156689 h 6858000"/>
              <a:gd name="connsiteX580" fmla="*/ 9656792 w 12192000"/>
              <a:gd name="connsiteY580" fmla="*/ 6155726 h 6858000"/>
              <a:gd name="connsiteX581" fmla="*/ 9658103 w 12192000"/>
              <a:gd name="connsiteY581" fmla="*/ 6152481 h 6858000"/>
              <a:gd name="connsiteX582" fmla="*/ 9657146 w 12192000"/>
              <a:gd name="connsiteY582" fmla="*/ 6149272 h 6858000"/>
              <a:gd name="connsiteX583" fmla="*/ 9632432 w 12192000"/>
              <a:gd name="connsiteY583" fmla="*/ 6148238 h 6858000"/>
              <a:gd name="connsiteX584" fmla="*/ 9634666 w 12192000"/>
              <a:gd name="connsiteY584" fmla="*/ 6148238 h 6858000"/>
              <a:gd name="connsiteX585" fmla="*/ 9634170 w 12192000"/>
              <a:gd name="connsiteY585" fmla="*/ 6150484 h 6858000"/>
              <a:gd name="connsiteX586" fmla="*/ 9637715 w 12192000"/>
              <a:gd name="connsiteY586" fmla="*/ 6152231 h 6858000"/>
              <a:gd name="connsiteX587" fmla="*/ 9634170 w 12192000"/>
              <a:gd name="connsiteY587" fmla="*/ 6154585 h 6858000"/>
              <a:gd name="connsiteX588" fmla="*/ 9635234 w 12192000"/>
              <a:gd name="connsiteY588" fmla="*/ 6156510 h 6858000"/>
              <a:gd name="connsiteX589" fmla="*/ 9632290 w 12192000"/>
              <a:gd name="connsiteY589" fmla="*/ 6156724 h 6858000"/>
              <a:gd name="connsiteX590" fmla="*/ 9629986 w 12192000"/>
              <a:gd name="connsiteY590" fmla="*/ 6155868 h 6858000"/>
              <a:gd name="connsiteX591" fmla="*/ 9630766 w 12192000"/>
              <a:gd name="connsiteY591" fmla="*/ 6154121 h 6858000"/>
              <a:gd name="connsiteX592" fmla="*/ 9630766 w 12192000"/>
              <a:gd name="connsiteY592" fmla="*/ 6151304 h 6858000"/>
              <a:gd name="connsiteX593" fmla="*/ 9630908 w 12192000"/>
              <a:gd name="connsiteY593" fmla="*/ 6151411 h 6858000"/>
              <a:gd name="connsiteX594" fmla="*/ 9632432 w 12192000"/>
              <a:gd name="connsiteY594" fmla="*/ 6148238 h 6858000"/>
              <a:gd name="connsiteX595" fmla="*/ 9647679 w 12192000"/>
              <a:gd name="connsiteY595" fmla="*/ 6148131 h 6858000"/>
              <a:gd name="connsiteX596" fmla="*/ 9651225 w 12192000"/>
              <a:gd name="connsiteY596" fmla="*/ 6149628 h 6858000"/>
              <a:gd name="connsiteX597" fmla="*/ 9650516 w 12192000"/>
              <a:gd name="connsiteY597" fmla="*/ 6152481 h 6858000"/>
              <a:gd name="connsiteX598" fmla="*/ 9651579 w 12192000"/>
              <a:gd name="connsiteY598" fmla="*/ 6155298 h 6858000"/>
              <a:gd name="connsiteX599" fmla="*/ 9648885 w 12192000"/>
              <a:gd name="connsiteY599" fmla="*/ 6156475 h 6858000"/>
              <a:gd name="connsiteX600" fmla="*/ 9644311 w 12192000"/>
              <a:gd name="connsiteY600" fmla="*/ 6156938 h 6858000"/>
              <a:gd name="connsiteX601" fmla="*/ 9645020 w 12192000"/>
              <a:gd name="connsiteY601" fmla="*/ 6154620 h 6858000"/>
              <a:gd name="connsiteX602" fmla="*/ 9640942 w 12192000"/>
              <a:gd name="connsiteY602" fmla="*/ 6152267 h 6858000"/>
              <a:gd name="connsiteX603" fmla="*/ 9645481 w 12192000"/>
              <a:gd name="connsiteY603" fmla="*/ 6150591 h 6858000"/>
              <a:gd name="connsiteX604" fmla="*/ 9645091 w 12192000"/>
              <a:gd name="connsiteY604" fmla="*/ 6148594 h 6858000"/>
              <a:gd name="connsiteX605" fmla="*/ 9647679 w 12192000"/>
              <a:gd name="connsiteY605" fmla="*/ 6148131 h 6858000"/>
              <a:gd name="connsiteX606" fmla="*/ 9707460 w 12192000"/>
              <a:gd name="connsiteY606" fmla="*/ 6147881 h 6858000"/>
              <a:gd name="connsiteX607" fmla="*/ 9711361 w 12192000"/>
              <a:gd name="connsiteY607" fmla="*/ 6147881 h 6858000"/>
              <a:gd name="connsiteX608" fmla="*/ 9714127 w 12192000"/>
              <a:gd name="connsiteY608" fmla="*/ 6148808 h 6858000"/>
              <a:gd name="connsiteX609" fmla="*/ 9713205 w 12192000"/>
              <a:gd name="connsiteY609" fmla="*/ 6152017 h 6858000"/>
              <a:gd name="connsiteX610" fmla="*/ 9714481 w 12192000"/>
              <a:gd name="connsiteY610" fmla="*/ 6155262 h 6858000"/>
              <a:gd name="connsiteX611" fmla="*/ 9710935 w 12192000"/>
              <a:gd name="connsiteY611" fmla="*/ 6156225 h 6858000"/>
              <a:gd name="connsiteX612" fmla="*/ 9707640 w 12192000"/>
              <a:gd name="connsiteY612" fmla="*/ 6156026 h 6858000"/>
              <a:gd name="connsiteX613" fmla="*/ 9708169 w 12192000"/>
              <a:gd name="connsiteY613" fmla="*/ 6154228 h 6858000"/>
              <a:gd name="connsiteX614" fmla="*/ 9703631 w 12192000"/>
              <a:gd name="connsiteY614" fmla="*/ 6151875 h 6858000"/>
              <a:gd name="connsiteX615" fmla="*/ 9708312 w 12192000"/>
              <a:gd name="connsiteY615" fmla="*/ 6150021 h 6858000"/>
              <a:gd name="connsiteX616" fmla="*/ 9736429 w 12192000"/>
              <a:gd name="connsiteY616" fmla="*/ 6147667 h 6858000"/>
              <a:gd name="connsiteX617" fmla="*/ 9738663 w 12192000"/>
              <a:gd name="connsiteY617" fmla="*/ 6147667 h 6858000"/>
              <a:gd name="connsiteX618" fmla="*/ 9740188 w 12192000"/>
              <a:gd name="connsiteY618" fmla="*/ 6150841 h 6858000"/>
              <a:gd name="connsiteX619" fmla="*/ 9740188 w 12192000"/>
              <a:gd name="connsiteY619" fmla="*/ 6153657 h 6858000"/>
              <a:gd name="connsiteX620" fmla="*/ 9741003 w 12192000"/>
              <a:gd name="connsiteY620" fmla="*/ 6155405 h 6858000"/>
              <a:gd name="connsiteX621" fmla="*/ 9738663 w 12192000"/>
              <a:gd name="connsiteY621" fmla="*/ 6156260 h 6858000"/>
              <a:gd name="connsiteX622" fmla="*/ 9735720 w 12192000"/>
              <a:gd name="connsiteY622" fmla="*/ 6156046 h 6858000"/>
              <a:gd name="connsiteX623" fmla="*/ 9736784 w 12192000"/>
              <a:gd name="connsiteY623" fmla="*/ 6154121 h 6858000"/>
              <a:gd name="connsiteX624" fmla="*/ 9733238 w 12192000"/>
              <a:gd name="connsiteY624" fmla="*/ 6151768 h 6858000"/>
              <a:gd name="connsiteX625" fmla="*/ 9736784 w 12192000"/>
              <a:gd name="connsiteY625" fmla="*/ 6150021 h 6858000"/>
              <a:gd name="connsiteX626" fmla="*/ 9691646 w 12192000"/>
              <a:gd name="connsiteY626" fmla="*/ 6147489 h 6858000"/>
              <a:gd name="connsiteX627" fmla="*/ 9694873 w 12192000"/>
              <a:gd name="connsiteY627" fmla="*/ 6147489 h 6858000"/>
              <a:gd name="connsiteX628" fmla="*/ 9694306 w 12192000"/>
              <a:gd name="connsiteY628" fmla="*/ 6149522 h 6858000"/>
              <a:gd name="connsiteX629" fmla="*/ 9698880 w 12192000"/>
              <a:gd name="connsiteY629" fmla="*/ 6151839 h 6858000"/>
              <a:gd name="connsiteX630" fmla="*/ 9694199 w 12192000"/>
              <a:gd name="connsiteY630" fmla="*/ 6154050 h 6858000"/>
              <a:gd name="connsiteX631" fmla="*/ 9694980 w 12192000"/>
              <a:gd name="connsiteY631" fmla="*/ 6155868 h 6858000"/>
              <a:gd name="connsiteX632" fmla="*/ 9691115 w 12192000"/>
              <a:gd name="connsiteY632" fmla="*/ 6156082 h 6858000"/>
              <a:gd name="connsiteX633" fmla="*/ 9688243 w 12192000"/>
              <a:gd name="connsiteY633" fmla="*/ 6154728 h 6858000"/>
              <a:gd name="connsiteX634" fmla="*/ 9688987 w 12192000"/>
              <a:gd name="connsiteY634" fmla="*/ 6151625 h 6858000"/>
              <a:gd name="connsiteX635" fmla="*/ 9688255 w 12192000"/>
              <a:gd name="connsiteY635" fmla="*/ 6148785 h 6858000"/>
              <a:gd name="connsiteX636" fmla="*/ 9723381 w 12192000"/>
              <a:gd name="connsiteY636" fmla="*/ 6147453 h 6858000"/>
              <a:gd name="connsiteX637" fmla="*/ 9725970 w 12192000"/>
              <a:gd name="connsiteY637" fmla="*/ 6147917 h 6858000"/>
              <a:gd name="connsiteX638" fmla="*/ 9725508 w 12192000"/>
              <a:gd name="connsiteY638" fmla="*/ 6149914 h 6858000"/>
              <a:gd name="connsiteX639" fmla="*/ 9730047 w 12192000"/>
              <a:gd name="connsiteY639" fmla="*/ 6151590 h 6858000"/>
              <a:gd name="connsiteX640" fmla="*/ 9730118 w 12192000"/>
              <a:gd name="connsiteY640" fmla="*/ 6151590 h 6858000"/>
              <a:gd name="connsiteX641" fmla="*/ 9726040 w 12192000"/>
              <a:gd name="connsiteY641" fmla="*/ 6153943 h 6858000"/>
              <a:gd name="connsiteX642" fmla="*/ 9726749 w 12192000"/>
              <a:gd name="connsiteY642" fmla="*/ 6156260 h 6858000"/>
              <a:gd name="connsiteX643" fmla="*/ 9722176 w 12192000"/>
              <a:gd name="connsiteY643" fmla="*/ 6155797 h 6858000"/>
              <a:gd name="connsiteX644" fmla="*/ 9719516 w 12192000"/>
              <a:gd name="connsiteY644" fmla="*/ 6154620 h 6858000"/>
              <a:gd name="connsiteX645" fmla="*/ 9720544 w 12192000"/>
              <a:gd name="connsiteY645" fmla="*/ 6151804 h 6858000"/>
              <a:gd name="connsiteX646" fmla="*/ 9719835 w 12192000"/>
              <a:gd name="connsiteY646" fmla="*/ 6148951 h 6858000"/>
              <a:gd name="connsiteX647" fmla="*/ 9723381 w 12192000"/>
              <a:gd name="connsiteY647" fmla="*/ 6147453 h 6858000"/>
              <a:gd name="connsiteX648" fmla="*/ 9676364 w 12192000"/>
              <a:gd name="connsiteY648" fmla="*/ 6147346 h 6858000"/>
              <a:gd name="connsiteX649" fmla="*/ 9679555 w 12192000"/>
              <a:gd name="connsiteY649" fmla="*/ 6147346 h 6858000"/>
              <a:gd name="connsiteX650" fmla="*/ 9683101 w 12192000"/>
              <a:gd name="connsiteY650" fmla="*/ 6148701 h 6858000"/>
              <a:gd name="connsiteX651" fmla="*/ 9682321 w 12192000"/>
              <a:gd name="connsiteY651" fmla="*/ 6151590 h 6858000"/>
              <a:gd name="connsiteX652" fmla="*/ 9683101 w 12192000"/>
              <a:gd name="connsiteY652" fmla="*/ 6154691 h 6858000"/>
              <a:gd name="connsiteX653" fmla="*/ 9680229 w 12192000"/>
              <a:gd name="connsiteY653" fmla="*/ 6156047 h 6858000"/>
              <a:gd name="connsiteX654" fmla="*/ 9676364 w 12192000"/>
              <a:gd name="connsiteY654" fmla="*/ 6155833 h 6858000"/>
              <a:gd name="connsiteX655" fmla="*/ 9677109 w 12192000"/>
              <a:gd name="connsiteY655" fmla="*/ 6154014 h 6858000"/>
              <a:gd name="connsiteX656" fmla="*/ 9672464 w 12192000"/>
              <a:gd name="connsiteY656" fmla="*/ 6151804 h 6858000"/>
              <a:gd name="connsiteX657" fmla="*/ 9677002 w 12192000"/>
              <a:gd name="connsiteY657" fmla="*/ 6149486 h 6858000"/>
              <a:gd name="connsiteX658" fmla="*/ 9619880 w 12192000"/>
              <a:gd name="connsiteY658" fmla="*/ 6139395 h 6858000"/>
              <a:gd name="connsiteX659" fmla="*/ 9624206 w 12192000"/>
              <a:gd name="connsiteY659" fmla="*/ 6140144 h 6858000"/>
              <a:gd name="connsiteX660" fmla="*/ 9624242 w 12192000"/>
              <a:gd name="connsiteY660" fmla="*/ 6140144 h 6858000"/>
              <a:gd name="connsiteX661" fmla="*/ 9626830 w 12192000"/>
              <a:gd name="connsiteY661" fmla="*/ 6142497 h 6858000"/>
              <a:gd name="connsiteX662" fmla="*/ 9629276 w 12192000"/>
              <a:gd name="connsiteY662" fmla="*/ 6139751 h 6858000"/>
              <a:gd name="connsiteX663" fmla="*/ 9630553 w 12192000"/>
              <a:gd name="connsiteY663" fmla="*/ 6143995 h 6858000"/>
              <a:gd name="connsiteX664" fmla="*/ 9629028 w 12192000"/>
              <a:gd name="connsiteY664" fmla="*/ 6149414 h 6858000"/>
              <a:gd name="connsiteX665" fmla="*/ 9627043 w 12192000"/>
              <a:gd name="connsiteY665" fmla="*/ 6148808 h 6858000"/>
              <a:gd name="connsiteX666" fmla="*/ 9625412 w 12192000"/>
              <a:gd name="connsiteY666" fmla="*/ 6149272 h 6858000"/>
              <a:gd name="connsiteX667" fmla="*/ 9623426 w 12192000"/>
              <a:gd name="connsiteY667" fmla="*/ 6144708 h 6858000"/>
              <a:gd name="connsiteX668" fmla="*/ 9619880 w 12192000"/>
              <a:gd name="connsiteY668" fmla="*/ 6139395 h 6858000"/>
              <a:gd name="connsiteX669" fmla="*/ 9751783 w 12192000"/>
              <a:gd name="connsiteY669" fmla="*/ 6139003 h 6858000"/>
              <a:gd name="connsiteX670" fmla="*/ 9748237 w 12192000"/>
              <a:gd name="connsiteY670" fmla="*/ 6144315 h 6858000"/>
              <a:gd name="connsiteX671" fmla="*/ 9746251 w 12192000"/>
              <a:gd name="connsiteY671" fmla="*/ 6148880 h 6858000"/>
              <a:gd name="connsiteX672" fmla="*/ 9744620 w 12192000"/>
              <a:gd name="connsiteY672" fmla="*/ 6148416 h 6858000"/>
              <a:gd name="connsiteX673" fmla="*/ 9742634 w 12192000"/>
              <a:gd name="connsiteY673" fmla="*/ 6149022 h 6858000"/>
              <a:gd name="connsiteX674" fmla="*/ 9741110 w 12192000"/>
              <a:gd name="connsiteY674" fmla="*/ 6143602 h 6858000"/>
              <a:gd name="connsiteX675" fmla="*/ 9742386 w 12192000"/>
              <a:gd name="connsiteY675" fmla="*/ 6139359 h 6858000"/>
              <a:gd name="connsiteX676" fmla="*/ 9742422 w 12192000"/>
              <a:gd name="connsiteY676" fmla="*/ 6139359 h 6858000"/>
              <a:gd name="connsiteX677" fmla="*/ 9744868 w 12192000"/>
              <a:gd name="connsiteY677" fmla="*/ 6142105 h 6858000"/>
              <a:gd name="connsiteX678" fmla="*/ 9747492 w 12192000"/>
              <a:gd name="connsiteY678" fmla="*/ 6139751 h 6858000"/>
              <a:gd name="connsiteX679" fmla="*/ 9751783 w 12192000"/>
              <a:gd name="connsiteY679" fmla="*/ 6139003 h 6858000"/>
              <a:gd name="connsiteX680" fmla="*/ 9654558 w 12192000"/>
              <a:gd name="connsiteY680" fmla="*/ 6138396 h 6858000"/>
              <a:gd name="connsiteX681" fmla="*/ 9656544 w 12192000"/>
              <a:gd name="connsiteY681" fmla="*/ 6142711 h 6858000"/>
              <a:gd name="connsiteX682" fmla="*/ 9658884 w 12192000"/>
              <a:gd name="connsiteY682" fmla="*/ 6142140 h 6858000"/>
              <a:gd name="connsiteX683" fmla="*/ 9658884 w 12192000"/>
              <a:gd name="connsiteY683" fmla="*/ 6144601 h 6858000"/>
              <a:gd name="connsiteX684" fmla="*/ 9659203 w 12192000"/>
              <a:gd name="connsiteY684" fmla="*/ 6144423 h 6858000"/>
              <a:gd name="connsiteX685" fmla="*/ 9658600 w 12192000"/>
              <a:gd name="connsiteY685" fmla="*/ 6146027 h 6858000"/>
              <a:gd name="connsiteX686" fmla="*/ 9654522 w 12192000"/>
              <a:gd name="connsiteY686" fmla="*/ 6147132 h 6858000"/>
              <a:gd name="connsiteX687" fmla="*/ 9650976 w 12192000"/>
              <a:gd name="connsiteY687" fmla="*/ 6145956 h 6858000"/>
              <a:gd name="connsiteX688" fmla="*/ 9650126 w 12192000"/>
              <a:gd name="connsiteY688" fmla="*/ 6143781 h 6858000"/>
              <a:gd name="connsiteX689" fmla="*/ 9650587 w 12192000"/>
              <a:gd name="connsiteY689" fmla="*/ 6142140 h 6858000"/>
              <a:gd name="connsiteX690" fmla="*/ 9652218 w 12192000"/>
              <a:gd name="connsiteY690" fmla="*/ 6142604 h 6858000"/>
              <a:gd name="connsiteX691" fmla="*/ 9654558 w 12192000"/>
              <a:gd name="connsiteY691" fmla="*/ 6138396 h 6858000"/>
              <a:gd name="connsiteX692" fmla="*/ 9686080 w 12192000"/>
              <a:gd name="connsiteY692" fmla="*/ 6137862 h 6858000"/>
              <a:gd name="connsiteX693" fmla="*/ 9687746 w 12192000"/>
              <a:gd name="connsiteY693" fmla="*/ 6142390 h 6858000"/>
              <a:gd name="connsiteX694" fmla="*/ 9689696 w 12192000"/>
              <a:gd name="connsiteY694" fmla="*/ 6141855 h 6858000"/>
              <a:gd name="connsiteX695" fmla="*/ 9690370 w 12192000"/>
              <a:gd name="connsiteY695" fmla="*/ 6143959 h 6858000"/>
              <a:gd name="connsiteX696" fmla="*/ 9689696 w 12192000"/>
              <a:gd name="connsiteY696" fmla="*/ 6145849 h 6858000"/>
              <a:gd name="connsiteX697" fmla="*/ 9685938 w 12192000"/>
              <a:gd name="connsiteY697" fmla="*/ 6147560 h 6858000"/>
              <a:gd name="connsiteX698" fmla="*/ 9681719 w 12192000"/>
              <a:gd name="connsiteY698" fmla="*/ 6145991 h 6858000"/>
              <a:gd name="connsiteX699" fmla="*/ 9681399 w 12192000"/>
              <a:gd name="connsiteY699" fmla="*/ 6143745 h 6858000"/>
              <a:gd name="connsiteX700" fmla="*/ 9681860 w 12192000"/>
              <a:gd name="connsiteY700" fmla="*/ 6141748 h 6858000"/>
              <a:gd name="connsiteX701" fmla="*/ 9683846 w 12192000"/>
              <a:gd name="connsiteY701" fmla="*/ 6142105 h 6858000"/>
              <a:gd name="connsiteX702" fmla="*/ 9686080 w 12192000"/>
              <a:gd name="connsiteY702" fmla="*/ 6137862 h 6858000"/>
              <a:gd name="connsiteX703" fmla="*/ 9716821 w 12192000"/>
              <a:gd name="connsiteY703" fmla="*/ 6137826 h 6858000"/>
              <a:gd name="connsiteX704" fmla="*/ 9719126 w 12192000"/>
              <a:gd name="connsiteY704" fmla="*/ 6142033 h 6858000"/>
              <a:gd name="connsiteX705" fmla="*/ 9720757 w 12192000"/>
              <a:gd name="connsiteY705" fmla="*/ 6141570 h 6858000"/>
              <a:gd name="connsiteX706" fmla="*/ 9721254 w 12192000"/>
              <a:gd name="connsiteY706" fmla="*/ 6143210 h 6858000"/>
              <a:gd name="connsiteX707" fmla="*/ 9720686 w 12192000"/>
              <a:gd name="connsiteY707" fmla="*/ 6145563 h 6858000"/>
              <a:gd name="connsiteX708" fmla="*/ 9720722 w 12192000"/>
              <a:gd name="connsiteY708" fmla="*/ 6145563 h 6858000"/>
              <a:gd name="connsiteX709" fmla="*/ 9717176 w 12192000"/>
              <a:gd name="connsiteY709" fmla="*/ 6146740 h 6858000"/>
              <a:gd name="connsiteX710" fmla="*/ 9713205 w 12192000"/>
              <a:gd name="connsiteY710" fmla="*/ 6145635 h 6858000"/>
              <a:gd name="connsiteX711" fmla="*/ 9712460 w 12192000"/>
              <a:gd name="connsiteY711" fmla="*/ 6144030 h 6858000"/>
              <a:gd name="connsiteX712" fmla="*/ 9712460 w 12192000"/>
              <a:gd name="connsiteY712" fmla="*/ 6141570 h 6858000"/>
              <a:gd name="connsiteX713" fmla="*/ 9714836 w 12192000"/>
              <a:gd name="connsiteY713" fmla="*/ 6142140 h 6858000"/>
              <a:gd name="connsiteX714" fmla="*/ 9716821 w 12192000"/>
              <a:gd name="connsiteY714" fmla="*/ 6137826 h 6858000"/>
              <a:gd name="connsiteX715" fmla="*/ 9683917 w 12192000"/>
              <a:gd name="connsiteY715" fmla="*/ 6137362 h 6858000"/>
              <a:gd name="connsiteX716" fmla="*/ 9682782 w 12192000"/>
              <a:gd name="connsiteY716" fmla="*/ 6139823 h 6858000"/>
              <a:gd name="connsiteX717" fmla="*/ 9680974 w 12192000"/>
              <a:gd name="connsiteY717" fmla="*/ 6139502 h 6858000"/>
              <a:gd name="connsiteX718" fmla="*/ 9681754 w 12192000"/>
              <a:gd name="connsiteY718" fmla="*/ 6137754 h 6858000"/>
              <a:gd name="connsiteX719" fmla="*/ 9683917 w 12192000"/>
              <a:gd name="connsiteY719" fmla="*/ 6137362 h 6858000"/>
              <a:gd name="connsiteX720" fmla="*/ 9714339 w 12192000"/>
              <a:gd name="connsiteY720" fmla="*/ 6136364 h 6858000"/>
              <a:gd name="connsiteX721" fmla="*/ 9713701 w 12192000"/>
              <a:gd name="connsiteY721" fmla="*/ 6139644 h 6858000"/>
              <a:gd name="connsiteX722" fmla="*/ 9711006 w 12192000"/>
              <a:gd name="connsiteY722" fmla="*/ 6139074 h 6858000"/>
              <a:gd name="connsiteX723" fmla="*/ 9712212 w 12192000"/>
              <a:gd name="connsiteY723" fmla="*/ 6136685 h 6858000"/>
              <a:gd name="connsiteX724" fmla="*/ 9714339 w 12192000"/>
              <a:gd name="connsiteY724" fmla="*/ 6136364 h 6858000"/>
              <a:gd name="connsiteX725" fmla="*/ 9738876 w 12192000"/>
              <a:gd name="connsiteY725" fmla="*/ 6133903 h 6858000"/>
              <a:gd name="connsiteX726" fmla="*/ 9741570 w 12192000"/>
              <a:gd name="connsiteY726" fmla="*/ 6136684 h 6858000"/>
              <a:gd name="connsiteX727" fmla="*/ 9738805 w 12192000"/>
              <a:gd name="connsiteY727" fmla="*/ 6139394 h 6858000"/>
              <a:gd name="connsiteX728" fmla="*/ 9736110 w 12192000"/>
              <a:gd name="connsiteY728" fmla="*/ 6136649 h 6858000"/>
              <a:gd name="connsiteX729" fmla="*/ 9738876 w 12192000"/>
              <a:gd name="connsiteY729" fmla="*/ 6133903 h 6858000"/>
              <a:gd name="connsiteX730" fmla="*/ 9630978 w 12192000"/>
              <a:gd name="connsiteY730" fmla="*/ 6133689 h 6858000"/>
              <a:gd name="connsiteX731" fmla="*/ 9631014 w 12192000"/>
              <a:gd name="connsiteY731" fmla="*/ 6133690 h 6858000"/>
              <a:gd name="connsiteX732" fmla="*/ 9633567 w 12192000"/>
              <a:gd name="connsiteY732" fmla="*/ 6136185 h 6858000"/>
              <a:gd name="connsiteX733" fmla="*/ 9633567 w 12192000"/>
              <a:gd name="connsiteY733" fmla="*/ 6136222 h 6858000"/>
              <a:gd name="connsiteX734" fmla="*/ 9631014 w 12192000"/>
              <a:gd name="connsiteY734" fmla="*/ 6138789 h 6858000"/>
              <a:gd name="connsiteX735" fmla="*/ 9628461 w 12192000"/>
              <a:gd name="connsiteY735" fmla="*/ 6136222 h 6858000"/>
              <a:gd name="connsiteX736" fmla="*/ 9630978 w 12192000"/>
              <a:gd name="connsiteY736" fmla="*/ 6133689 h 6858000"/>
              <a:gd name="connsiteX737" fmla="*/ 9653140 w 12192000"/>
              <a:gd name="connsiteY737" fmla="*/ 6133298 h 6858000"/>
              <a:gd name="connsiteX738" fmla="*/ 9653140 w 12192000"/>
              <a:gd name="connsiteY738" fmla="*/ 6134510 h 6858000"/>
              <a:gd name="connsiteX739" fmla="*/ 9650267 w 12192000"/>
              <a:gd name="connsiteY739" fmla="*/ 6136827 h 6858000"/>
              <a:gd name="connsiteX740" fmla="*/ 9649204 w 12192000"/>
              <a:gd name="connsiteY740" fmla="*/ 6139538 h 6858000"/>
              <a:gd name="connsiteX741" fmla="*/ 9647324 w 12192000"/>
              <a:gd name="connsiteY741" fmla="*/ 6141998 h 6858000"/>
              <a:gd name="connsiteX742" fmla="*/ 9647324 w 12192000"/>
              <a:gd name="connsiteY742" fmla="*/ 6145314 h 6858000"/>
              <a:gd name="connsiteX743" fmla="*/ 9642750 w 12192000"/>
              <a:gd name="connsiteY743" fmla="*/ 6146597 h 6858000"/>
              <a:gd name="connsiteX744" fmla="*/ 9642325 w 12192000"/>
              <a:gd name="connsiteY744" fmla="*/ 6148594 h 6858000"/>
              <a:gd name="connsiteX745" fmla="*/ 9639595 w 12192000"/>
              <a:gd name="connsiteY745" fmla="*/ 6149985 h 6858000"/>
              <a:gd name="connsiteX746" fmla="*/ 9637148 w 12192000"/>
              <a:gd name="connsiteY746" fmla="*/ 6148951 h 6858000"/>
              <a:gd name="connsiteX747" fmla="*/ 9636226 w 12192000"/>
              <a:gd name="connsiteY747" fmla="*/ 6146027 h 6858000"/>
              <a:gd name="connsiteX748" fmla="*/ 9633177 w 12192000"/>
              <a:gd name="connsiteY748" fmla="*/ 6145314 h 6858000"/>
              <a:gd name="connsiteX749" fmla="*/ 9642999 w 12192000"/>
              <a:gd name="connsiteY749" fmla="*/ 6137648 h 6858000"/>
              <a:gd name="connsiteX750" fmla="*/ 9643140 w 12192000"/>
              <a:gd name="connsiteY750" fmla="*/ 6137648 h 6858000"/>
              <a:gd name="connsiteX751" fmla="*/ 9653140 w 12192000"/>
              <a:gd name="connsiteY751" fmla="*/ 6133298 h 6858000"/>
              <a:gd name="connsiteX752" fmla="*/ 9717921 w 12192000"/>
              <a:gd name="connsiteY752" fmla="*/ 6132691 h 6858000"/>
              <a:gd name="connsiteX753" fmla="*/ 9728558 w 12192000"/>
              <a:gd name="connsiteY753" fmla="*/ 6137255 h 6858000"/>
              <a:gd name="connsiteX754" fmla="*/ 9738415 w 12192000"/>
              <a:gd name="connsiteY754" fmla="*/ 6144921 h 6858000"/>
              <a:gd name="connsiteX755" fmla="*/ 9738238 w 12192000"/>
              <a:gd name="connsiteY755" fmla="*/ 6144921 h 6858000"/>
              <a:gd name="connsiteX756" fmla="*/ 9735188 w 12192000"/>
              <a:gd name="connsiteY756" fmla="*/ 6145635 h 6858000"/>
              <a:gd name="connsiteX757" fmla="*/ 9734266 w 12192000"/>
              <a:gd name="connsiteY757" fmla="*/ 6148559 h 6858000"/>
              <a:gd name="connsiteX758" fmla="*/ 9731820 w 12192000"/>
              <a:gd name="connsiteY758" fmla="*/ 6149593 h 6858000"/>
              <a:gd name="connsiteX759" fmla="*/ 9729090 w 12192000"/>
              <a:gd name="connsiteY759" fmla="*/ 6148202 h 6858000"/>
              <a:gd name="connsiteX760" fmla="*/ 9728664 w 12192000"/>
              <a:gd name="connsiteY760" fmla="*/ 6146205 h 6858000"/>
              <a:gd name="connsiteX761" fmla="*/ 9724090 w 12192000"/>
              <a:gd name="connsiteY761" fmla="*/ 6144921 h 6858000"/>
              <a:gd name="connsiteX762" fmla="*/ 9724090 w 12192000"/>
              <a:gd name="connsiteY762" fmla="*/ 6141605 h 6858000"/>
              <a:gd name="connsiteX763" fmla="*/ 9722211 w 12192000"/>
              <a:gd name="connsiteY763" fmla="*/ 6139145 h 6858000"/>
              <a:gd name="connsiteX764" fmla="*/ 9721005 w 12192000"/>
              <a:gd name="connsiteY764" fmla="*/ 6136114 h 6858000"/>
              <a:gd name="connsiteX765" fmla="*/ 9717459 w 12192000"/>
              <a:gd name="connsiteY765" fmla="*/ 6133975 h 6858000"/>
              <a:gd name="connsiteX766" fmla="*/ 9673528 w 12192000"/>
              <a:gd name="connsiteY766" fmla="*/ 6128234 h 6858000"/>
              <a:gd name="connsiteX767" fmla="*/ 9681080 w 12192000"/>
              <a:gd name="connsiteY767" fmla="*/ 6128234 h 6858000"/>
              <a:gd name="connsiteX768" fmla="*/ 9679981 w 12192000"/>
              <a:gd name="connsiteY768" fmla="*/ 6132370 h 6858000"/>
              <a:gd name="connsiteX769" fmla="*/ 9681293 w 12192000"/>
              <a:gd name="connsiteY769" fmla="*/ 6135936 h 6858000"/>
              <a:gd name="connsiteX770" fmla="*/ 9678882 w 12192000"/>
              <a:gd name="connsiteY770" fmla="*/ 6141534 h 6858000"/>
              <a:gd name="connsiteX771" fmla="*/ 9678882 w 12192000"/>
              <a:gd name="connsiteY771" fmla="*/ 6145991 h 6858000"/>
              <a:gd name="connsiteX772" fmla="*/ 9674024 w 12192000"/>
              <a:gd name="connsiteY772" fmla="*/ 6147418 h 6858000"/>
              <a:gd name="connsiteX773" fmla="*/ 9673705 w 12192000"/>
              <a:gd name="connsiteY773" fmla="*/ 6149236 h 6858000"/>
              <a:gd name="connsiteX774" fmla="*/ 9669946 w 12192000"/>
              <a:gd name="connsiteY774" fmla="*/ 6152267 h 6858000"/>
              <a:gd name="connsiteX775" fmla="*/ 9666401 w 12192000"/>
              <a:gd name="connsiteY775" fmla="*/ 6148987 h 6858000"/>
              <a:gd name="connsiteX776" fmla="*/ 9666081 w 12192000"/>
              <a:gd name="connsiteY776" fmla="*/ 6147097 h 6858000"/>
              <a:gd name="connsiteX777" fmla="*/ 9661153 w 12192000"/>
              <a:gd name="connsiteY777" fmla="*/ 6145671 h 6858000"/>
              <a:gd name="connsiteX778" fmla="*/ 9662571 w 12192000"/>
              <a:gd name="connsiteY778" fmla="*/ 6141249 h 6858000"/>
              <a:gd name="connsiteX779" fmla="*/ 9661508 w 12192000"/>
              <a:gd name="connsiteY779" fmla="*/ 6136970 h 6858000"/>
              <a:gd name="connsiteX780" fmla="*/ 9664202 w 12192000"/>
              <a:gd name="connsiteY780" fmla="*/ 6134653 h 6858000"/>
              <a:gd name="connsiteX781" fmla="*/ 9664911 w 12192000"/>
              <a:gd name="connsiteY781" fmla="*/ 6129981 h 6858000"/>
              <a:gd name="connsiteX782" fmla="*/ 9673598 w 12192000"/>
              <a:gd name="connsiteY782" fmla="*/ 6128484 h 6858000"/>
              <a:gd name="connsiteX783" fmla="*/ 9710829 w 12192000"/>
              <a:gd name="connsiteY783" fmla="*/ 6128127 h 6858000"/>
              <a:gd name="connsiteX784" fmla="*/ 9713382 w 12192000"/>
              <a:gd name="connsiteY784" fmla="*/ 6130695 h 6858000"/>
              <a:gd name="connsiteX785" fmla="*/ 9710829 w 12192000"/>
              <a:gd name="connsiteY785" fmla="*/ 6133262 h 6858000"/>
              <a:gd name="connsiteX786" fmla="*/ 9708276 w 12192000"/>
              <a:gd name="connsiteY786" fmla="*/ 6130695 h 6858000"/>
              <a:gd name="connsiteX787" fmla="*/ 9710829 w 12192000"/>
              <a:gd name="connsiteY787" fmla="*/ 6128127 h 6858000"/>
              <a:gd name="connsiteX788" fmla="*/ 9658281 w 12192000"/>
              <a:gd name="connsiteY788" fmla="*/ 6128091 h 6858000"/>
              <a:gd name="connsiteX789" fmla="*/ 9658316 w 12192000"/>
              <a:gd name="connsiteY789" fmla="*/ 6128092 h 6858000"/>
              <a:gd name="connsiteX790" fmla="*/ 9660834 w 12192000"/>
              <a:gd name="connsiteY790" fmla="*/ 6130659 h 6858000"/>
              <a:gd name="connsiteX791" fmla="*/ 9658280 w 12192000"/>
              <a:gd name="connsiteY791" fmla="*/ 6133226 h 6858000"/>
              <a:gd name="connsiteX792" fmla="*/ 9655728 w 12192000"/>
              <a:gd name="connsiteY792" fmla="*/ 6130658 h 6858000"/>
              <a:gd name="connsiteX793" fmla="*/ 9658281 w 12192000"/>
              <a:gd name="connsiteY793" fmla="*/ 6128091 h 6858000"/>
              <a:gd name="connsiteX794" fmla="*/ 9684484 w 12192000"/>
              <a:gd name="connsiteY794" fmla="*/ 6128056 h 6858000"/>
              <a:gd name="connsiteX795" fmla="*/ 9687037 w 12192000"/>
              <a:gd name="connsiteY795" fmla="*/ 6130552 h 6858000"/>
              <a:gd name="connsiteX796" fmla="*/ 9687037 w 12192000"/>
              <a:gd name="connsiteY796" fmla="*/ 6130587 h 6858000"/>
              <a:gd name="connsiteX797" fmla="*/ 9684484 w 12192000"/>
              <a:gd name="connsiteY797" fmla="*/ 6133190 h 6858000"/>
              <a:gd name="connsiteX798" fmla="*/ 9681966 w 12192000"/>
              <a:gd name="connsiteY798" fmla="*/ 6130588 h 6858000"/>
              <a:gd name="connsiteX799" fmla="*/ 9681966 w 12192000"/>
              <a:gd name="connsiteY799" fmla="*/ 6130587 h 6858000"/>
              <a:gd name="connsiteX800" fmla="*/ 9684484 w 12192000"/>
              <a:gd name="connsiteY800" fmla="*/ 6128056 h 6858000"/>
              <a:gd name="connsiteX801" fmla="*/ 9638424 w 12192000"/>
              <a:gd name="connsiteY801" fmla="*/ 6127664 h 6858000"/>
              <a:gd name="connsiteX802" fmla="*/ 9640942 w 12192000"/>
              <a:gd name="connsiteY802" fmla="*/ 6130195 h 6858000"/>
              <a:gd name="connsiteX803" fmla="*/ 9638425 w 12192000"/>
              <a:gd name="connsiteY803" fmla="*/ 6132798 h 6858000"/>
              <a:gd name="connsiteX804" fmla="*/ 9635836 w 12192000"/>
              <a:gd name="connsiteY804" fmla="*/ 6130195 h 6858000"/>
              <a:gd name="connsiteX805" fmla="*/ 9638424 w 12192000"/>
              <a:gd name="connsiteY805" fmla="*/ 6127664 h 6858000"/>
              <a:gd name="connsiteX806" fmla="*/ 9730792 w 12192000"/>
              <a:gd name="connsiteY806" fmla="*/ 6127486 h 6858000"/>
              <a:gd name="connsiteX807" fmla="*/ 9733344 w 12192000"/>
              <a:gd name="connsiteY807" fmla="*/ 6130053 h 6858000"/>
              <a:gd name="connsiteX808" fmla="*/ 9730792 w 12192000"/>
              <a:gd name="connsiteY808" fmla="*/ 6132620 h 6858000"/>
              <a:gd name="connsiteX809" fmla="*/ 9728239 w 12192000"/>
              <a:gd name="connsiteY809" fmla="*/ 6130053 h 6858000"/>
              <a:gd name="connsiteX810" fmla="*/ 9730792 w 12192000"/>
              <a:gd name="connsiteY810" fmla="*/ 6127486 h 6858000"/>
              <a:gd name="connsiteX811" fmla="*/ 9689982 w 12192000"/>
              <a:gd name="connsiteY811" fmla="*/ 6127307 h 6858000"/>
              <a:gd name="connsiteX812" fmla="*/ 9697461 w 12192000"/>
              <a:gd name="connsiteY812" fmla="*/ 6127307 h 6858000"/>
              <a:gd name="connsiteX813" fmla="*/ 9705901 w 12192000"/>
              <a:gd name="connsiteY813" fmla="*/ 6128734 h 6858000"/>
              <a:gd name="connsiteX814" fmla="*/ 9706716 w 12192000"/>
              <a:gd name="connsiteY814" fmla="*/ 6133333 h 6858000"/>
              <a:gd name="connsiteX815" fmla="*/ 9709588 w 12192000"/>
              <a:gd name="connsiteY815" fmla="*/ 6135793 h 6858000"/>
              <a:gd name="connsiteX816" fmla="*/ 9708524 w 12192000"/>
              <a:gd name="connsiteY816" fmla="*/ 6140072 h 6858000"/>
              <a:gd name="connsiteX817" fmla="*/ 9709943 w 12192000"/>
              <a:gd name="connsiteY817" fmla="*/ 6144494 h 6858000"/>
              <a:gd name="connsiteX818" fmla="*/ 9705050 w 12192000"/>
              <a:gd name="connsiteY818" fmla="*/ 6145920 h 6858000"/>
              <a:gd name="connsiteX819" fmla="*/ 9704695 w 12192000"/>
              <a:gd name="connsiteY819" fmla="*/ 6147810 h 6858000"/>
              <a:gd name="connsiteX820" fmla="*/ 9701149 w 12192000"/>
              <a:gd name="connsiteY820" fmla="*/ 6151375 h 6858000"/>
              <a:gd name="connsiteX821" fmla="*/ 9697391 w 12192000"/>
              <a:gd name="connsiteY821" fmla="*/ 6148166 h 6858000"/>
              <a:gd name="connsiteX822" fmla="*/ 9697036 w 12192000"/>
              <a:gd name="connsiteY822" fmla="*/ 6146348 h 6858000"/>
              <a:gd name="connsiteX823" fmla="*/ 9692178 w 12192000"/>
              <a:gd name="connsiteY823" fmla="*/ 6144921 h 6858000"/>
              <a:gd name="connsiteX824" fmla="*/ 9692178 w 12192000"/>
              <a:gd name="connsiteY824" fmla="*/ 6140465 h 6858000"/>
              <a:gd name="connsiteX825" fmla="*/ 9689732 w 12192000"/>
              <a:gd name="connsiteY825" fmla="*/ 6134866 h 6858000"/>
              <a:gd name="connsiteX826" fmla="*/ 9691043 w 12192000"/>
              <a:gd name="connsiteY826" fmla="*/ 6131300 h 6858000"/>
              <a:gd name="connsiteX827" fmla="*/ 9689944 w 12192000"/>
              <a:gd name="connsiteY827" fmla="*/ 6127165 h 6858000"/>
              <a:gd name="connsiteX828" fmla="*/ 9689982 w 12192000"/>
              <a:gd name="connsiteY828" fmla="*/ 6127307 h 6858000"/>
              <a:gd name="connsiteX829" fmla="*/ 9689909 w 12192000"/>
              <a:gd name="connsiteY829" fmla="*/ 6127307 h 6858000"/>
              <a:gd name="connsiteX830" fmla="*/ 10180039 w 12192000"/>
              <a:gd name="connsiteY830" fmla="*/ 6124597 h 6858000"/>
              <a:gd name="connsiteX831" fmla="*/ 10203264 w 12192000"/>
              <a:gd name="connsiteY831" fmla="*/ 6183930 h 6858000"/>
              <a:gd name="connsiteX832" fmla="*/ 10157842 w 12192000"/>
              <a:gd name="connsiteY832" fmla="*/ 6183930 h 6858000"/>
              <a:gd name="connsiteX833" fmla="*/ 11574232 w 12192000"/>
              <a:gd name="connsiteY833" fmla="*/ 6124597 h 6858000"/>
              <a:gd name="connsiteX834" fmla="*/ 11597456 w 12192000"/>
              <a:gd name="connsiteY834" fmla="*/ 6183930 h 6858000"/>
              <a:gd name="connsiteX835" fmla="*/ 11552000 w 12192000"/>
              <a:gd name="connsiteY835" fmla="*/ 6183930 h 6858000"/>
              <a:gd name="connsiteX836" fmla="*/ 9658352 w 12192000"/>
              <a:gd name="connsiteY836" fmla="*/ 6122921 h 6858000"/>
              <a:gd name="connsiteX837" fmla="*/ 9653104 w 12192000"/>
              <a:gd name="connsiteY837" fmla="*/ 6130053 h 6858000"/>
              <a:gd name="connsiteX838" fmla="*/ 9640907 w 12192000"/>
              <a:gd name="connsiteY838" fmla="*/ 6135009 h 6858000"/>
              <a:gd name="connsiteX839" fmla="*/ 9647714 w 12192000"/>
              <a:gd name="connsiteY839" fmla="*/ 6128484 h 6858000"/>
              <a:gd name="connsiteX840" fmla="*/ 9647714 w 12192000"/>
              <a:gd name="connsiteY840" fmla="*/ 6128555 h 6858000"/>
              <a:gd name="connsiteX841" fmla="*/ 9658352 w 12192000"/>
              <a:gd name="connsiteY841" fmla="*/ 6122921 h 6858000"/>
              <a:gd name="connsiteX842" fmla="*/ 9711893 w 12192000"/>
              <a:gd name="connsiteY842" fmla="*/ 6122743 h 6858000"/>
              <a:gd name="connsiteX843" fmla="*/ 9722033 w 12192000"/>
              <a:gd name="connsiteY843" fmla="*/ 6128163 h 6858000"/>
              <a:gd name="connsiteX844" fmla="*/ 9721892 w 12192000"/>
              <a:gd name="connsiteY844" fmla="*/ 6128805 h 6858000"/>
              <a:gd name="connsiteX845" fmla="*/ 9728664 w 12192000"/>
              <a:gd name="connsiteY845" fmla="*/ 6135330 h 6858000"/>
              <a:gd name="connsiteX846" fmla="*/ 9717495 w 12192000"/>
              <a:gd name="connsiteY846" fmla="*/ 6129874 h 6858000"/>
              <a:gd name="connsiteX847" fmla="*/ 9711893 w 12192000"/>
              <a:gd name="connsiteY847" fmla="*/ 6122743 h 6858000"/>
              <a:gd name="connsiteX848" fmla="*/ 9684413 w 12192000"/>
              <a:gd name="connsiteY848" fmla="*/ 6122101 h 6858000"/>
              <a:gd name="connsiteX849" fmla="*/ 9686718 w 12192000"/>
              <a:gd name="connsiteY849" fmla="*/ 6124383 h 6858000"/>
              <a:gd name="connsiteX850" fmla="*/ 9684716 w 12192000"/>
              <a:gd name="connsiteY850" fmla="*/ 6126970 h 6858000"/>
              <a:gd name="connsiteX851" fmla="*/ 9682144 w 12192000"/>
              <a:gd name="connsiteY851" fmla="*/ 6124957 h 6858000"/>
              <a:gd name="connsiteX852" fmla="*/ 9682144 w 12192000"/>
              <a:gd name="connsiteY852" fmla="*/ 6124383 h 6858000"/>
              <a:gd name="connsiteX853" fmla="*/ 9684413 w 12192000"/>
              <a:gd name="connsiteY853" fmla="*/ 6122101 h 6858000"/>
              <a:gd name="connsiteX854" fmla="*/ 9706291 w 12192000"/>
              <a:gd name="connsiteY854" fmla="*/ 6122066 h 6858000"/>
              <a:gd name="connsiteX855" fmla="*/ 9708595 w 12192000"/>
              <a:gd name="connsiteY855" fmla="*/ 6124383 h 6858000"/>
              <a:gd name="connsiteX856" fmla="*/ 9706291 w 12192000"/>
              <a:gd name="connsiteY856" fmla="*/ 6126701 h 6858000"/>
              <a:gd name="connsiteX857" fmla="*/ 9703986 w 12192000"/>
              <a:gd name="connsiteY857" fmla="*/ 6124383 h 6858000"/>
              <a:gd name="connsiteX858" fmla="*/ 9706291 w 12192000"/>
              <a:gd name="connsiteY858" fmla="*/ 6122066 h 6858000"/>
              <a:gd name="connsiteX859" fmla="*/ 9662107 w 12192000"/>
              <a:gd name="connsiteY859" fmla="*/ 6121851 h 6858000"/>
              <a:gd name="connsiteX860" fmla="*/ 9662678 w 12192000"/>
              <a:gd name="connsiteY860" fmla="*/ 6121851 h 6858000"/>
              <a:gd name="connsiteX861" fmla="*/ 9664947 w 12192000"/>
              <a:gd name="connsiteY861" fmla="*/ 6124169 h 6858000"/>
              <a:gd name="connsiteX862" fmla="*/ 9662678 w 12192000"/>
              <a:gd name="connsiteY862" fmla="*/ 6126451 h 6858000"/>
              <a:gd name="connsiteX863" fmla="*/ 9660105 w 12192000"/>
              <a:gd name="connsiteY863" fmla="*/ 6124438 h 6858000"/>
              <a:gd name="connsiteX864" fmla="*/ 9662107 w 12192000"/>
              <a:gd name="connsiteY864" fmla="*/ 6121851 h 6858000"/>
              <a:gd name="connsiteX865" fmla="*/ 9723664 w 12192000"/>
              <a:gd name="connsiteY865" fmla="*/ 6121780 h 6858000"/>
              <a:gd name="connsiteX866" fmla="*/ 9723700 w 12192000"/>
              <a:gd name="connsiteY866" fmla="*/ 6121780 h 6858000"/>
              <a:gd name="connsiteX867" fmla="*/ 9726253 w 12192000"/>
              <a:gd name="connsiteY867" fmla="*/ 6124276 h 6858000"/>
              <a:gd name="connsiteX868" fmla="*/ 9726253 w 12192000"/>
              <a:gd name="connsiteY868" fmla="*/ 6124312 h 6858000"/>
              <a:gd name="connsiteX869" fmla="*/ 9723700 w 12192000"/>
              <a:gd name="connsiteY869" fmla="*/ 6126879 h 6858000"/>
              <a:gd name="connsiteX870" fmla="*/ 9721147 w 12192000"/>
              <a:gd name="connsiteY870" fmla="*/ 6124312 h 6858000"/>
              <a:gd name="connsiteX871" fmla="*/ 9723664 w 12192000"/>
              <a:gd name="connsiteY871" fmla="*/ 6121780 h 6858000"/>
              <a:gd name="connsiteX872" fmla="*/ 9646048 w 12192000"/>
              <a:gd name="connsiteY872" fmla="*/ 6121673 h 6858000"/>
              <a:gd name="connsiteX873" fmla="*/ 9648423 w 12192000"/>
              <a:gd name="connsiteY873" fmla="*/ 6124062 h 6858000"/>
              <a:gd name="connsiteX874" fmla="*/ 9646048 w 12192000"/>
              <a:gd name="connsiteY874" fmla="*/ 6126451 h 6858000"/>
              <a:gd name="connsiteX875" fmla="*/ 9643672 w 12192000"/>
              <a:gd name="connsiteY875" fmla="*/ 6124062 h 6858000"/>
              <a:gd name="connsiteX876" fmla="*/ 9646048 w 12192000"/>
              <a:gd name="connsiteY876" fmla="*/ 6121673 h 6858000"/>
              <a:gd name="connsiteX877" fmla="*/ 9653742 w 12192000"/>
              <a:gd name="connsiteY877" fmla="*/ 6118108 h 6858000"/>
              <a:gd name="connsiteX878" fmla="*/ 9655834 w 12192000"/>
              <a:gd name="connsiteY878" fmla="*/ 6120211 h 6858000"/>
              <a:gd name="connsiteX879" fmla="*/ 9653742 w 12192000"/>
              <a:gd name="connsiteY879" fmla="*/ 6122315 h 6858000"/>
              <a:gd name="connsiteX880" fmla="*/ 9651650 w 12192000"/>
              <a:gd name="connsiteY880" fmla="*/ 6120211 h 6858000"/>
              <a:gd name="connsiteX881" fmla="*/ 9653742 w 12192000"/>
              <a:gd name="connsiteY881" fmla="*/ 6118108 h 6858000"/>
              <a:gd name="connsiteX882" fmla="*/ 9715935 w 12192000"/>
              <a:gd name="connsiteY882" fmla="*/ 6117787 h 6858000"/>
              <a:gd name="connsiteX883" fmla="*/ 9718133 w 12192000"/>
              <a:gd name="connsiteY883" fmla="*/ 6120033 h 6858000"/>
              <a:gd name="connsiteX884" fmla="*/ 9715935 w 12192000"/>
              <a:gd name="connsiteY884" fmla="*/ 6122244 h 6858000"/>
              <a:gd name="connsiteX885" fmla="*/ 9713737 w 12192000"/>
              <a:gd name="connsiteY885" fmla="*/ 6120033 h 6858000"/>
              <a:gd name="connsiteX886" fmla="*/ 9715935 w 12192000"/>
              <a:gd name="connsiteY886" fmla="*/ 6117787 h 6858000"/>
              <a:gd name="connsiteX887" fmla="*/ 9679662 w 12192000"/>
              <a:gd name="connsiteY887" fmla="*/ 6116467 h 6858000"/>
              <a:gd name="connsiteX888" fmla="*/ 9681754 w 12192000"/>
              <a:gd name="connsiteY888" fmla="*/ 6117858 h 6858000"/>
              <a:gd name="connsiteX889" fmla="*/ 9680265 w 12192000"/>
              <a:gd name="connsiteY889" fmla="*/ 6125774 h 6858000"/>
              <a:gd name="connsiteX890" fmla="*/ 9673953 w 12192000"/>
              <a:gd name="connsiteY890" fmla="*/ 6126023 h 6858000"/>
              <a:gd name="connsiteX891" fmla="*/ 9668032 w 12192000"/>
              <a:gd name="connsiteY891" fmla="*/ 6127057 h 6858000"/>
              <a:gd name="connsiteX892" fmla="*/ 9679662 w 12192000"/>
              <a:gd name="connsiteY892" fmla="*/ 6116539 h 6858000"/>
              <a:gd name="connsiteX893" fmla="*/ 9702354 w 12192000"/>
              <a:gd name="connsiteY893" fmla="*/ 6116289 h 6858000"/>
              <a:gd name="connsiteX894" fmla="*/ 9704517 w 12192000"/>
              <a:gd name="connsiteY894" fmla="*/ 6118464 h 6858000"/>
              <a:gd name="connsiteX895" fmla="*/ 9702354 w 12192000"/>
              <a:gd name="connsiteY895" fmla="*/ 6120639 h 6858000"/>
              <a:gd name="connsiteX896" fmla="*/ 9700192 w 12192000"/>
              <a:gd name="connsiteY896" fmla="*/ 6118464 h 6858000"/>
              <a:gd name="connsiteX897" fmla="*/ 9702354 w 12192000"/>
              <a:gd name="connsiteY897" fmla="*/ 6116289 h 6858000"/>
              <a:gd name="connsiteX898" fmla="*/ 9691434 w 12192000"/>
              <a:gd name="connsiteY898" fmla="*/ 6116253 h 6858000"/>
              <a:gd name="connsiteX899" fmla="*/ 9703170 w 12192000"/>
              <a:gd name="connsiteY899" fmla="*/ 6126950 h 6858000"/>
              <a:gd name="connsiteX900" fmla="*/ 9703099 w 12192000"/>
              <a:gd name="connsiteY900" fmla="*/ 6127165 h 6858000"/>
              <a:gd name="connsiteX901" fmla="*/ 9697142 w 12192000"/>
              <a:gd name="connsiteY901" fmla="*/ 6126131 h 6858000"/>
              <a:gd name="connsiteX902" fmla="*/ 9690796 w 12192000"/>
              <a:gd name="connsiteY902" fmla="*/ 6125881 h 6858000"/>
              <a:gd name="connsiteX903" fmla="*/ 9689271 w 12192000"/>
              <a:gd name="connsiteY903" fmla="*/ 6117858 h 6858000"/>
              <a:gd name="connsiteX904" fmla="*/ 9691434 w 12192000"/>
              <a:gd name="connsiteY904" fmla="*/ 6116253 h 6858000"/>
              <a:gd name="connsiteX905" fmla="*/ 9685087 w 12192000"/>
              <a:gd name="connsiteY905" fmla="*/ 6115897 h 6858000"/>
              <a:gd name="connsiteX906" fmla="*/ 9687250 w 12192000"/>
              <a:gd name="connsiteY906" fmla="*/ 6118072 h 6858000"/>
              <a:gd name="connsiteX907" fmla="*/ 9685087 w 12192000"/>
              <a:gd name="connsiteY907" fmla="*/ 6120247 h 6858000"/>
              <a:gd name="connsiteX908" fmla="*/ 9682924 w 12192000"/>
              <a:gd name="connsiteY908" fmla="*/ 6118144 h 6858000"/>
              <a:gd name="connsiteX909" fmla="*/ 9682924 w 12192000"/>
              <a:gd name="connsiteY909" fmla="*/ 6118072 h 6858000"/>
              <a:gd name="connsiteX910" fmla="*/ 9685087 w 12192000"/>
              <a:gd name="connsiteY910" fmla="*/ 6115897 h 6858000"/>
              <a:gd name="connsiteX911" fmla="*/ 9661614 w 12192000"/>
              <a:gd name="connsiteY911" fmla="*/ 6115754 h 6858000"/>
              <a:gd name="connsiteX912" fmla="*/ 9661649 w 12192000"/>
              <a:gd name="connsiteY912" fmla="*/ 6115754 h 6858000"/>
              <a:gd name="connsiteX913" fmla="*/ 9663706 w 12192000"/>
              <a:gd name="connsiteY913" fmla="*/ 6117822 h 6858000"/>
              <a:gd name="connsiteX914" fmla="*/ 9663706 w 12192000"/>
              <a:gd name="connsiteY914" fmla="*/ 6117858 h 6858000"/>
              <a:gd name="connsiteX915" fmla="*/ 9661614 w 12192000"/>
              <a:gd name="connsiteY915" fmla="*/ 6119962 h 6858000"/>
              <a:gd name="connsiteX916" fmla="*/ 9659522 w 12192000"/>
              <a:gd name="connsiteY916" fmla="*/ 6117858 h 6858000"/>
              <a:gd name="connsiteX917" fmla="*/ 9661614 w 12192000"/>
              <a:gd name="connsiteY917" fmla="*/ 6115754 h 6858000"/>
              <a:gd name="connsiteX918" fmla="*/ 9708619 w 12192000"/>
              <a:gd name="connsiteY918" fmla="*/ 6115718 h 6858000"/>
              <a:gd name="connsiteX919" fmla="*/ 9709162 w 12192000"/>
              <a:gd name="connsiteY919" fmla="*/ 6115718 h 6858000"/>
              <a:gd name="connsiteX920" fmla="*/ 9710965 w 12192000"/>
              <a:gd name="connsiteY920" fmla="*/ 6118078 h 6858000"/>
              <a:gd name="connsiteX921" fmla="*/ 9709162 w 12192000"/>
              <a:gd name="connsiteY921" fmla="*/ 6119890 h 6858000"/>
              <a:gd name="connsiteX922" fmla="*/ 9706816 w 12192000"/>
              <a:gd name="connsiteY922" fmla="*/ 6118078 h 6858000"/>
              <a:gd name="connsiteX923" fmla="*/ 9708619 w 12192000"/>
              <a:gd name="connsiteY923" fmla="*/ 6115718 h 6858000"/>
              <a:gd name="connsiteX924" fmla="*/ 9668457 w 12192000"/>
              <a:gd name="connsiteY924" fmla="*/ 6114898 h 6858000"/>
              <a:gd name="connsiteX925" fmla="*/ 9668493 w 12192000"/>
              <a:gd name="connsiteY925" fmla="*/ 6114898 h 6858000"/>
              <a:gd name="connsiteX926" fmla="*/ 9670655 w 12192000"/>
              <a:gd name="connsiteY926" fmla="*/ 6117074 h 6858000"/>
              <a:gd name="connsiteX927" fmla="*/ 9668492 w 12192000"/>
              <a:gd name="connsiteY927" fmla="*/ 6119248 h 6858000"/>
              <a:gd name="connsiteX928" fmla="*/ 9666329 w 12192000"/>
              <a:gd name="connsiteY928" fmla="*/ 6117073 h 6858000"/>
              <a:gd name="connsiteX929" fmla="*/ 9666330 w 12192000"/>
              <a:gd name="connsiteY929" fmla="*/ 6117038 h 6858000"/>
              <a:gd name="connsiteX930" fmla="*/ 9668457 w 12192000"/>
              <a:gd name="connsiteY930" fmla="*/ 6114898 h 6858000"/>
              <a:gd name="connsiteX931" fmla="*/ 9672783 w 12192000"/>
              <a:gd name="connsiteY931" fmla="*/ 6113793 h 6858000"/>
              <a:gd name="connsiteX932" fmla="*/ 9674095 w 12192000"/>
              <a:gd name="connsiteY932" fmla="*/ 6115113 h 6858000"/>
              <a:gd name="connsiteX933" fmla="*/ 9672783 w 12192000"/>
              <a:gd name="connsiteY933" fmla="*/ 6116396 h 6858000"/>
              <a:gd name="connsiteX934" fmla="*/ 9671507 w 12192000"/>
              <a:gd name="connsiteY934" fmla="*/ 6115113 h 6858000"/>
              <a:gd name="connsiteX935" fmla="*/ 9672783 w 12192000"/>
              <a:gd name="connsiteY935" fmla="*/ 6113793 h 6858000"/>
              <a:gd name="connsiteX936" fmla="*/ 9697745 w 12192000"/>
              <a:gd name="connsiteY936" fmla="*/ 6113757 h 6858000"/>
              <a:gd name="connsiteX937" fmla="*/ 9699022 w 12192000"/>
              <a:gd name="connsiteY937" fmla="*/ 6115077 h 6858000"/>
              <a:gd name="connsiteX938" fmla="*/ 9697745 w 12192000"/>
              <a:gd name="connsiteY938" fmla="*/ 6116360 h 6858000"/>
              <a:gd name="connsiteX939" fmla="*/ 9696469 w 12192000"/>
              <a:gd name="connsiteY939" fmla="*/ 6115077 h 6858000"/>
              <a:gd name="connsiteX940" fmla="*/ 9697745 w 12192000"/>
              <a:gd name="connsiteY940" fmla="*/ 6113757 h 6858000"/>
              <a:gd name="connsiteX941" fmla="*/ 9685548 w 12192000"/>
              <a:gd name="connsiteY941" fmla="*/ 6112616 h 6858000"/>
              <a:gd name="connsiteX942" fmla="*/ 9690228 w 12192000"/>
              <a:gd name="connsiteY942" fmla="*/ 6113900 h 6858000"/>
              <a:gd name="connsiteX943" fmla="*/ 9688562 w 12192000"/>
              <a:gd name="connsiteY943" fmla="*/ 6115148 h 6858000"/>
              <a:gd name="connsiteX944" fmla="*/ 9685406 w 12192000"/>
              <a:gd name="connsiteY944" fmla="*/ 6114435 h 6858000"/>
              <a:gd name="connsiteX945" fmla="*/ 9685406 w 12192000"/>
              <a:gd name="connsiteY945" fmla="*/ 6114578 h 6858000"/>
              <a:gd name="connsiteX946" fmla="*/ 9682675 w 12192000"/>
              <a:gd name="connsiteY946" fmla="*/ 6114578 h 6858000"/>
              <a:gd name="connsiteX947" fmla="*/ 9680903 w 12192000"/>
              <a:gd name="connsiteY947" fmla="*/ 6113615 h 6858000"/>
              <a:gd name="connsiteX948" fmla="*/ 9685548 w 12192000"/>
              <a:gd name="connsiteY948" fmla="*/ 6112616 h 6858000"/>
              <a:gd name="connsiteX949" fmla="*/ 9676790 w 12192000"/>
              <a:gd name="connsiteY949" fmla="*/ 6112046 h 6858000"/>
              <a:gd name="connsiteX950" fmla="*/ 9678299 w 12192000"/>
              <a:gd name="connsiteY950" fmla="*/ 6113131 h 6858000"/>
              <a:gd name="connsiteX951" fmla="*/ 9677220 w 12192000"/>
              <a:gd name="connsiteY951" fmla="*/ 6114649 h 6858000"/>
              <a:gd name="connsiteX952" fmla="*/ 9676790 w 12192000"/>
              <a:gd name="connsiteY952" fmla="*/ 6114649 h 6858000"/>
              <a:gd name="connsiteX953" fmla="*/ 9675711 w 12192000"/>
              <a:gd name="connsiteY953" fmla="*/ 6113131 h 6858000"/>
              <a:gd name="connsiteX954" fmla="*/ 9676790 w 12192000"/>
              <a:gd name="connsiteY954" fmla="*/ 6112046 h 6858000"/>
              <a:gd name="connsiteX955" fmla="*/ 9688916 w 12192000"/>
              <a:gd name="connsiteY955" fmla="*/ 6104665 h 6858000"/>
              <a:gd name="connsiteX956" fmla="*/ 9690476 w 12192000"/>
              <a:gd name="connsiteY956" fmla="*/ 6105770 h 6858000"/>
              <a:gd name="connsiteX957" fmla="*/ 9690370 w 12192000"/>
              <a:gd name="connsiteY957" fmla="*/ 6105770 h 6858000"/>
              <a:gd name="connsiteX958" fmla="*/ 9691363 w 12192000"/>
              <a:gd name="connsiteY958" fmla="*/ 6107767 h 6858000"/>
              <a:gd name="connsiteX959" fmla="*/ 9688916 w 12192000"/>
              <a:gd name="connsiteY959" fmla="*/ 6107339 h 6858000"/>
              <a:gd name="connsiteX960" fmla="*/ 9682073 w 12192000"/>
              <a:gd name="connsiteY960" fmla="*/ 6104665 h 6858000"/>
              <a:gd name="connsiteX961" fmla="*/ 9682073 w 12192000"/>
              <a:gd name="connsiteY961" fmla="*/ 6107339 h 6858000"/>
              <a:gd name="connsiteX962" fmla="*/ 9679626 w 12192000"/>
              <a:gd name="connsiteY962" fmla="*/ 6107767 h 6858000"/>
              <a:gd name="connsiteX963" fmla="*/ 9680619 w 12192000"/>
              <a:gd name="connsiteY963" fmla="*/ 6105770 h 6858000"/>
              <a:gd name="connsiteX964" fmla="*/ 9680548 w 12192000"/>
              <a:gd name="connsiteY964" fmla="*/ 6105770 h 6858000"/>
              <a:gd name="connsiteX965" fmla="*/ 9682073 w 12192000"/>
              <a:gd name="connsiteY965" fmla="*/ 6104665 h 6858000"/>
              <a:gd name="connsiteX966" fmla="*/ 9684236 w 12192000"/>
              <a:gd name="connsiteY966" fmla="*/ 6104130 h 6858000"/>
              <a:gd name="connsiteX967" fmla="*/ 9686682 w 12192000"/>
              <a:gd name="connsiteY967" fmla="*/ 6104130 h 6858000"/>
              <a:gd name="connsiteX968" fmla="*/ 9686682 w 12192000"/>
              <a:gd name="connsiteY968" fmla="*/ 6109229 h 6858000"/>
              <a:gd name="connsiteX969" fmla="*/ 9691292 w 12192000"/>
              <a:gd name="connsiteY969" fmla="*/ 6110263 h 6858000"/>
              <a:gd name="connsiteX970" fmla="*/ 9690866 w 12192000"/>
              <a:gd name="connsiteY970" fmla="*/ 6112117 h 6858000"/>
              <a:gd name="connsiteX971" fmla="*/ 9685548 w 12192000"/>
              <a:gd name="connsiteY971" fmla="*/ 6111119 h 6858000"/>
              <a:gd name="connsiteX972" fmla="*/ 9679697 w 12192000"/>
              <a:gd name="connsiteY972" fmla="*/ 6111796 h 6858000"/>
              <a:gd name="connsiteX973" fmla="*/ 9679485 w 12192000"/>
              <a:gd name="connsiteY973" fmla="*/ 6110156 h 6858000"/>
              <a:gd name="connsiteX974" fmla="*/ 9684094 w 12192000"/>
              <a:gd name="connsiteY974" fmla="*/ 6109122 h 6858000"/>
              <a:gd name="connsiteX975" fmla="*/ 9684236 w 12192000"/>
              <a:gd name="connsiteY975" fmla="*/ 6109122 h 6858000"/>
              <a:gd name="connsiteX976" fmla="*/ 9684023 w 12192000"/>
              <a:gd name="connsiteY976" fmla="*/ 6091757 h 6858000"/>
              <a:gd name="connsiteX977" fmla="*/ 9686966 w 12192000"/>
              <a:gd name="connsiteY977" fmla="*/ 6091757 h 6858000"/>
              <a:gd name="connsiteX978" fmla="*/ 9686682 w 12192000"/>
              <a:gd name="connsiteY978" fmla="*/ 6096713 h 6858000"/>
              <a:gd name="connsiteX979" fmla="*/ 9691079 w 12192000"/>
              <a:gd name="connsiteY979" fmla="*/ 6096713 h 6858000"/>
              <a:gd name="connsiteX980" fmla="*/ 9691079 w 12192000"/>
              <a:gd name="connsiteY980" fmla="*/ 6099887 h 6858000"/>
              <a:gd name="connsiteX981" fmla="*/ 9686612 w 12192000"/>
              <a:gd name="connsiteY981" fmla="*/ 6098710 h 6858000"/>
              <a:gd name="connsiteX982" fmla="*/ 9686612 w 12192000"/>
              <a:gd name="connsiteY982" fmla="*/ 6100992 h 6858000"/>
              <a:gd name="connsiteX983" fmla="*/ 9684342 w 12192000"/>
              <a:gd name="connsiteY983" fmla="*/ 6100992 h 6858000"/>
              <a:gd name="connsiteX984" fmla="*/ 9684342 w 12192000"/>
              <a:gd name="connsiteY984" fmla="*/ 6098068 h 6858000"/>
              <a:gd name="connsiteX985" fmla="*/ 9679910 w 12192000"/>
              <a:gd name="connsiteY985" fmla="*/ 6099887 h 6858000"/>
              <a:gd name="connsiteX986" fmla="*/ 9679910 w 12192000"/>
              <a:gd name="connsiteY986" fmla="*/ 6096713 h 6858000"/>
              <a:gd name="connsiteX987" fmla="*/ 9684307 w 12192000"/>
              <a:gd name="connsiteY987" fmla="*/ 6096713 h 6858000"/>
              <a:gd name="connsiteX988" fmla="*/ 9682038 w 12192000"/>
              <a:gd name="connsiteY988" fmla="*/ 6089760 h 6858000"/>
              <a:gd name="connsiteX989" fmla="*/ 9682498 w 12192000"/>
              <a:gd name="connsiteY989" fmla="*/ 6094681 h 6858000"/>
              <a:gd name="connsiteX990" fmla="*/ 9678492 w 12192000"/>
              <a:gd name="connsiteY990" fmla="*/ 6094681 h 6858000"/>
              <a:gd name="connsiteX991" fmla="*/ 9678492 w 12192000"/>
              <a:gd name="connsiteY991" fmla="*/ 6100172 h 6858000"/>
              <a:gd name="connsiteX992" fmla="*/ 9681186 w 12192000"/>
              <a:gd name="connsiteY992" fmla="*/ 6102561 h 6858000"/>
              <a:gd name="connsiteX993" fmla="*/ 9677073 w 12192000"/>
              <a:gd name="connsiteY993" fmla="*/ 6109907 h 6858000"/>
              <a:gd name="connsiteX994" fmla="*/ 9677073 w 12192000"/>
              <a:gd name="connsiteY994" fmla="*/ 6110727 h 6858000"/>
              <a:gd name="connsiteX995" fmla="*/ 9675478 w 12192000"/>
              <a:gd name="connsiteY995" fmla="*/ 6110727 h 6858000"/>
              <a:gd name="connsiteX996" fmla="*/ 9674095 w 12192000"/>
              <a:gd name="connsiteY996" fmla="*/ 6112189 h 6858000"/>
              <a:gd name="connsiteX997" fmla="*/ 9672499 w 12192000"/>
              <a:gd name="connsiteY997" fmla="*/ 6111939 h 6858000"/>
              <a:gd name="connsiteX998" fmla="*/ 9670939 w 12192000"/>
              <a:gd name="connsiteY998" fmla="*/ 6112973 h 6858000"/>
              <a:gd name="connsiteX999" fmla="*/ 9667783 w 12192000"/>
              <a:gd name="connsiteY999" fmla="*/ 6113258 h 6858000"/>
              <a:gd name="connsiteX1000" fmla="*/ 9665302 w 12192000"/>
              <a:gd name="connsiteY1000" fmla="*/ 6114898 h 6858000"/>
              <a:gd name="connsiteX1001" fmla="*/ 9661082 w 12192000"/>
              <a:gd name="connsiteY1001" fmla="*/ 6114328 h 6858000"/>
              <a:gd name="connsiteX1002" fmla="*/ 9657926 w 12192000"/>
              <a:gd name="connsiteY1002" fmla="*/ 6117466 h 6858000"/>
              <a:gd name="connsiteX1003" fmla="*/ 9652607 w 12192000"/>
              <a:gd name="connsiteY1003" fmla="*/ 6116574 h 6858000"/>
              <a:gd name="connsiteX1004" fmla="*/ 9650126 w 12192000"/>
              <a:gd name="connsiteY1004" fmla="*/ 6120782 h 6858000"/>
              <a:gd name="connsiteX1005" fmla="*/ 9644701 w 12192000"/>
              <a:gd name="connsiteY1005" fmla="*/ 6120532 h 6858000"/>
              <a:gd name="connsiteX1006" fmla="*/ 9641935 w 12192000"/>
              <a:gd name="connsiteY1006" fmla="*/ 6126166 h 6858000"/>
              <a:gd name="connsiteX1007" fmla="*/ 9636900 w 12192000"/>
              <a:gd name="connsiteY1007" fmla="*/ 6126166 h 6858000"/>
              <a:gd name="connsiteX1008" fmla="*/ 9634205 w 12192000"/>
              <a:gd name="connsiteY1008" fmla="*/ 6132263 h 6858000"/>
              <a:gd name="connsiteX1009" fmla="*/ 9628957 w 12192000"/>
              <a:gd name="connsiteY1009" fmla="*/ 6132263 h 6858000"/>
              <a:gd name="connsiteX1010" fmla="*/ 9625766 w 12192000"/>
              <a:gd name="connsiteY1010" fmla="*/ 6137612 h 6858000"/>
              <a:gd name="connsiteX1011" fmla="*/ 9622859 w 12192000"/>
              <a:gd name="connsiteY1011" fmla="*/ 6136435 h 6858000"/>
              <a:gd name="connsiteX1012" fmla="*/ 9616902 w 12192000"/>
              <a:gd name="connsiteY1012" fmla="*/ 6137148 h 6858000"/>
              <a:gd name="connsiteX1013" fmla="*/ 9615838 w 12192000"/>
              <a:gd name="connsiteY1013" fmla="*/ 6138896 h 6858000"/>
              <a:gd name="connsiteX1014" fmla="*/ 9621582 w 12192000"/>
              <a:gd name="connsiteY1014" fmla="*/ 6146669 h 6858000"/>
              <a:gd name="connsiteX1015" fmla="*/ 9621334 w 12192000"/>
              <a:gd name="connsiteY1015" fmla="*/ 6146811 h 6858000"/>
              <a:gd name="connsiteX1016" fmla="*/ 9627043 w 12192000"/>
              <a:gd name="connsiteY1016" fmla="*/ 6161502 h 6858000"/>
              <a:gd name="connsiteX1017" fmla="*/ 9630021 w 12192000"/>
              <a:gd name="connsiteY1017" fmla="*/ 6165531 h 6858000"/>
              <a:gd name="connsiteX1018" fmla="*/ 9627362 w 12192000"/>
              <a:gd name="connsiteY1018" fmla="*/ 6172663 h 6858000"/>
              <a:gd name="connsiteX1019" fmla="*/ 9630908 w 12192000"/>
              <a:gd name="connsiteY1019" fmla="*/ 6179794 h 6858000"/>
              <a:gd name="connsiteX1020" fmla="*/ 9739869 w 12192000"/>
              <a:gd name="connsiteY1020" fmla="*/ 6179794 h 6858000"/>
              <a:gd name="connsiteX1021" fmla="*/ 9743627 w 12192000"/>
              <a:gd name="connsiteY1021" fmla="*/ 6172663 h 6858000"/>
              <a:gd name="connsiteX1022" fmla="*/ 9740933 w 12192000"/>
              <a:gd name="connsiteY1022" fmla="*/ 6165531 h 6858000"/>
              <a:gd name="connsiteX1023" fmla="*/ 9743911 w 12192000"/>
              <a:gd name="connsiteY1023" fmla="*/ 6161502 h 6858000"/>
              <a:gd name="connsiteX1024" fmla="*/ 9749620 w 12192000"/>
              <a:gd name="connsiteY1024" fmla="*/ 6146811 h 6858000"/>
              <a:gd name="connsiteX1025" fmla="*/ 9755364 w 12192000"/>
              <a:gd name="connsiteY1025" fmla="*/ 6139038 h 6858000"/>
              <a:gd name="connsiteX1026" fmla="*/ 9754300 w 12192000"/>
              <a:gd name="connsiteY1026" fmla="*/ 6137291 h 6858000"/>
              <a:gd name="connsiteX1027" fmla="*/ 9748308 w 12192000"/>
              <a:gd name="connsiteY1027" fmla="*/ 6136578 h 6858000"/>
              <a:gd name="connsiteX1028" fmla="*/ 9745436 w 12192000"/>
              <a:gd name="connsiteY1028" fmla="*/ 6137754 h 6858000"/>
              <a:gd name="connsiteX1029" fmla="*/ 9742244 w 12192000"/>
              <a:gd name="connsiteY1029" fmla="*/ 6132691 h 6858000"/>
              <a:gd name="connsiteX1030" fmla="*/ 9736997 w 12192000"/>
              <a:gd name="connsiteY1030" fmla="*/ 6132477 h 6858000"/>
              <a:gd name="connsiteX1031" fmla="*/ 9734302 w 12192000"/>
              <a:gd name="connsiteY1031" fmla="*/ 6126380 h 6858000"/>
              <a:gd name="connsiteX1032" fmla="*/ 9729267 w 12192000"/>
              <a:gd name="connsiteY1032" fmla="*/ 6126380 h 6858000"/>
              <a:gd name="connsiteX1033" fmla="*/ 9726147 w 12192000"/>
              <a:gd name="connsiteY1033" fmla="*/ 6120853 h 6858000"/>
              <a:gd name="connsiteX1034" fmla="*/ 9721112 w 12192000"/>
              <a:gd name="connsiteY1034" fmla="*/ 6120853 h 6858000"/>
              <a:gd name="connsiteX1035" fmla="*/ 9718098 w 12192000"/>
              <a:gd name="connsiteY1035" fmla="*/ 6116717 h 6858000"/>
              <a:gd name="connsiteX1036" fmla="*/ 9713275 w 12192000"/>
              <a:gd name="connsiteY1036" fmla="*/ 6117537 h 6858000"/>
              <a:gd name="connsiteX1037" fmla="*/ 9710084 w 12192000"/>
              <a:gd name="connsiteY1037" fmla="*/ 6114399 h 6858000"/>
              <a:gd name="connsiteX1038" fmla="*/ 9705901 w 12192000"/>
              <a:gd name="connsiteY1038" fmla="*/ 6114970 h 6858000"/>
              <a:gd name="connsiteX1039" fmla="*/ 9703418 w 12192000"/>
              <a:gd name="connsiteY1039" fmla="*/ 6113329 h 6858000"/>
              <a:gd name="connsiteX1040" fmla="*/ 9700298 w 12192000"/>
              <a:gd name="connsiteY1040" fmla="*/ 6113044 h 6858000"/>
              <a:gd name="connsiteX1041" fmla="*/ 9698738 w 12192000"/>
              <a:gd name="connsiteY1041" fmla="*/ 6111903 h 6858000"/>
              <a:gd name="connsiteX1042" fmla="*/ 9697142 w 12192000"/>
              <a:gd name="connsiteY1042" fmla="*/ 6112260 h 6858000"/>
              <a:gd name="connsiteX1043" fmla="*/ 9695972 w 12192000"/>
              <a:gd name="connsiteY1043" fmla="*/ 6110762 h 6858000"/>
              <a:gd name="connsiteX1044" fmla="*/ 9693632 w 12192000"/>
              <a:gd name="connsiteY1044" fmla="*/ 6110762 h 6858000"/>
              <a:gd name="connsiteX1045" fmla="*/ 9693632 w 12192000"/>
              <a:gd name="connsiteY1045" fmla="*/ 6109835 h 6858000"/>
              <a:gd name="connsiteX1046" fmla="*/ 9689732 w 12192000"/>
              <a:gd name="connsiteY1046" fmla="*/ 6102704 h 6858000"/>
              <a:gd name="connsiteX1047" fmla="*/ 9692817 w 12192000"/>
              <a:gd name="connsiteY1047" fmla="*/ 6100172 h 6858000"/>
              <a:gd name="connsiteX1048" fmla="*/ 9692817 w 12192000"/>
              <a:gd name="connsiteY1048" fmla="*/ 6094681 h 6858000"/>
              <a:gd name="connsiteX1049" fmla="*/ 9688491 w 12192000"/>
              <a:gd name="connsiteY1049" fmla="*/ 6094681 h 6858000"/>
              <a:gd name="connsiteX1050" fmla="*/ 9688952 w 12192000"/>
              <a:gd name="connsiteY1050" fmla="*/ 6089760 h 6858000"/>
              <a:gd name="connsiteX1051" fmla="*/ 11022334 w 12192000"/>
              <a:gd name="connsiteY1051" fmla="*/ 6085589 h 6858000"/>
              <a:gd name="connsiteX1052" fmla="*/ 11074670 w 12192000"/>
              <a:gd name="connsiteY1052" fmla="*/ 6118963 h 6858000"/>
              <a:gd name="connsiteX1053" fmla="*/ 11030135 w 12192000"/>
              <a:gd name="connsiteY1053" fmla="*/ 6153872 h 6858000"/>
              <a:gd name="connsiteX1054" fmla="*/ 11022334 w 12192000"/>
              <a:gd name="connsiteY1054" fmla="*/ 6153872 h 6858000"/>
              <a:gd name="connsiteX1055" fmla="*/ 11231215 w 12192000"/>
              <a:gd name="connsiteY1055" fmla="*/ 6085588 h 6858000"/>
              <a:gd name="connsiteX1056" fmla="*/ 11285074 w 12192000"/>
              <a:gd name="connsiteY1056" fmla="*/ 6158257 h 6858000"/>
              <a:gd name="connsiteX1057" fmla="*/ 11231534 w 12192000"/>
              <a:gd name="connsiteY1057" fmla="*/ 6231960 h 6858000"/>
              <a:gd name="connsiteX1058" fmla="*/ 11231462 w 12192000"/>
              <a:gd name="connsiteY1058" fmla="*/ 6231960 h 6858000"/>
              <a:gd name="connsiteX1059" fmla="*/ 11177071 w 12192000"/>
              <a:gd name="connsiteY1059" fmla="*/ 6158257 h 6858000"/>
              <a:gd name="connsiteX1060" fmla="*/ 11231215 w 12192000"/>
              <a:gd name="connsiteY1060" fmla="*/ 6085588 h 6858000"/>
              <a:gd name="connsiteX1061" fmla="*/ 10342009 w 12192000"/>
              <a:gd name="connsiteY1061" fmla="*/ 6085588 h 6858000"/>
              <a:gd name="connsiteX1062" fmla="*/ 10394380 w 12192000"/>
              <a:gd name="connsiteY1062" fmla="*/ 6118963 h 6858000"/>
              <a:gd name="connsiteX1063" fmla="*/ 10349952 w 12192000"/>
              <a:gd name="connsiteY1063" fmla="*/ 6153872 h 6858000"/>
              <a:gd name="connsiteX1064" fmla="*/ 10342009 w 12192000"/>
              <a:gd name="connsiteY1064" fmla="*/ 6153872 h 6858000"/>
              <a:gd name="connsiteX1065" fmla="*/ 9538009 w 12192000"/>
              <a:gd name="connsiteY1065" fmla="*/ 6082201 h 6858000"/>
              <a:gd name="connsiteX1066" fmla="*/ 9834505 w 12192000"/>
              <a:gd name="connsiteY1066" fmla="*/ 6082201 h 6858000"/>
              <a:gd name="connsiteX1067" fmla="*/ 9834505 w 12192000"/>
              <a:gd name="connsiteY1067" fmla="*/ 6326772 h 6858000"/>
              <a:gd name="connsiteX1068" fmla="*/ 9791956 w 12192000"/>
              <a:gd name="connsiteY1068" fmla="*/ 6434849 h 6858000"/>
              <a:gd name="connsiteX1069" fmla="*/ 9721041 w 12192000"/>
              <a:gd name="connsiteY1069" fmla="*/ 6452677 h 6858000"/>
              <a:gd name="connsiteX1070" fmla="*/ 9686328 w 12192000"/>
              <a:gd name="connsiteY1070" fmla="*/ 6469579 h 6858000"/>
              <a:gd name="connsiteX1071" fmla="*/ 9651686 w 12192000"/>
              <a:gd name="connsiteY1071" fmla="*/ 6452677 h 6858000"/>
              <a:gd name="connsiteX1072" fmla="*/ 9580593 w 12192000"/>
              <a:gd name="connsiteY1072" fmla="*/ 6434849 h 6858000"/>
              <a:gd name="connsiteX1073" fmla="*/ 9538044 w 12192000"/>
              <a:gd name="connsiteY1073" fmla="*/ 6326772 h 6858000"/>
              <a:gd name="connsiteX1074" fmla="*/ 9538009 w 12192000"/>
              <a:gd name="connsiteY1074" fmla="*/ 6327058 h 6858000"/>
              <a:gd name="connsiteX1075" fmla="*/ 11448003 w 12192000"/>
              <a:gd name="connsiteY1075" fmla="*/ 6073786 h 6858000"/>
              <a:gd name="connsiteX1076" fmla="*/ 11448003 w 12192000"/>
              <a:gd name="connsiteY1076" fmla="*/ 6085303 h 6858000"/>
              <a:gd name="connsiteX1077" fmla="*/ 11472256 w 12192000"/>
              <a:gd name="connsiteY1077" fmla="*/ 6110477 h 6858000"/>
              <a:gd name="connsiteX1078" fmla="*/ 11472256 w 12192000"/>
              <a:gd name="connsiteY1078" fmla="*/ 6188031 h 6858000"/>
              <a:gd name="connsiteX1079" fmla="*/ 11375988 w 12192000"/>
              <a:gd name="connsiteY1079" fmla="*/ 6073929 h 6858000"/>
              <a:gd name="connsiteX1080" fmla="*/ 11326702 w 12192000"/>
              <a:gd name="connsiteY1080" fmla="*/ 6073929 h 6858000"/>
              <a:gd name="connsiteX1081" fmla="*/ 11326702 w 12192000"/>
              <a:gd name="connsiteY1081" fmla="*/ 6085446 h 6858000"/>
              <a:gd name="connsiteX1082" fmla="*/ 11350210 w 12192000"/>
              <a:gd name="connsiteY1082" fmla="*/ 6120140 h 6858000"/>
              <a:gd name="connsiteX1083" fmla="*/ 11350210 w 12192000"/>
              <a:gd name="connsiteY1083" fmla="*/ 6206929 h 6858000"/>
              <a:gd name="connsiteX1084" fmla="*/ 11326454 w 12192000"/>
              <a:gd name="connsiteY1084" fmla="*/ 6232352 h 6858000"/>
              <a:gd name="connsiteX1085" fmla="*/ 11326454 w 12192000"/>
              <a:gd name="connsiteY1085" fmla="*/ 6243620 h 6858000"/>
              <a:gd name="connsiteX1086" fmla="*/ 11389249 w 12192000"/>
              <a:gd name="connsiteY1086" fmla="*/ 6243620 h 6858000"/>
              <a:gd name="connsiteX1087" fmla="*/ 11389249 w 12192000"/>
              <a:gd name="connsiteY1087" fmla="*/ 6232210 h 6858000"/>
              <a:gd name="connsiteX1088" fmla="*/ 11364003 w 12192000"/>
              <a:gd name="connsiteY1088" fmla="*/ 6206787 h 6858000"/>
              <a:gd name="connsiteX1089" fmla="*/ 11364003 w 12192000"/>
              <a:gd name="connsiteY1089" fmla="*/ 6113080 h 6858000"/>
              <a:gd name="connsiteX1090" fmla="*/ 11474560 w 12192000"/>
              <a:gd name="connsiteY1090" fmla="*/ 6245296 h 6858000"/>
              <a:gd name="connsiteX1091" fmla="*/ 11486013 w 12192000"/>
              <a:gd name="connsiteY1091" fmla="*/ 6245296 h 6858000"/>
              <a:gd name="connsiteX1092" fmla="*/ 11486013 w 12192000"/>
              <a:gd name="connsiteY1092" fmla="*/ 6110477 h 6858000"/>
              <a:gd name="connsiteX1093" fmla="*/ 11511082 w 12192000"/>
              <a:gd name="connsiteY1093" fmla="*/ 6085303 h 6858000"/>
              <a:gd name="connsiteX1094" fmla="*/ 11511082 w 12192000"/>
              <a:gd name="connsiteY1094" fmla="*/ 6073786 h 6858000"/>
              <a:gd name="connsiteX1095" fmla="*/ 9528577 w 12192000"/>
              <a:gd name="connsiteY1095" fmla="*/ 6073536 h 6858000"/>
              <a:gd name="connsiteX1096" fmla="*/ 9528719 w 12192000"/>
              <a:gd name="connsiteY1096" fmla="*/ 6348630 h 6858000"/>
              <a:gd name="connsiteX1097" fmla="*/ 9577863 w 12192000"/>
              <a:gd name="connsiteY1097" fmla="*/ 6443763 h 6858000"/>
              <a:gd name="connsiteX1098" fmla="*/ 9652750 w 12192000"/>
              <a:gd name="connsiteY1098" fmla="*/ 6463624 h 6858000"/>
              <a:gd name="connsiteX1099" fmla="*/ 9686044 w 12192000"/>
              <a:gd name="connsiteY1099" fmla="*/ 6482522 h 6858000"/>
              <a:gd name="connsiteX1100" fmla="*/ 9686434 w 12192000"/>
              <a:gd name="connsiteY1100" fmla="*/ 6482522 h 6858000"/>
              <a:gd name="connsiteX1101" fmla="*/ 9720367 w 12192000"/>
              <a:gd name="connsiteY1101" fmla="*/ 6463624 h 6858000"/>
              <a:gd name="connsiteX1102" fmla="*/ 9794828 w 12192000"/>
              <a:gd name="connsiteY1102" fmla="*/ 6443763 h 6858000"/>
              <a:gd name="connsiteX1103" fmla="*/ 9843972 w 12192000"/>
              <a:gd name="connsiteY1103" fmla="*/ 6348630 h 6858000"/>
              <a:gd name="connsiteX1104" fmla="*/ 9843972 w 12192000"/>
              <a:gd name="connsiteY1104" fmla="*/ 6073536 h 6858000"/>
              <a:gd name="connsiteX1105" fmla="*/ 11035241 w 12192000"/>
              <a:gd name="connsiteY1105" fmla="*/ 6071326 h 6858000"/>
              <a:gd name="connsiteX1106" fmla="*/ 11001272 w 12192000"/>
              <a:gd name="connsiteY1106" fmla="*/ 6071575 h 6858000"/>
              <a:gd name="connsiteX1107" fmla="*/ 10962269 w 12192000"/>
              <a:gd name="connsiteY1107" fmla="*/ 6072859 h 6858000"/>
              <a:gd name="connsiteX1108" fmla="*/ 10962269 w 12192000"/>
              <a:gd name="connsiteY1108" fmla="*/ 6084661 h 6858000"/>
              <a:gd name="connsiteX1109" fmla="*/ 10986522 w 12192000"/>
              <a:gd name="connsiteY1109" fmla="*/ 6104700 h 6858000"/>
              <a:gd name="connsiteX1110" fmla="*/ 10986522 w 12192000"/>
              <a:gd name="connsiteY1110" fmla="*/ 6212028 h 6858000"/>
              <a:gd name="connsiteX1111" fmla="*/ 10962269 w 12192000"/>
              <a:gd name="connsiteY1111" fmla="*/ 6232067 h 6858000"/>
              <a:gd name="connsiteX1112" fmla="*/ 10961773 w 12192000"/>
              <a:gd name="connsiteY1112" fmla="*/ 6232852 h 6858000"/>
              <a:gd name="connsiteX1113" fmla="*/ 10961773 w 12192000"/>
              <a:gd name="connsiteY1113" fmla="*/ 6232067 h 6858000"/>
              <a:gd name="connsiteX1114" fmla="*/ 10922202 w 12192000"/>
              <a:gd name="connsiteY1114" fmla="*/ 6204076 h 6858000"/>
              <a:gd name="connsiteX1115" fmla="*/ 10872562 w 12192000"/>
              <a:gd name="connsiteY1115" fmla="*/ 6132763 h 6858000"/>
              <a:gd name="connsiteX1116" fmla="*/ 10890290 w 12192000"/>
              <a:gd name="connsiteY1116" fmla="*/ 6117359 h 6858000"/>
              <a:gd name="connsiteX1117" fmla="*/ 10947767 w 12192000"/>
              <a:gd name="connsiteY1117" fmla="*/ 6085268 h 6858000"/>
              <a:gd name="connsiteX1118" fmla="*/ 10947767 w 12192000"/>
              <a:gd name="connsiteY1118" fmla="*/ 6073750 h 6858000"/>
              <a:gd name="connsiteX1119" fmla="*/ 10870292 w 12192000"/>
              <a:gd name="connsiteY1119" fmla="*/ 6073750 h 6858000"/>
              <a:gd name="connsiteX1120" fmla="*/ 10870292 w 12192000"/>
              <a:gd name="connsiteY1120" fmla="*/ 6085268 h 6858000"/>
              <a:gd name="connsiteX1121" fmla="*/ 10887418 w 12192000"/>
              <a:gd name="connsiteY1121" fmla="*/ 6094289 h 6858000"/>
              <a:gd name="connsiteX1122" fmla="*/ 10876958 w 12192000"/>
              <a:gd name="connsiteY1122" fmla="*/ 6110192 h 6858000"/>
              <a:gd name="connsiteX1123" fmla="*/ 10824339 w 12192000"/>
              <a:gd name="connsiteY1123" fmla="*/ 6156546 h 6858000"/>
              <a:gd name="connsiteX1124" fmla="*/ 10824339 w 12192000"/>
              <a:gd name="connsiteY1124" fmla="*/ 6105378 h 6858000"/>
              <a:gd name="connsiteX1125" fmla="*/ 10848840 w 12192000"/>
              <a:gd name="connsiteY1125" fmla="*/ 6085303 h 6858000"/>
              <a:gd name="connsiteX1126" fmla="*/ 10848840 w 12192000"/>
              <a:gd name="connsiteY1126" fmla="*/ 6073786 h 6858000"/>
              <a:gd name="connsiteX1127" fmla="*/ 10764345 w 12192000"/>
              <a:gd name="connsiteY1127" fmla="*/ 6073786 h 6858000"/>
              <a:gd name="connsiteX1128" fmla="*/ 10764345 w 12192000"/>
              <a:gd name="connsiteY1128" fmla="*/ 6085303 h 6858000"/>
              <a:gd name="connsiteX1129" fmla="*/ 10788598 w 12192000"/>
              <a:gd name="connsiteY1129" fmla="*/ 6105378 h 6858000"/>
              <a:gd name="connsiteX1130" fmla="*/ 10788598 w 12192000"/>
              <a:gd name="connsiteY1130" fmla="*/ 6212349 h 6858000"/>
              <a:gd name="connsiteX1131" fmla="*/ 10764345 w 12192000"/>
              <a:gd name="connsiteY1131" fmla="*/ 6232388 h 6858000"/>
              <a:gd name="connsiteX1132" fmla="*/ 10764345 w 12192000"/>
              <a:gd name="connsiteY1132" fmla="*/ 6243620 h 6858000"/>
              <a:gd name="connsiteX1133" fmla="*/ 10848840 w 12192000"/>
              <a:gd name="connsiteY1133" fmla="*/ 6243620 h 6858000"/>
              <a:gd name="connsiteX1134" fmla="*/ 10848840 w 12192000"/>
              <a:gd name="connsiteY1134" fmla="*/ 6232210 h 6858000"/>
              <a:gd name="connsiteX1135" fmla="*/ 10824339 w 12192000"/>
              <a:gd name="connsiteY1135" fmla="*/ 6212171 h 6858000"/>
              <a:gd name="connsiteX1136" fmla="*/ 10824339 w 12192000"/>
              <a:gd name="connsiteY1136" fmla="*/ 6175444 h 6858000"/>
              <a:gd name="connsiteX1137" fmla="*/ 10845614 w 12192000"/>
              <a:gd name="connsiteY1137" fmla="*/ 6156475 h 6858000"/>
              <a:gd name="connsiteX1138" fmla="*/ 10882028 w 12192000"/>
              <a:gd name="connsiteY1138" fmla="*/ 6207963 h 6858000"/>
              <a:gd name="connsiteX1139" fmla="*/ 10892240 w 12192000"/>
              <a:gd name="connsiteY1139" fmla="*/ 6226719 h 6858000"/>
              <a:gd name="connsiteX1140" fmla="*/ 10875398 w 12192000"/>
              <a:gd name="connsiteY1140" fmla="*/ 6232103 h 6858000"/>
              <a:gd name="connsiteX1141" fmla="*/ 10867739 w 12192000"/>
              <a:gd name="connsiteY1141" fmla="*/ 6232103 h 6858000"/>
              <a:gd name="connsiteX1142" fmla="*/ 10867739 w 12192000"/>
              <a:gd name="connsiteY1142" fmla="*/ 6243620 h 6858000"/>
              <a:gd name="connsiteX1143" fmla="*/ 11047154 w 12192000"/>
              <a:gd name="connsiteY1143" fmla="*/ 6243620 h 6858000"/>
              <a:gd name="connsiteX1144" fmla="*/ 11047154 w 12192000"/>
              <a:gd name="connsiteY1144" fmla="*/ 6232210 h 6858000"/>
              <a:gd name="connsiteX1145" fmla="*/ 11022334 w 12192000"/>
              <a:gd name="connsiteY1145" fmla="*/ 6212171 h 6858000"/>
              <a:gd name="connsiteX1146" fmla="*/ 11022334 w 12192000"/>
              <a:gd name="connsiteY1146" fmla="*/ 6167742 h 6858000"/>
              <a:gd name="connsiteX1147" fmla="*/ 11028681 w 12192000"/>
              <a:gd name="connsiteY1147" fmla="*/ 6167742 h 6858000"/>
              <a:gd name="connsiteX1148" fmla="*/ 11066479 w 12192000"/>
              <a:gd name="connsiteY1148" fmla="*/ 6192702 h 6858000"/>
              <a:gd name="connsiteX1149" fmla="*/ 11077967 w 12192000"/>
              <a:gd name="connsiteY1149" fmla="*/ 6211672 h 6858000"/>
              <a:gd name="connsiteX1150" fmla="*/ 11099419 w 12192000"/>
              <a:gd name="connsiteY1150" fmla="*/ 6243763 h 6858000"/>
              <a:gd name="connsiteX1151" fmla="*/ 11144627 w 12192000"/>
              <a:gd name="connsiteY1151" fmla="*/ 6243763 h 6858000"/>
              <a:gd name="connsiteX1152" fmla="*/ 11144627 w 12192000"/>
              <a:gd name="connsiteY1152" fmla="*/ 6232210 h 6858000"/>
              <a:gd name="connsiteX1153" fmla="*/ 11111297 w 12192000"/>
              <a:gd name="connsiteY1153" fmla="*/ 6202686 h 6858000"/>
              <a:gd name="connsiteX1154" fmla="*/ 11075840 w 12192000"/>
              <a:gd name="connsiteY1154" fmla="*/ 6159897 h 6858000"/>
              <a:gd name="connsiteX1155" fmla="*/ 11112858 w 12192000"/>
              <a:gd name="connsiteY1155" fmla="*/ 6119106 h 6858000"/>
              <a:gd name="connsiteX1156" fmla="*/ 11076088 w 12192000"/>
              <a:gd name="connsiteY1156" fmla="*/ 6075676 h 6858000"/>
              <a:gd name="connsiteX1157" fmla="*/ 11035241 w 12192000"/>
              <a:gd name="connsiteY1157" fmla="*/ 6071326 h 6858000"/>
              <a:gd name="connsiteX1158" fmla="*/ 11230186 w 12192000"/>
              <a:gd name="connsiteY1158" fmla="*/ 6070683 h 6858000"/>
              <a:gd name="connsiteX1159" fmla="*/ 11136756 w 12192000"/>
              <a:gd name="connsiteY1159" fmla="*/ 6158506 h 6858000"/>
              <a:gd name="connsiteX1160" fmla="*/ 11231215 w 12192000"/>
              <a:gd name="connsiteY1160" fmla="*/ 6246865 h 6858000"/>
              <a:gd name="connsiteX1161" fmla="*/ 11325425 w 12192000"/>
              <a:gd name="connsiteY1161" fmla="*/ 6158756 h 6858000"/>
              <a:gd name="connsiteX1162" fmla="*/ 11230186 w 12192000"/>
              <a:gd name="connsiteY1162" fmla="*/ 6070683 h 6858000"/>
              <a:gd name="connsiteX1163" fmla="*/ 10186031 w 12192000"/>
              <a:gd name="connsiteY1163" fmla="*/ 6070470 h 6858000"/>
              <a:gd name="connsiteX1164" fmla="*/ 10137242 w 12192000"/>
              <a:gd name="connsiteY1164" fmla="*/ 6198835 h 6858000"/>
              <a:gd name="connsiteX1165" fmla="*/ 10106606 w 12192000"/>
              <a:gd name="connsiteY1165" fmla="*/ 6232210 h 6858000"/>
              <a:gd name="connsiteX1166" fmla="*/ 10106287 w 12192000"/>
              <a:gd name="connsiteY1166" fmla="*/ 6232852 h 6858000"/>
              <a:gd name="connsiteX1167" fmla="*/ 10106287 w 12192000"/>
              <a:gd name="connsiteY1167" fmla="*/ 6232210 h 6858000"/>
              <a:gd name="connsiteX1168" fmla="*/ 10066716 w 12192000"/>
              <a:gd name="connsiteY1168" fmla="*/ 6204219 h 6858000"/>
              <a:gd name="connsiteX1169" fmla="*/ 10017076 w 12192000"/>
              <a:gd name="connsiteY1169" fmla="*/ 6132905 h 6858000"/>
              <a:gd name="connsiteX1170" fmla="*/ 10034805 w 12192000"/>
              <a:gd name="connsiteY1170" fmla="*/ 6117501 h 6858000"/>
              <a:gd name="connsiteX1171" fmla="*/ 10092246 w 12192000"/>
              <a:gd name="connsiteY1171" fmla="*/ 6085410 h 6858000"/>
              <a:gd name="connsiteX1172" fmla="*/ 10092246 w 12192000"/>
              <a:gd name="connsiteY1172" fmla="*/ 6073893 h 6858000"/>
              <a:gd name="connsiteX1173" fmla="*/ 10014771 w 12192000"/>
              <a:gd name="connsiteY1173" fmla="*/ 6073893 h 6858000"/>
              <a:gd name="connsiteX1174" fmla="*/ 10014771 w 12192000"/>
              <a:gd name="connsiteY1174" fmla="*/ 6085410 h 6858000"/>
              <a:gd name="connsiteX1175" fmla="*/ 10031897 w 12192000"/>
              <a:gd name="connsiteY1175" fmla="*/ 6094431 h 6858000"/>
              <a:gd name="connsiteX1176" fmla="*/ 10021437 w 12192000"/>
              <a:gd name="connsiteY1176" fmla="*/ 6110334 h 6858000"/>
              <a:gd name="connsiteX1177" fmla="*/ 9968818 w 12192000"/>
              <a:gd name="connsiteY1177" fmla="*/ 6156688 h 6858000"/>
              <a:gd name="connsiteX1178" fmla="*/ 9968818 w 12192000"/>
              <a:gd name="connsiteY1178" fmla="*/ 6105378 h 6858000"/>
              <a:gd name="connsiteX1179" fmla="*/ 9993319 w 12192000"/>
              <a:gd name="connsiteY1179" fmla="*/ 6085303 h 6858000"/>
              <a:gd name="connsiteX1180" fmla="*/ 9993319 w 12192000"/>
              <a:gd name="connsiteY1180" fmla="*/ 6073786 h 6858000"/>
              <a:gd name="connsiteX1181" fmla="*/ 9908965 w 12192000"/>
              <a:gd name="connsiteY1181" fmla="*/ 6073786 h 6858000"/>
              <a:gd name="connsiteX1182" fmla="*/ 9908965 w 12192000"/>
              <a:gd name="connsiteY1182" fmla="*/ 6085303 h 6858000"/>
              <a:gd name="connsiteX1183" fmla="*/ 9933219 w 12192000"/>
              <a:gd name="connsiteY1183" fmla="*/ 6105378 h 6858000"/>
              <a:gd name="connsiteX1184" fmla="*/ 9933219 w 12192000"/>
              <a:gd name="connsiteY1184" fmla="*/ 6212349 h 6858000"/>
              <a:gd name="connsiteX1185" fmla="*/ 9908965 w 12192000"/>
              <a:gd name="connsiteY1185" fmla="*/ 6232388 h 6858000"/>
              <a:gd name="connsiteX1186" fmla="*/ 9908965 w 12192000"/>
              <a:gd name="connsiteY1186" fmla="*/ 6243620 h 6858000"/>
              <a:gd name="connsiteX1187" fmla="*/ 9993461 w 12192000"/>
              <a:gd name="connsiteY1187" fmla="*/ 6243620 h 6858000"/>
              <a:gd name="connsiteX1188" fmla="*/ 9993319 w 12192000"/>
              <a:gd name="connsiteY1188" fmla="*/ 6232210 h 6858000"/>
              <a:gd name="connsiteX1189" fmla="*/ 9968818 w 12192000"/>
              <a:gd name="connsiteY1189" fmla="*/ 6212171 h 6858000"/>
              <a:gd name="connsiteX1190" fmla="*/ 9968818 w 12192000"/>
              <a:gd name="connsiteY1190" fmla="*/ 6175444 h 6858000"/>
              <a:gd name="connsiteX1191" fmla="*/ 9990270 w 12192000"/>
              <a:gd name="connsiteY1191" fmla="*/ 6156475 h 6858000"/>
              <a:gd name="connsiteX1192" fmla="*/ 10026543 w 12192000"/>
              <a:gd name="connsiteY1192" fmla="*/ 6207963 h 6858000"/>
              <a:gd name="connsiteX1193" fmla="*/ 10036719 w 12192000"/>
              <a:gd name="connsiteY1193" fmla="*/ 6226719 h 6858000"/>
              <a:gd name="connsiteX1194" fmla="*/ 10019912 w 12192000"/>
              <a:gd name="connsiteY1194" fmla="*/ 6232103 h 6858000"/>
              <a:gd name="connsiteX1195" fmla="*/ 10012218 w 12192000"/>
              <a:gd name="connsiteY1195" fmla="*/ 6232103 h 6858000"/>
              <a:gd name="connsiteX1196" fmla="*/ 10012218 w 12192000"/>
              <a:gd name="connsiteY1196" fmla="*/ 6243620 h 6858000"/>
              <a:gd name="connsiteX1197" fmla="*/ 10164686 w 12192000"/>
              <a:gd name="connsiteY1197" fmla="*/ 6243620 h 6858000"/>
              <a:gd name="connsiteX1198" fmla="*/ 10164686 w 12192000"/>
              <a:gd name="connsiteY1198" fmla="*/ 6232210 h 6858000"/>
              <a:gd name="connsiteX1199" fmla="*/ 10145290 w 12192000"/>
              <a:gd name="connsiteY1199" fmla="*/ 6220657 h 6858000"/>
              <a:gd name="connsiteX1200" fmla="*/ 10148836 w 12192000"/>
              <a:gd name="connsiteY1200" fmla="*/ 6207286 h 6858000"/>
              <a:gd name="connsiteX1201" fmla="*/ 10152949 w 12192000"/>
              <a:gd name="connsiteY1201" fmla="*/ 6196268 h 6858000"/>
              <a:gd name="connsiteX1202" fmla="*/ 10207873 w 12192000"/>
              <a:gd name="connsiteY1202" fmla="*/ 6196268 h 6858000"/>
              <a:gd name="connsiteX1203" fmla="*/ 10215780 w 12192000"/>
              <a:gd name="connsiteY1203" fmla="*/ 6216271 h 6858000"/>
              <a:gd name="connsiteX1204" fmla="*/ 10217340 w 12192000"/>
              <a:gd name="connsiteY1204" fmla="*/ 6223973 h 6858000"/>
              <a:gd name="connsiteX1205" fmla="*/ 10197945 w 12192000"/>
              <a:gd name="connsiteY1205" fmla="*/ 6232210 h 6858000"/>
              <a:gd name="connsiteX1206" fmla="*/ 10197945 w 12192000"/>
              <a:gd name="connsiteY1206" fmla="*/ 6243620 h 6858000"/>
              <a:gd name="connsiteX1207" fmla="*/ 10366794 w 12192000"/>
              <a:gd name="connsiteY1207" fmla="*/ 6243620 h 6858000"/>
              <a:gd name="connsiteX1208" fmla="*/ 10366794 w 12192000"/>
              <a:gd name="connsiteY1208" fmla="*/ 6232210 h 6858000"/>
              <a:gd name="connsiteX1209" fmla="*/ 10341974 w 12192000"/>
              <a:gd name="connsiteY1209" fmla="*/ 6212171 h 6858000"/>
              <a:gd name="connsiteX1210" fmla="*/ 10341974 w 12192000"/>
              <a:gd name="connsiteY1210" fmla="*/ 6167742 h 6858000"/>
              <a:gd name="connsiteX1211" fmla="*/ 10348356 w 12192000"/>
              <a:gd name="connsiteY1211" fmla="*/ 6167742 h 6858000"/>
              <a:gd name="connsiteX1212" fmla="*/ 10386154 w 12192000"/>
              <a:gd name="connsiteY1212" fmla="*/ 6192702 h 6858000"/>
              <a:gd name="connsiteX1213" fmla="*/ 10397642 w 12192000"/>
              <a:gd name="connsiteY1213" fmla="*/ 6211672 h 6858000"/>
              <a:gd name="connsiteX1214" fmla="*/ 10419094 w 12192000"/>
              <a:gd name="connsiteY1214" fmla="*/ 6243763 h 6858000"/>
              <a:gd name="connsiteX1215" fmla="*/ 10615352 w 12192000"/>
              <a:gd name="connsiteY1215" fmla="*/ 6243763 h 6858000"/>
              <a:gd name="connsiteX1216" fmla="*/ 10616380 w 12192000"/>
              <a:gd name="connsiteY1216" fmla="*/ 6187033 h 6858000"/>
              <a:gd name="connsiteX1217" fmla="*/ 10604892 w 12192000"/>
              <a:gd name="connsiteY1217" fmla="*/ 6187033 h 6858000"/>
              <a:gd name="connsiteX1218" fmla="*/ 10548443 w 12192000"/>
              <a:gd name="connsiteY1218" fmla="*/ 6229821 h 6858000"/>
              <a:gd name="connsiteX1219" fmla="*/ 10524970 w 12192000"/>
              <a:gd name="connsiteY1219" fmla="*/ 6203114 h 6858000"/>
              <a:gd name="connsiteX1220" fmla="*/ 10524970 w 12192000"/>
              <a:gd name="connsiteY1220" fmla="*/ 6105378 h 6858000"/>
              <a:gd name="connsiteX1221" fmla="*/ 10549790 w 12192000"/>
              <a:gd name="connsiteY1221" fmla="*/ 6085303 h 6858000"/>
              <a:gd name="connsiteX1222" fmla="*/ 10549790 w 12192000"/>
              <a:gd name="connsiteY1222" fmla="*/ 6073786 h 6858000"/>
              <a:gd name="connsiteX1223" fmla="*/ 10464693 w 12192000"/>
              <a:gd name="connsiteY1223" fmla="*/ 6073786 h 6858000"/>
              <a:gd name="connsiteX1224" fmla="*/ 10464693 w 12192000"/>
              <a:gd name="connsiteY1224" fmla="*/ 6085303 h 6858000"/>
              <a:gd name="connsiteX1225" fmla="*/ 10489194 w 12192000"/>
              <a:gd name="connsiteY1225" fmla="*/ 6105378 h 6858000"/>
              <a:gd name="connsiteX1226" fmla="*/ 10489194 w 12192000"/>
              <a:gd name="connsiteY1226" fmla="*/ 6212349 h 6858000"/>
              <a:gd name="connsiteX1227" fmla="*/ 10464693 w 12192000"/>
              <a:gd name="connsiteY1227" fmla="*/ 6232388 h 6858000"/>
              <a:gd name="connsiteX1228" fmla="*/ 10464302 w 12192000"/>
              <a:gd name="connsiteY1228" fmla="*/ 6232638 h 6858000"/>
              <a:gd name="connsiteX1229" fmla="*/ 10464302 w 12192000"/>
              <a:gd name="connsiteY1229" fmla="*/ 6232388 h 6858000"/>
              <a:gd name="connsiteX1230" fmla="*/ 10431079 w 12192000"/>
              <a:gd name="connsiteY1230" fmla="*/ 6202864 h 6858000"/>
              <a:gd name="connsiteX1231" fmla="*/ 10395621 w 12192000"/>
              <a:gd name="connsiteY1231" fmla="*/ 6160076 h 6858000"/>
              <a:gd name="connsiteX1232" fmla="*/ 10432639 w 12192000"/>
              <a:gd name="connsiteY1232" fmla="*/ 6119284 h 6858000"/>
              <a:gd name="connsiteX1233" fmla="*/ 10395869 w 12192000"/>
              <a:gd name="connsiteY1233" fmla="*/ 6075854 h 6858000"/>
              <a:gd name="connsiteX1234" fmla="*/ 10354987 w 12192000"/>
              <a:gd name="connsiteY1234" fmla="*/ 6071504 h 6858000"/>
              <a:gd name="connsiteX1235" fmla="*/ 10321054 w 12192000"/>
              <a:gd name="connsiteY1235" fmla="*/ 6071753 h 6858000"/>
              <a:gd name="connsiteX1236" fmla="*/ 10282050 w 12192000"/>
              <a:gd name="connsiteY1236" fmla="*/ 6073037 h 6858000"/>
              <a:gd name="connsiteX1237" fmla="*/ 10282050 w 12192000"/>
              <a:gd name="connsiteY1237" fmla="*/ 6084839 h 6858000"/>
              <a:gd name="connsiteX1238" fmla="*/ 10306303 w 12192000"/>
              <a:gd name="connsiteY1238" fmla="*/ 6104879 h 6858000"/>
              <a:gd name="connsiteX1239" fmla="*/ 10306303 w 12192000"/>
              <a:gd name="connsiteY1239" fmla="*/ 6212206 h 6858000"/>
              <a:gd name="connsiteX1240" fmla="*/ 10282050 w 12192000"/>
              <a:gd name="connsiteY1240" fmla="*/ 6232246 h 6858000"/>
              <a:gd name="connsiteX1241" fmla="*/ 10277725 w 12192000"/>
              <a:gd name="connsiteY1241" fmla="*/ 6232246 h 6858000"/>
              <a:gd name="connsiteX1242" fmla="*/ 10249359 w 12192000"/>
              <a:gd name="connsiteY1242" fmla="*/ 6202971 h 6858000"/>
              <a:gd name="connsiteX1243" fmla="*/ 10197768 w 12192000"/>
              <a:gd name="connsiteY1243" fmla="*/ 6070470 h 6858000"/>
              <a:gd name="connsiteX1244" fmla="*/ 11580082 w 12192000"/>
              <a:gd name="connsiteY1244" fmla="*/ 6070434 h 6858000"/>
              <a:gd name="connsiteX1245" fmla="*/ 11531328 w 12192000"/>
              <a:gd name="connsiteY1245" fmla="*/ 6198799 h 6858000"/>
              <a:gd name="connsiteX1246" fmla="*/ 11500692 w 12192000"/>
              <a:gd name="connsiteY1246" fmla="*/ 6232174 h 6858000"/>
              <a:gd name="connsiteX1247" fmla="*/ 11500692 w 12192000"/>
              <a:gd name="connsiteY1247" fmla="*/ 6243620 h 6858000"/>
              <a:gd name="connsiteX1248" fmla="*/ 11558914 w 12192000"/>
              <a:gd name="connsiteY1248" fmla="*/ 6243620 h 6858000"/>
              <a:gd name="connsiteX1249" fmla="*/ 11558914 w 12192000"/>
              <a:gd name="connsiteY1249" fmla="*/ 6232210 h 6858000"/>
              <a:gd name="connsiteX1250" fmla="*/ 11539483 w 12192000"/>
              <a:gd name="connsiteY1250" fmla="*/ 6220657 h 6858000"/>
              <a:gd name="connsiteX1251" fmla="*/ 11543029 w 12192000"/>
              <a:gd name="connsiteY1251" fmla="*/ 6207285 h 6858000"/>
              <a:gd name="connsiteX1252" fmla="*/ 11547106 w 12192000"/>
              <a:gd name="connsiteY1252" fmla="*/ 6196268 h 6858000"/>
              <a:gd name="connsiteX1253" fmla="*/ 11602066 w 12192000"/>
              <a:gd name="connsiteY1253" fmla="*/ 6196268 h 6858000"/>
              <a:gd name="connsiteX1254" fmla="*/ 11609973 w 12192000"/>
              <a:gd name="connsiteY1254" fmla="*/ 6216271 h 6858000"/>
              <a:gd name="connsiteX1255" fmla="*/ 11611498 w 12192000"/>
              <a:gd name="connsiteY1255" fmla="*/ 6223973 h 6858000"/>
              <a:gd name="connsiteX1256" fmla="*/ 11592102 w 12192000"/>
              <a:gd name="connsiteY1256" fmla="*/ 6232210 h 6858000"/>
              <a:gd name="connsiteX1257" fmla="*/ 11592102 w 12192000"/>
              <a:gd name="connsiteY1257" fmla="*/ 6243620 h 6858000"/>
              <a:gd name="connsiteX1258" fmla="*/ 11671775 w 12192000"/>
              <a:gd name="connsiteY1258" fmla="*/ 6243620 h 6858000"/>
              <a:gd name="connsiteX1259" fmla="*/ 11671775 w 12192000"/>
              <a:gd name="connsiteY1259" fmla="*/ 6232210 h 6858000"/>
              <a:gd name="connsiteX1260" fmla="*/ 11643445 w 12192000"/>
              <a:gd name="connsiteY1260" fmla="*/ 6202935 h 6858000"/>
              <a:gd name="connsiteX1261" fmla="*/ 11591854 w 12192000"/>
              <a:gd name="connsiteY1261" fmla="*/ 6070434 h 6858000"/>
              <a:gd name="connsiteX1262" fmla="*/ 10686941 w 12192000"/>
              <a:gd name="connsiteY1262" fmla="*/ 6068901 h 6858000"/>
              <a:gd name="connsiteX1263" fmla="*/ 10628187 w 12192000"/>
              <a:gd name="connsiteY1263" fmla="*/ 6117109 h 6858000"/>
              <a:gd name="connsiteX1264" fmla="*/ 10682721 w 12192000"/>
              <a:gd name="connsiteY1264" fmla="*/ 6172520 h 6858000"/>
              <a:gd name="connsiteX1265" fmla="*/ 10726866 w 12192000"/>
              <a:gd name="connsiteY1265" fmla="*/ 6207821 h 6858000"/>
              <a:gd name="connsiteX1266" fmla="*/ 10695273 w 12192000"/>
              <a:gd name="connsiteY1266" fmla="*/ 6232781 h 6858000"/>
              <a:gd name="connsiteX1267" fmla="*/ 10639640 w 12192000"/>
              <a:gd name="connsiteY1267" fmla="*/ 6178831 h 6858000"/>
              <a:gd name="connsiteX1268" fmla="*/ 10628187 w 12192000"/>
              <a:gd name="connsiteY1268" fmla="*/ 6178831 h 6858000"/>
              <a:gd name="connsiteX1269" fmla="*/ 10628187 w 12192000"/>
              <a:gd name="connsiteY1269" fmla="*/ 6238700 h 6858000"/>
              <a:gd name="connsiteX1270" fmla="*/ 10638825 w 12192000"/>
              <a:gd name="connsiteY1270" fmla="*/ 6238700 h 6858000"/>
              <a:gd name="connsiteX1271" fmla="*/ 10644073 w 12192000"/>
              <a:gd name="connsiteY1271" fmla="*/ 6220336 h 6858000"/>
              <a:gd name="connsiteX1272" fmla="*/ 10701585 w 12192000"/>
              <a:gd name="connsiteY1272" fmla="*/ 6246865 h 6858000"/>
              <a:gd name="connsiteX1273" fmla="*/ 10763387 w 12192000"/>
              <a:gd name="connsiteY1273" fmla="*/ 6196945 h 6858000"/>
              <a:gd name="connsiteX1274" fmla="*/ 10702613 w 12192000"/>
              <a:gd name="connsiteY1274" fmla="*/ 6138325 h 6858000"/>
              <a:gd name="connsiteX1275" fmla="*/ 10660560 w 12192000"/>
              <a:gd name="connsiteY1275" fmla="*/ 6103488 h 6858000"/>
              <a:gd name="connsiteX1276" fmla="*/ 10686622 w 12192000"/>
              <a:gd name="connsiteY1276" fmla="*/ 6083021 h 6858000"/>
              <a:gd name="connsiteX1277" fmla="*/ 10737432 w 12192000"/>
              <a:gd name="connsiteY1277" fmla="*/ 6126772 h 6858000"/>
              <a:gd name="connsiteX1278" fmla="*/ 10748389 w 12192000"/>
              <a:gd name="connsiteY1278" fmla="*/ 6126772 h 6858000"/>
              <a:gd name="connsiteX1279" fmla="*/ 10748211 w 12192000"/>
              <a:gd name="connsiteY1279" fmla="*/ 6075711 h 6858000"/>
              <a:gd name="connsiteX1280" fmla="*/ 10736510 w 12192000"/>
              <a:gd name="connsiteY1280" fmla="*/ 6075711 h 6858000"/>
              <a:gd name="connsiteX1281" fmla="*/ 10731475 w 12192000"/>
              <a:gd name="connsiteY1281" fmla="*/ 6092399 h 6858000"/>
              <a:gd name="connsiteX1282" fmla="*/ 10686941 w 12192000"/>
              <a:gd name="connsiteY1282" fmla="*/ 6068901 h 6858000"/>
              <a:gd name="connsiteX1283" fmla="*/ 9763590 w 12192000"/>
              <a:gd name="connsiteY1283" fmla="*/ 6050359 h 6858000"/>
              <a:gd name="connsiteX1284" fmla="*/ 9763590 w 12192000"/>
              <a:gd name="connsiteY1284" fmla="*/ 6064836 h 6858000"/>
              <a:gd name="connsiteX1285" fmla="*/ 9830179 w 12192000"/>
              <a:gd name="connsiteY1285" fmla="*/ 6064836 h 6858000"/>
              <a:gd name="connsiteX1286" fmla="*/ 9830214 w 12192000"/>
              <a:gd name="connsiteY1286" fmla="*/ 6050359 h 6858000"/>
              <a:gd name="connsiteX1287" fmla="*/ 9689732 w 12192000"/>
              <a:gd name="connsiteY1287" fmla="*/ 6050359 h 6858000"/>
              <a:gd name="connsiteX1288" fmla="*/ 9689732 w 12192000"/>
              <a:gd name="connsiteY1288" fmla="*/ 6064836 h 6858000"/>
              <a:gd name="connsiteX1289" fmla="*/ 9756498 w 12192000"/>
              <a:gd name="connsiteY1289" fmla="*/ 6064836 h 6858000"/>
              <a:gd name="connsiteX1290" fmla="*/ 9756498 w 12192000"/>
              <a:gd name="connsiteY1290" fmla="*/ 6050359 h 6858000"/>
              <a:gd name="connsiteX1291" fmla="*/ 9615874 w 12192000"/>
              <a:gd name="connsiteY1291" fmla="*/ 6050359 h 6858000"/>
              <a:gd name="connsiteX1292" fmla="*/ 9615874 w 12192000"/>
              <a:gd name="connsiteY1292" fmla="*/ 6064836 h 6858000"/>
              <a:gd name="connsiteX1293" fmla="*/ 9682463 w 12192000"/>
              <a:gd name="connsiteY1293" fmla="*/ 6064836 h 6858000"/>
              <a:gd name="connsiteX1294" fmla="*/ 9682463 w 12192000"/>
              <a:gd name="connsiteY1294" fmla="*/ 6050359 h 6858000"/>
              <a:gd name="connsiteX1295" fmla="*/ 9541980 w 12192000"/>
              <a:gd name="connsiteY1295" fmla="*/ 6050359 h 6858000"/>
              <a:gd name="connsiteX1296" fmla="*/ 9541980 w 12192000"/>
              <a:gd name="connsiteY1296" fmla="*/ 6064836 h 6858000"/>
              <a:gd name="connsiteX1297" fmla="*/ 9608605 w 12192000"/>
              <a:gd name="connsiteY1297" fmla="*/ 6064836 h 6858000"/>
              <a:gd name="connsiteX1298" fmla="*/ 9608605 w 12192000"/>
              <a:gd name="connsiteY1298" fmla="*/ 6050359 h 6858000"/>
              <a:gd name="connsiteX1299" fmla="*/ 9800572 w 12192000"/>
              <a:gd name="connsiteY1299" fmla="*/ 6030498 h 6858000"/>
              <a:gd name="connsiteX1300" fmla="*/ 9800572 w 12192000"/>
              <a:gd name="connsiteY1300" fmla="*/ 6045011 h 6858000"/>
              <a:gd name="connsiteX1301" fmla="*/ 9830179 w 12192000"/>
              <a:gd name="connsiteY1301" fmla="*/ 6045011 h 6858000"/>
              <a:gd name="connsiteX1302" fmla="*/ 9830179 w 12192000"/>
              <a:gd name="connsiteY1302" fmla="*/ 6030498 h 6858000"/>
              <a:gd name="connsiteX1303" fmla="*/ 9726679 w 12192000"/>
              <a:gd name="connsiteY1303" fmla="*/ 6030498 h 6858000"/>
              <a:gd name="connsiteX1304" fmla="*/ 9726679 w 12192000"/>
              <a:gd name="connsiteY1304" fmla="*/ 6045011 h 6858000"/>
              <a:gd name="connsiteX1305" fmla="*/ 9793268 w 12192000"/>
              <a:gd name="connsiteY1305" fmla="*/ 6045011 h 6858000"/>
              <a:gd name="connsiteX1306" fmla="*/ 9793268 w 12192000"/>
              <a:gd name="connsiteY1306" fmla="*/ 6030498 h 6858000"/>
              <a:gd name="connsiteX1307" fmla="*/ 9652785 w 12192000"/>
              <a:gd name="connsiteY1307" fmla="*/ 6030498 h 6858000"/>
              <a:gd name="connsiteX1308" fmla="*/ 9652785 w 12192000"/>
              <a:gd name="connsiteY1308" fmla="*/ 6045011 h 6858000"/>
              <a:gd name="connsiteX1309" fmla="*/ 9719410 w 12192000"/>
              <a:gd name="connsiteY1309" fmla="*/ 6045011 h 6858000"/>
              <a:gd name="connsiteX1310" fmla="*/ 9719410 w 12192000"/>
              <a:gd name="connsiteY1310" fmla="*/ 6030498 h 6858000"/>
              <a:gd name="connsiteX1311" fmla="*/ 9578891 w 12192000"/>
              <a:gd name="connsiteY1311" fmla="*/ 6030498 h 6858000"/>
              <a:gd name="connsiteX1312" fmla="*/ 9578891 w 12192000"/>
              <a:gd name="connsiteY1312" fmla="*/ 6045011 h 6858000"/>
              <a:gd name="connsiteX1313" fmla="*/ 9645516 w 12192000"/>
              <a:gd name="connsiteY1313" fmla="*/ 6045011 h 6858000"/>
              <a:gd name="connsiteX1314" fmla="*/ 9645516 w 12192000"/>
              <a:gd name="connsiteY1314" fmla="*/ 6030498 h 6858000"/>
              <a:gd name="connsiteX1315" fmla="*/ 9542015 w 12192000"/>
              <a:gd name="connsiteY1315" fmla="*/ 6030498 h 6858000"/>
              <a:gd name="connsiteX1316" fmla="*/ 9542015 w 12192000"/>
              <a:gd name="connsiteY1316" fmla="*/ 6045011 h 6858000"/>
              <a:gd name="connsiteX1317" fmla="*/ 9571623 w 12192000"/>
              <a:gd name="connsiteY1317" fmla="*/ 6045011 h 6858000"/>
              <a:gd name="connsiteX1318" fmla="*/ 9571623 w 12192000"/>
              <a:gd name="connsiteY1318" fmla="*/ 6030498 h 6858000"/>
              <a:gd name="connsiteX1319" fmla="*/ 9823159 w 12192000"/>
              <a:gd name="connsiteY1319" fmla="*/ 5989457 h 6858000"/>
              <a:gd name="connsiteX1320" fmla="*/ 9833796 w 12192000"/>
              <a:gd name="connsiteY1320" fmla="*/ 6006323 h 6858000"/>
              <a:gd name="connsiteX1321" fmla="*/ 9844433 w 12192000"/>
              <a:gd name="connsiteY1321" fmla="*/ 5989457 h 6858000"/>
              <a:gd name="connsiteX1322" fmla="*/ 9815535 w 12192000"/>
              <a:gd name="connsiteY1322" fmla="*/ 5989457 h 6858000"/>
              <a:gd name="connsiteX1323" fmla="*/ 9778234 w 12192000"/>
              <a:gd name="connsiteY1323" fmla="*/ 5989528 h 6858000"/>
              <a:gd name="connsiteX1324" fmla="*/ 9763590 w 12192000"/>
              <a:gd name="connsiteY1324" fmla="*/ 6012919 h 6858000"/>
              <a:gd name="connsiteX1325" fmla="*/ 9763590 w 12192000"/>
              <a:gd name="connsiteY1325" fmla="*/ 6025007 h 6858000"/>
              <a:gd name="connsiteX1326" fmla="*/ 9830179 w 12192000"/>
              <a:gd name="connsiteY1326" fmla="*/ 6025007 h 6858000"/>
              <a:gd name="connsiteX1327" fmla="*/ 9830179 w 12192000"/>
              <a:gd name="connsiteY1327" fmla="*/ 6012919 h 6858000"/>
              <a:gd name="connsiteX1328" fmla="*/ 9749407 w 12192000"/>
              <a:gd name="connsiteY1328" fmla="*/ 5989457 h 6858000"/>
              <a:gd name="connsiteX1329" fmla="*/ 9760044 w 12192000"/>
              <a:gd name="connsiteY1329" fmla="*/ 6006323 h 6858000"/>
              <a:gd name="connsiteX1330" fmla="*/ 9770681 w 12192000"/>
              <a:gd name="connsiteY1330" fmla="*/ 5989457 h 6858000"/>
              <a:gd name="connsiteX1331" fmla="*/ 9704411 w 12192000"/>
              <a:gd name="connsiteY1331" fmla="*/ 5989457 h 6858000"/>
              <a:gd name="connsiteX1332" fmla="*/ 9689732 w 12192000"/>
              <a:gd name="connsiteY1332" fmla="*/ 6012919 h 6858000"/>
              <a:gd name="connsiteX1333" fmla="*/ 9689732 w 12192000"/>
              <a:gd name="connsiteY1333" fmla="*/ 6025007 h 6858000"/>
              <a:gd name="connsiteX1334" fmla="*/ 9756498 w 12192000"/>
              <a:gd name="connsiteY1334" fmla="*/ 6025007 h 6858000"/>
              <a:gd name="connsiteX1335" fmla="*/ 9756498 w 12192000"/>
              <a:gd name="connsiteY1335" fmla="*/ 6012919 h 6858000"/>
              <a:gd name="connsiteX1336" fmla="*/ 9741819 w 12192000"/>
              <a:gd name="connsiteY1336" fmla="*/ 5989457 h 6858000"/>
              <a:gd name="connsiteX1337" fmla="*/ 9675371 w 12192000"/>
              <a:gd name="connsiteY1337" fmla="*/ 5989457 h 6858000"/>
              <a:gd name="connsiteX1338" fmla="*/ 9686009 w 12192000"/>
              <a:gd name="connsiteY1338" fmla="*/ 6006323 h 6858000"/>
              <a:gd name="connsiteX1339" fmla="*/ 9696646 w 12192000"/>
              <a:gd name="connsiteY1339" fmla="*/ 5989457 h 6858000"/>
              <a:gd name="connsiteX1340" fmla="*/ 9630659 w 12192000"/>
              <a:gd name="connsiteY1340" fmla="*/ 5989457 h 6858000"/>
              <a:gd name="connsiteX1341" fmla="*/ 9616015 w 12192000"/>
              <a:gd name="connsiteY1341" fmla="*/ 6012919 h 6858000"/>
              <a:gd name="connsiteX1342" fmla="*/ 9616015 w 12192000"/>
              <a:gd name="connsiteY1342" fmla="*/ 6025007 h 6858000"/>
              <a:gd name="connsiteX1343" fmla="*/ 9682605 w 12192000"/>
              <a:gd name="connsiteY1343" fmla="*/ 6025007 h 6858000"/>
              <a:gd name="connsiteX1344" fmla="*/ 9682605 w 12192000"/>
              <a:gd name="connsiteY1344" fmla="*/ 6012919 h 6858000"/>
              <a:gd name="connsiteX1345" fmla="*/ 9667855 w 12192000"/>
              <a:gd name="connsiteY1345" fmla="*/ 5989457 h 6858000"/>
              <a:gd name="connsiteX1346" fmla="*/ 9601655 w 12192000"/>
              <a:gd name="connsiteY1346" fmla="*/ 5989457 h 6858000"/>
              <a:gd name="connsiteX1347" fmla="*/ 9612293 w 12192000"/>
              <a:gd name="connsiteY1347" fmla="*/ 6006323 h 6858000"/>
              <a:gd name="connsiteX1348" fmla="*/ 9622929 w 12192000"/>
              <a:gd name="connsiteY1348" fmla="*/ 5989457 h 6858000"/>
              <a:gd name="connsiteX1349" fmla="*/ 9556659 w 12192000"/>
              <a:gd name="connsiteY1349" fmla="*/ 5989457 h 6858000"/>
              <a:gd name="connsiteX1350" fmla="*/ 9541980 w 12192000"/>
              <a:gd name="connsiteY1350" fmla="*/ 6012919 h 6858000"/>
              <a:gd name="connsiteX1351" fmla="*/ 9541980 w 12192000"/>
              <a:gd name="connsiteY1351" fmla="*/ 6025007 h 6858000"/>
              <a:gd name="connsiteX1352" fmla="*/ 9608605 w 12192000"/>
              <a:gd name="connsiteY1352" fmla="*/ 6025007 h 6858000"/>
              <a:gd name="connsiteX1353" fmla="*/ 9608605 w 12192000"/>
              <a:gd name="connsiteY1353" fmla="*/ 6012919 h 6858000"/>
              <a:gd name="connsiteX1354" fmla="*/ 9593925 w 12192000"/>
              <a:gd name="connsiteY1354" fmla="*/ 5989457 h 6858000"/>
              <a:gd name="connsiteX1355" fmla="*/ 9527655 w 12192000"/>
              <a:gd name="connsiteY1355" fmla="*/ 5989457 h 6858000"/>
              <a:gd name="connsiteX1356" fmla="*/ 9538292 w 12192000"/>
              <a:gd name="connsiteY1356" fmla="*/ 6006323 h 6858000"/>
              <a:gd name="connsiteX1357" fmla="*/ 9548930 w 12192000"/>
              <a:gd name="connsiteY1357" fmla="*/ 5989457 h 6858000"/>
              <a:gd name="connsiteX1358" fmla="*/ 9682038 w 12192000"/>
              <a:gd name="connsiteY1358" fmla="*/ 5959077 h 6858000"/>
              <a:gd name="connsiteX1359" fmla="*/ 9690122 w 12192000"/>
              <a:gd name="connsiteY1359" fmla="*/ 5959077 h 6858000"/>
              <a:gd name="connsiteX1360" fmla="*/ 9690015 w 12192000"/>
              <a:gd name="connsiteY1360" fmla="*/ 5978083 h 6858000"/>
              <a:gd name="connsiteX1361" fmla="*/ 9682038 w 12192000"/>
              <a:gd name="connsiteY1361" fmla="*/ 5978083 h 6858000"/>
              <a:gd name="connsiteX1362" fmla="*/ 9755506 w 12192000"/>
              <a:gd name="connsiteY1362" fmla="*/ 5959006 h 6858000"/>
              <a:gd name="connsiteX1363" fmla="*/ 9763590 w 12192000"/>
              <a:gd name="connsiteY1363" fmla="*/ 5959006 h 6858000"/>
              <a:gd name="connsiteX1364" fmla="*/ 9763590 w 12192000"/>
              <a:gd name="connsiteY1364" fmla="*/ 5978011 h 6858000"/>
              <a:gd name="connsiteX1365" fmla="*/ 9755506 w 12192000"/>
              <a:gd name="connsiteY1365" fmla="*/ 5978011 h 6858000"/>
              <a:gd name="connsiteX1366" fmla="*/ 9608463 w 12192000"/>
              <a:gd name="connsiteY1366" fmla="*/ 5959006 h 6858000"/>
              <a:gd name="connsiteX1367" fmla="*/ 9616547 w 12192000"/>
              <a:gd name="connsiteY1367" fmla="*/ 5959006 h 6858000"/>
              <a:gd name="connsiteX1368" fmla="*/ 9616547 w 12192000"/>
              <a:gd name="connsiteY1368" fmla="*/ 5978011 h 6858000"/>
              <a:gd name="connsiteX1369" fmla="*/ 9608463 w 12192000"/>
              <a:gd name="connsiteY1369" fmla="*/ 5978011 h 6858000"/>
              <a:gd name="connsiteX1370" fmla="*/ 9829116 w 12192000"/>
              <a:gd name="connsiteY1370" fmla="*/ 5958899 h 6858000"/>
              <a:gd name="connsiteX1371" fmla="*/ 9837377 w 12192000"/>
              <a:gd name="connsiteY1371" fmla="*/ 5958899 h 6858000"/>
              <a:gd name="connsiteX1372" fmla="*/ 9837377 w 12192000"/>
              <a:gd name="connsiteY1372" fmla="*/ 5977904 h 6858000"/>
              <a:gd name="connsiteX1373" fmla="*/ 9829116 w 12192000"/>
              <a:gd name="connsiteY1373" fmla="*/ 5977904 h 6858000"/>
              <a:gd name="connsiteX1374" fmla="*/ 9534711 w 12192000"/>
              <a:gd name="connsiteY1374" fmla="*/ 5958863 h 6858000"/>
              <a:gd name="connsiteX1375" fmla="*/ 9542973 w 12192000"/>
              <a:gd name="connsiteY1375" fmla="*/ 5958863 h 6858000"/>
              <a:gd name="connsiteX1376" fmla="*/ 9542973 w 12192000"/>
              <a:gd name="connsiteY1376" fmla="*/ 5977869 h 6858000"/>
              <a:gd name="connsiteX1377" fmla="*/ 9534711 w 12192000"/>
              <a:gd name="connsiteY1377" fmla="*/ 5977869 h 6858000"/>
              <a:gd name="connsiteX1378" fmla="*/ 9812699 w 12192000"/>
              <a:gd name="connsiteY1378" fmla="*/ 5951233 h 6858000"/>
              <a:gd name="connsiteX1379" fmla="*/ 9812699 w 12192000"/>
              <a:gd name="connsiteY1379" fmla="*/ 5969061 h 6858000"/>
              <a:gd name="connsiteX1380" fmla="*/ 9805607 w 12192000"/>
              <a:gd name="connsiteY1380" fmla="*/ 5969061 h 6858000"/>
              <a:gd name="connsiteX1381" fmla="*/ 9805607 w 12192000"/>
              <a:gd name="connsiteY1381" fmla="*/ 5983324 h 6858000"/>
              <a:gd name="connsiteX1382" fmla="*/ 9853298 w 12192000"/>
              <a:gd name="connsiteY1382" fmla="*/ 5983324 h 6858000"/>
              <a:gd name="connsiteX1383" fmla="*/ 9853298 w 12192000"/>
              <a:gd name="connsiteY1383" fmla="*/ 5951233 h 6858000"/>
              <a:gd name="connsiteX1384" fmla="*/ 9740117 w 12192000"/>
              <a:gd name="connsiteY1384" fmla="*/ 5951233 h 6858000"/>
              <a:gd name="connsiteX1385" fmla="*/ 9740117 w 12192000"/>
              <a:gd name="connsiteY1385" fmla="*/ 5969061 h 6858000"/>
              <a:gd name="connsiteX1386" fmla="*/ 9732387 w 12192000"/>
              <a:gd name="connsiteY1386" fmla="*/ 5969061 h 6858000"/>
              <a:gd name="connsiteX1387" fmla="*/ 9732387 w 12192000"/>
              <a:gd name="connsiteY1387" fmla="*/ 5983324 h 6858000"/>
              <a:gd name="connsiteX1388" fmla="*/ 9786779 w 12192000"/>
              <a:gd name="connsiteY1388" fmla="*/ 5983324 h 6858000"/>
              <a:gd name="connsiteX1389" fmla="*/ 9786744 w 12192000"/>
              <a:gd name="connsiteY1389" fmla="*/ 5969133 h 6858000"/>
              <a:gd name="connsiteX1390" fmla="*/ 9779120 w 12192000"/>
              <a:gd name="connsiteY1390" fmla="*/ 5969133 h 6858000"/>
              <a:gd name="connsiteX1391" fmla="*/ 9779120 w 12192000"/>
              <a:gd name="connsiteY1391" fmla="*/ 5951233 h 6858000"/>
              <a:gd name="connsiteX1392" fmla="*/ 9666543 w 12192000"/>
              <a:gd name="connsiteY1392" fmla="*/ 5951233 h 6858000"/>
              <a:gd name="connsiteX1393" fmla="*/ 9666543 w 12192000"/>
              <a:gd name="connsiteY1393" fmla="*/ 5969061 h 6858000"/>
              <a:gd name="connsiteX1394" fmla="*/ 9658955 w 12192000"/>
              <a:gd name="connsiteY1394" fmla="*/ 5969061 h 6858000"/>
              <a:gd name="connsiteX1395" fmla="*/ 9658955 w 12192000"/>
              <a:gd name="connsiteY1395" fmla="*/ 5983324 h 6858000"/>
              <a:gd name="connsiteX1396" fmla="*/ 9713311 w 12192000"/>
              <a:gd name="connsiteY1396" fmla="*/ 5983324 h 6858000"/>
              <a:gd name="connsiteX1397" fmla="*/ 9713134 w 12192000"/>
              <a:gd name="connsiteY1397" fmla="*/ 5969204 h 6858000"/>
              <a:gd name="connsiteX1398" fmla="*/ 9705546 w 12192000"/>
              <a:gd name="connsiteY1398" fmla="*/ 5969204 h 6858000"/>
              <a:gd name="connsiteX1399" fmla="*/ 9705546 w 12192000"/>
              <a:gd name="connsiteY1399" fmla="*/ 5951233 h 6858000"/>
              <a:gd name="connsiteX1400" fmla="*/ 9593074 w 12192000"/>
              <a:gd name="connsiteY1400" fmla="*/ 5951233 h 6858000"/>
              <a:gd name="connsiteX1401" fmla="*/ 9593074 w 12192000"/>
              <a:gd name="connsiteY1401" fmla="*/ 5969061 h 6858000"/>
              <a:gd name="connsiteX1402" fmla="*/ 9585487 w 12192000"/>
              <a:gd name="connsiteY1402" fmla="*/ 5969061 h 6858000"/>
              <a:gd name="connsiteX1403" fmla="*/ 9585487 w 12192000"/>
              <a:gd name="connsiteY1403" fmla="*/ 5983324 h 6858000"/>
              <a:gd name="connsiteX1404" fmla="*/ 9639843 w 12192000"/>
              <a:gd name="connsiteY1404" fmla="*/ 5983324 h 6858000"/>
              <a:gd name="connsiteX1405" fmla="*/ 9639701 w 12192000"/>
              <a:gd name="connsiteY1405" fmla="*/ 5969133 h 6858000"/>
              <a:gd name="connsiteX1406" fmla="*/ 9632078 w 12192000"/>
              <a:gd name="connsiteY1406" fmla="*/ 5969133 h 6858000"/>
              <a:gd name="connsiteX1407" fmla="*/ 9632078 w 12192000"/>
              <a:gd name="connsiteY1407" fmla="*/ 5951233 h 6858000"/>
              <a:gd name="connsiteX1408" fmla="*/ 9518932 w 12192000"/>
              <a:gd name="connsiteY1408" fmla="*/ 5951233 h 6858000"/>
              <a:gd name="connsiteX1409" fmla="*/ 9518932 w 12192000"/>
              <a:gd name="connsiteY1409" fmla="*/ 5983609 h 6858000"/>
              <a:gd name="connsiteX1410" fmla="*/ 9566588 w 12192000"/>
              <a:gd name="connsiteY1410" fmla="*/ 5983609 h 6858000"/>
              <a:gd name="connsiteX1411" fmla="*/ 9566588 w 12192000"/>
              <a:gd name="connsiteY1411" fmla="*/ 5969061 h 6858000"/>
              <a:gd name="connsiteX1412" fmla="*/ 9559496 w 12192000"/>
              <a:gd name="connsiteY1412" fmla="*/ 5969061 h 6858000"/>
              <a:gd name="connsiteX1413" fmla="*/ 9559496 w 12192000"/>
              <a:gd name="connsiteY1413" fmla="*/ 5951233 h 6858000"/>
              <a:gd name="connsiteX1414" fmla="*/ 9809685 w 12192000"/>
              <a:gd name="connsiteY1414" fmla="*/ 5933404 h 6858000"/>
              <a:gd name="connsiteX1415" fmla="*/ 9809685 w 12192000"/>
              <a:gd name="connsiteY1415" fmla="*/ 5945991 h 6858000"/>
              <a:gd name="connsiteX1416" fmla="*/ 9858652 w 12192000"/>
              <a:gd name="connsiteY1416" fmla="*/ 5945991 h 6858000"/>
              <a:gd name="connsiteX1417" fmla="*/ 9858652 w 12192000"/>
              <a:gd name="connsiteY1417" fmla="*/ 5933404 h 6858000"/>
              <a:gd name="connsiteX1418" fmla="*/ 9847447 w 12192000"/>
              <a:gd name="connsiteY1418" fmla="*/ 5933404 h 6858000"/>
              <a:gd name="connsiteX1419" fmla="*/ 9847447 w 12192000"/>
              <a:gd name="connsiteY1419" fmla="*/ 5939394 h 6858000"/>
              <a:gd name="connsiteX1420" fmla="*/ 9839717 w 12192000"/>
              <a:gd name="connsiteY1420" fmla="*/ 5939394 h 6858000"/>
              <a:gd name="connsiteX1421" fmla="*/ 9839717 w 12192000"/>
              <a:gd name="connsiteY1421" fmla="*/ 5933404 h 6858000"/>
              <a:gd name="connsiteX1422" fmla="*/ 9827945 w 12192000"/>
              <a:gd name="connsiteY1422" fmla="*/ 5933404 h 6858000"/>
              <a:gd name="connsiteX1423" fmla="*/ 9827945 w 12192000"/>
              <a:gd name="connsiteY1423" fmla="*/ 5939394 h 6858000"/>
              <a:gd name="connsiteX1424" fmla="*/ 9820322 w 12192000"/>
              <a:gd name="connsiteY1424" fmla="*/ 5939394 h 6858000"/>
              <a:gd name="connsiteX1425" fmla="*/ 9820322 w 12192000"/>
              <a:gd name="connsiteY1425" fmla="*/ 5933404 h 6858000"/>
              <a:gd name="connsiteX1426" fmla="*/ 9735011 w 12192000"/>
              <a:gd name="connsiteY1426" fmla="*/ 5933404 h 6858000"/>
              <a:gd name="connsiteX1427" fmla="*/ 9735011 w 12192000"/>
              <a:gd name="connsiteY1427" fmla="*/ 5945991 h 6858000"/>
              <a:gd name="connsiteX1428" fmla="*/ 9783978 w 12192000"/>
              <a:gd name="connsiteY1428" fmla="*/ 5945991 h 6858000"/>
              <a:gd name="connsiteX1429" fmla="*/ 9783907 w 12192000"/>
              <a:gd name="connsiteY1429" fmla="*/ 5933404 h 6858000"/>
              <a:gd name="connsiteX1430" fmla="*/ 9773270 w 12192000"/>
              <a:gd name="connsiteY1430" fmla="*/ 5933404 h 6858000"/>
              <a:gd name="connsiteX1431" fmla="*/ 9773270 w 12192000"/>
              <a:gd name="connsiteY1431" fmla="*/ 5939394 h 6858000"/>
              <a:gd name="connsiteX1432" fmla="*/ 9765505 w 12192000"/>
              <a:gd name="connsiteY1432" fmla="*/ 5939394 h 6858000"/>
              <a:gd name="connsiteX1433" fmla="*/ 9765505 w 12192000"/>
              <a:gd name="connsiteY1433" fmla="*/ 5933404 h 6858000"/>
              <a:gd name="connsiteX1434" fmla="*/ 9753697 w 12192000"/>
              <a:gd name="connsiteY1434" fmla="*/ 5933404 h 6858000"/>
              <a:gd name="connsiteX1435" fmla="*/ 9753697 w 12192000"/>
              <a:gd name="connsiteY1435" fmla="*/ 5939394 h 6858000"/>
              <a:gd name="connsiteX1436" fmla="*/ 9745861 w 12192000"/>
              <a:gd name="connsiteY1436" fmla="*/ 5939394 h 6858000"/>
              <a:gd name="connsiteX1437" fmla="*/ 9745861 w 12192000"/>
              <a:gd name="connsiteY1437" fmla="*/ 5933404 h 6858000"/>
              <a:gd name="connsiteX1438" fmla="*/ 9661649 w 12192000"/>
              <a:gd name="connsiteY1438" fmla="*/ 5933404 h 6858000"/>
              <a:gd name="connsiteX1439" fmla="*/ 9661649 w 12192000"/>
              <a:gd name="connsiteY1439" fmla="*/ 5945991 h 6858000"/>
              <a:gd name="connsiteX1440" fmla="*/ 9710616 w 12192000"/>
              <a:gd name="connsiteY1440" fmla="*/ 5945991 h 6858000"/>
              <a:gd name="connsiteX1441" fmla="*/ 9710581 w 12192000"/>
              <a:gd name="connsiteY1441" fmla="*/ 5933475 h 6858000"/>
              <a:gd name="connsiteX1442" fmla="*/ 9699766 w 12192000"/>
              <a:gd name="connsiteY1442" fmla="*/ 5933475 h 6858000"/>
              <a:gd name="connsiteX1443" fmla="*/ 9699766 w 12192000"/>
              <a:gd name="connsiteY1443" fmla="*/ 5939466 h 6858000"/>
              <a:gd name="connsiteX1444" fmla="*/ 9692037 w 12192000"/>
              <a:gd name="connsiteY1444" fmla="*/ 5939466 h 6858000"/>
              <a:gd name="connsiteX1445" fmla="*/ 9692037 w 12192000"/>
              <a:gd name="connsiteY1445" fmla="*/ 5933404 h 6858000"/>
              <a:gd name="connsiteX1446" fmla="*/ 9680229 w 12192000"/>
              <a:gd name="connsiteY1446" fmla="*/ 5933404 h 6858000"/>
              <a:gd name="connsiteX1447" fmla="*/ 9680229 w 12192000"/>
              <a:gd name="connsiteY1447" fmla="*/ 5939394 h 6858000"/>
              <a:gd name="connsiteX1448" fmla="*/ 9672464 w 12192000"/>
              <a:gd name="connsiteY1448" fmla="*/ 5939394 h 6858000"/>
              <a:gd name="connsiteX1449" fmla="*/ 9672464 w 12192000"/>
              <a:gd name="connsiteY1449" fmla="*/ 5933404 h 6858000"/>
              <a:gd name="connsiteX1450" fmla="*/ 9588146 w 12192000"/>
              <a:gd name="connsiteY1450" fmla="*/ 5933404 h 6858000"/>
              <a:gd name="connsiteX1451" fmla="*/ 9588146 w 12192000"/>
              <a:gd name="connsiteY1451" fmla="*/ 5945991 h 6858000"/>
              <a:gd name="connsiteX1452" fmla="*/ 9637113 w 12192000"/>
              <a:gd name="connsiteY1452" fmla="*/ 5945991 h 6858000"/>
              <a:gd name="connsiteX1453" fmla="*/ 9637113 w 12192000"/>
              <a:gd name="connsiteY1453" fmla="*/ 5933404 h 6858000"/>
              <a:gd name="connsiteX1454" fmla="*/ 9626263 w 12192000"/>
              <a:gd name="connsiteY1454" fmla="*/ 5933404 h 6858000"/>
              <a:gd name="connsiteX1455" fmla="*/ 9626263 w 12192000"/>
              <a:gd name="connsiteY1455" fmla="*/ 5939394 h 6858000"/>
              <a:gd name="connsiteX1456" fmla="*/ 9618533 w 12192000"/>
              <a:gd name="connsiteY1456" fmla="*/ 5939394 h 6858000"/>
              <a:gd name="connsiteX1457" fmla="*/ 9618533 w 12192000"/>
              <a:gd name="connsiteY1457" fmla="*/ 5933404 h 6858000"/>
              <a:gd name="connsiteX1458" fmla="*/ 9606761 w 12192000"/>
              <a:gd name="connsiteY1458" fmla="*/ 5933404 h 6858000"/>
              <a:gd name="connsiteX1459" fmla="*/ 9606761 w 12192000"/>
              <a:gd name="connsiteY1459" fmla="*/ 5939394 h 6858000"/>
              <a:gd name="connsiteX1460" fmla="*/ 9598996 w 12192000"/>
              <a:gd name="connsiteY1460" fmla="*/ 5939394 h 6858000"/>
              <a:gd name="connsiteX1461" fmla="*/ 9598996 w 12192000"/>
              <a:gd name="connsiteY1461" fmla="*/ 5933404 h 6858000"/>
              <a:gd name="connsiteX1462" fmla="*/ 9513791 w 12192000"/>
              <a:gd name="connsiteY1462" fmla="*/ 5933404 h 6858000"/>
              <a:gd name="connsiteX1463" fmla="*/ 9513791 w 12192000"/>
              <a:gd name="connsiteY1463" fmla="*/ 5945991 h 6858000"/>
              <a:gd name="connsiteX1464" fmla="*/ 9562758 w 12192000"/>
              <a:gd name="connsiteY1464" fmla="*/ 5945991 h 6858000"/>
              <a:gd name="connsiteX1465" fmla="*/ 9562758 w 12192000"/>
              <a:gd name="connsiteY1465" fmla="*/ 5933404 h 6858000"/>
              <a:gd name="connsiteX1466" fmla="*/ 9551908 w 12192000"/>
              <a:gd name="connsiteY1466" fmla="*/ 5933404 h 6858000"/>
              <a:gd name="connsiteX1467" fmla="*/ 9551908 w 12192000"/>
              <a:gd name="connsiteY1467" fmla="*/ 5939394 h 6858000"/>
              <a:gd name="connsiteX1468" fmla="*/ 9544143 w 12192000"/>
              <a:gd name="connsiteY1468" fmla="*/ 5939394 h 6858000"/>
              <a:gd name="connsiteX1469" fmla="*/ 9544143 w 12192000"/>
              <a:gd name="connsiteY1469" fmla="*/ 5933404 h 6858000"/>
              <a:gd name="connsiteX1470" fmla="*/ 9532371 w 12192000"/>
              <a:gd name="connsiteY1470" fmla="*/ 5933404 h 6858000"/>
              <a:gd name="connsiteX1471" fmla="*/ 9532371 w 12192000"/>
              <a:gd name="connsiteY1471" fmla="*/ 5939394 h 6858000"/>
              <a:gd name="connsiteX1472" fmla="*/ 9524641 w 12192000"/>
              <a:gd name="connsiteY1472" fmla="*/ 5939394 h 6858000"/>
              <a:gd name="connsiteX1473" fmla="*/ 9524641 w 12192000"/>
              <a:gd name="connsiteY1473" fmla="*/ 5933404 h 6858000"/>
              <a:gd name="connsiteX1474" fmla="*/ 0 w 12192000"/>
              <a:gd name="connsiteY1474" fmla="*/ 0 h 6858000"/>
              <a:gd name="connsiteX1475" fmla="*/ 12192000 w 12192000"/>
              <a:gd name="connsiteY1475" fmla="*/ 0 h 6858000"/>
              <a:gd name="connsiteX1476" fmla="*/ 12192000 w 12192000"/>
              <a:gd name="connsiteY1476" fmla="*/ 6858000 h 6858000"/>
              <a:gd name="connsiteX1477" fmla="*/ 0 w 12192000"/>
              <a:gd name="connsiteY147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Lst>
            <a:rect l="l" t="t" r="r" b="b"/>
            <a:pathLst>
              <a:path w="12192000" h="6858000">
                <a:moveTo>
                  <a:pt x="9620979" y="6377619"/>
                </a:moveTo>
                <a:cubicBezTo>
                  <a:pt x="9620979" y="6377619"/>
                  <a:pt x="9620979" y="6377619"/>
                  <a:pt x="9620979" y="6378047"/>
                </a:cubicBezTo>
                <a:cubicBezTo>
                  <a:pt x="9621330" y="6379489"/>
                  <a:pt x="9622187" y="6380755"/>
                  <a:pt x="9623391" y="6381613"/>
                </a:cubicBezTo>
                <a:cubicBezTo>
                  <a:pt x="9636977" y="6395002"/>
                  <a:pt x="9655482" y="6402117"/>
                  <a:pt x="9674485" y="6401260"/>
                </a:cubicBezTo>
                <a:cubicBezTo>
                  <a:pt x="9677068" y="6401202"/>
                  <a:pt x="9679637" y="6400855"/>
                  <a:pt x="9682144" y="6400226"/>
                </a:cubicBezTo>
                <a:cubicBezTo>
                  <a:pt x="9677705" y="6398711"/>
                  <a:pt x="9673438" y="6396727"/>
                  <a:pt x="9669414" y="6394307"/>
                </a:cubicBezTo>
                <a:cubicBezTo>
                  <a:pt x="9653394" y="6393956"/>
                  <a:pt x="9637869" y="6388653"/>
                  <a:pt x="9624951" y="6379117"/>
                </a:cubicBezTo>
                <a:cubicBezTo>
                  <a:pt x="9624035" y="6378282"/>
                  <a:pt x="9622882" y="6377758"/>
                  <a:pt x="9621653" y="6377619"/>
                </a:cubicBezTo>
                <a:cubicBezTo>
                  <a:pt x="9621435" y="6377543"/>
                  <a:pt x="9621198" y="6377543"/>
                  <a:pt x="9620979" y="6377619"/>
                </a:cubicBezTo>
                <a:close/>
                <a:moveTo>
                  <a:pt x="9559531" y="6329839"/>
                </a:moveTo>
                <a:cubicBezTo>
                  <a:pt x="9559461" y="6329839"/>
                  <a:pt x="9559177" y="6329839"/>
                  <a:pt x="9558822" y="6330445"/>
                </a:cubicBezTo>
                <a:cubicBezTo>
                  <a:pt x="9558347" y="6331263"/>
                  <a:pt x="9558012" y="6332155"/>
                  <a:pt x="9557830" y="6333084"/>
                </a:cubicBezTo>
                <a:cubicBezTo>
                  <a:pt x="9555747" y="6340946"/>
                  <a:pt x="9554709" y="6349051"/>
                  <a:pt x="9554745" y="6357188"/>
                </a:cubicBezTo>
                <a:cubicBezTo>
                  <a:pt x="9554741" y="6361372"/>
                  <a:pt x="9555002" y="6365552"/>
                  <a:pt x="9555525" y="6369704"/>
                </a:cubicBezTo>
                <a:cubicBezTo>
                  <a:pt x="9558326" y="6391526"/>
                  <a:pt x="9563964" y="6402722"/>
                  <a:pt x="9565808" y="6405967"/>
                </a:cubicBezTo>
                <a:lnTo>
                  <a:pt x="9565949" y="6405931"/>
                </a:lnTo>
                <a:lnTo>
                  <a:pt x="9573041" y="6393701"/>
                </a:lnTo>
                <a:cubicBezTo>
                  <a:pt x="9569022" y="6386595"/>
                  <a:pt x="9565902" y="6379013"/>
                  <a:pt x="9563751" y="6371130"/>
                </a:cubicBezTo>
                <a:cubicBezTo>
                  <a:pt x="9561983" y="6363417"/>
                  <a:pt x="9560669" y="6355607"/>
                  <a:pt x="9559815" y="6347739"/>
                </a:cubicBezTo>
                <a:lnTo>
                  <a:pt x="9560240" y="6347489"/>
                </a:lnTo>
                <a:cubicBezTo>
                  <a:pt x="9560240" y="6347489"/>
                  <a:pt x="9563786" y="6360718"/>
                  <a:pt x="9566268" y="6368491"/>
                </a:cubicBezTo>
                <a:cubicBezTo>
                  <a:pt x="9569589" y="6379737"/>
                  <a:pt x="9575409" y="6390077"/>
                  <a:pt x="9583288" y="6398728"/>
                </a:cubicBezTo>
                <a:cubicBezTo>
                  <a:pt x="9599031" y="6414168"/>
                  <a:pt x="9628000" y="6429251"/>
                  <a:pt x="9654735" y="6437951"/>
                </a:cubicBezTo>
                <a:cubicBezTo>
                  <a:pt x="9666651" y="6442306"/>
                  <a:pt x="9677319" y="6449544"/>
                  <a:pt x="9685796" y="6459024"/>
                </a:cubicBezTo>
                <a:cubicBezTo>
                  <a:pt x="9694266" y="6449534"/>
                  <a:pt x="9704935" y="6442296"/>
                  <a:pt x="9716857" y="6437951"/>
                </a:cubicBezTo>
                <a:cubicBezTo>
                  <a:pt x="9743592" y="6429215"/>
                  <a:pt x="9772525" y="6414132"/>
                  <a:pt x="9788269" y="6398728"/>
                </a:cubicBezTo>
                <a:cubicBezTo>
                  <a:pt x="9795922" y="6389914"/>
                  <a:pt x="9801712" y="6379627"/>
                  <a:pt x="9805288" y="6368491"/>
                </a:cubicBezTo>
                <a:cubicBezTo>
                  <a:pt x="9807699" y="6360718"/>
                  <a:pt x="9811280" y="6347489"/>
                  <a:pt x="9811280" y="6347489"/>
                </a:cubicBezTo>
                <a:lnTo>
                  <a:pt x="9811741" y="6347739"/>
                </a:lnTo>
                <a:cubicBezTo>
                  <a:pt x="9811741" y="6347739"/>
                  <a:pt x="9809649" y="6360504"/>
                  <a:pt x="9806671" y="6371522"/>
                </a:cubicBezTo>
                <a:cubicBezTo>
                  <a:pt x="9804756" y="6379105"/>
                  <a:pt x="9802059" y="6386467"/>
                  <a:pt x="9798622" y="6393487"/>
                </a:cubicBezTo>
                <a:cubicBezTo>
                  <a:pt x="9799615" y="6394842"/>
                  <a:pt x="9805997" y="6405931"/>
                  <a:pt x="9805997" y="6405931"/>
                </a:cubicBezTo>
                <a:cubicBezTo>
                  <a:pt x="9805997" y="6405931"/>
                  <a:pt x="9806387" y="6405253"/>
                  <a:pt x="9806564" y="6404861"/>
                </a:cubicBezTo>
                <a:cubicBezTo>
                  <a:pt x="9807698" y="6402717"/>
                  <a:pt x="9808692" y="6400502"/>
                  <a:pt x="9809543" y="6398229"/>
                </a:cubicBezTo>
                <a:cubicBezTo>
                  <a:pt x="9812906" y="6389023"/>
                  <a:pt x="9815168" y="6379447"/>
                  <a:pt x="9816280" y="6369704"/>
                </a:cubicBezTo>
                <a:cubicBezTo>
                  <a:pt x="9816785" y="6365551"/>
                  <a:pt x="9817045" y="6361371"/>
                  <a:pt x="9817060" y="6357188"/>
                </a:cubicBezTo>
                <a:cubicBezTo>
                  <a:pt x="9817065" y="6349056"/>
                  <a:pt x="9816040" y="6340956"/>
                  <a:pt x="9814010" y="6333084"/>
                </a:cubicBezTo>
                <a:cubicBezTo>
                  <a:pt x="9813786" y="6332162"/>
                  <a:pt x="9813440" y="6331275"/>
                  <a:pt x="9812982" y="6330445"/>
                </a:cubicBezTo>
                <a:cubicBezTo>
                  <a:pt x="9812628" y="6329910"/>
                  <a:pt x="9812379" y="6329839"/>
                  <a:pt x="9812273" y="6329839"/>
                </a:cubicBezTo>
                <a:cubicBezTo>
                  <a:pt x="9812167" y="6329839"/>
                  <a:pt x="9811954" y="6329839"/>
                  <a:pt x="9811635" y="6330231"/>
                </a:cubicBezTo>
                <a:cubicBezTo>
                  <a:pt x="9811212" y="6330710"/>
                  <a:pt x="9810865" y="6331251"/>
                  <a:pt x="9810607" y="6331836"/>
                </a:cubicBezTo>
                <a:cubicBezTo>
                  <a:pt x="9806286" y="6341300"/>
                  <a:pt x="9801036" y="6350307"/>
                  <a:pt x="9794934" y="6358721"/>
                </a:cubicBezTo>
                <a:cubicBezTo>
                  <a:pt x="9787950" y="6366467"/>
                  <a:pt x="9780001" y="6373274"/>
                  <a:pt x="9771284" y="6378974"/>
                </a:cubicBezTo>
                <a:cubicBezTo>
                  <a:pt x="9777452" y="6380587"/>
                  <a:pt x="9783477" y="6382710"/>
                  <a:pt x="9789297" y="6385321"/>
                </a:cubicBezTo>
                <a:cubicBezTo>
                  <a:pt x="9783450" y="6392284"/>
                  <a:pt x="9776323" y="6398047"/>
                  <a:pt x="9768306" y="6402294"/>
                </a:cubicBezTo>
                <a:cubicBezTo>
                  <a:pt x="9759062" y="6407665"/>
                  <a:pt x="9748594" y="6410539"/>
                  <a:pt x="9737919" y="6410638"/>
                </a:cubicBezTo>
                <a:cubicBezTo>
                  <a:pt x="9731558" y="6410933"/>
                  <a:pt x="9725193" y="6410150"/>
                  <a:pt x="9719090" y="6408320"/>
                </a:cubicBezTo>
                <a:cubicBezTo>
                  <a:pt x="9716241" y="6407217"/>
                  <a:pt x="9713565" y="6405704"/>
                  <a:pt x="9711148" y="6403827"/>
                </a:cubicBezTo>
                <a:cubicBezTo>
                  <a:pt x="9703099" y="6404751"/>
                  <a:pt x="9694952" y="6404256"/>
                  <a:pt x="9687072" y="6402365"/>
                </a:cubicBezTo>
                <a:cubicBezTo>
                  <a:pt x="9678337" y="6404661"/>
                  <a:pt x="9669229" y="6405146"/>
                  <a:pt x="9660302" y="6403792"/>
                </a:cubicBezTo>
                <a:cubicBezTo>
                  <a:pt x="9658015" y="6405791"/>
                  <a:pt x="9655366" y="6407328"/>
                  <a:pt x="9652501" y="6408320"/>
                </a:cubicBezTo>
                <a:cubicBezTo>
                  <a:pt x="9646399" y="6410150"/>
                  <a:pt x="9640034" y="6410933"/>
                  <a:pt x="9633673" y="6410638"/>
                </a:cubicBezTo>
                <a:cubicBezTo>
                  <a:pt x="9622998" y="6410542"/>
                  <a:pt x="9612529" y="6407668"/>
                  <a:pt x="9603286" y="6402294"/>
                </a:cubicBezTo>
                <a:cubicBezTo>
                  <a:pt x="9595267" y="6398035"/>
                  <a:pt x="9588130" y="6392274"/>
                  <a:pt x="9582260" y="6385321"/>
                </a:cubicBezTo>
                <a:cubicBezTo>
                  <a:pt x="9588123" y="6382603"/>
                  <a:pt x="9594240" y="6380477"/>
                  <a:pt x="9600520" y="6378974"/>
                </a:cubicBezTo>
                <a:cubicBezTo>
                  <a:pt x="9591804" y="6373274"/>
                  <a:pt x="9583855" y="6366467"/>
                  <a:pt x="9576870" y="6358721"/>
                </a:cubicBezTo>
                <a:cubicBezTo>
                  <a:pt x="9570763" y="6350317"/>
                  <a:pt x="9565524" y="6341309"/>
                  <a:pt x="9561233" y="6331836"/>
                </a:cubicBezTo>
                <a:cubicBezTo>
                  <a:pt x="9560955" y="6331245"/>
                  <a:pt x="9560584" y="6330703"/>
                  <a:pt x="9560134" y="6330231"/>
                </a:cubicBezTo>
                <a:cubicBezTo>
                  <a:pt x="9559815" y="6329875"/>
                  <a:pt x="9559602" y="6329839"/>
                  <a:pt x="9559531" y="6329839"/>
                </a:cubicBezTo>
                <a:close/>
                <a:moveTo>
                  <a:pt x="9760044" y="6298247"/>
                </a:moveTo>
                <a:lnTo>
                  <a:pt x="9760044" y="6298710"/>
                </a:lnTo>
                <a:cubicBezTo>
                  <a:pt x="9760744" y="6298924"/>
                  <a:pt x="9761346" y="6299379"/>
                  <a:pt x="9761746" y="6299994"/>
                </a:cubicBezTo>
                <a:cubicBezTo>
                  <a:pt x="9762218" y="6300842"/>
                  <a:pt x="9762451" y="6301804"/>
                  <a:pt x="9762420" y="6302775"/>
                </a:cubicBezTo>
                <a:lnTo>
                  <a:pt x="9762420" y="6344315"/>
                </a:lnTo>
                <a:cubicBezTo>
                  <a:pt x="9762573" y="6346765"/>
                  <a:pt x="9762123" y="6349215"/>
                  <a:pt x="9761108" y="6351447"/>
                </a:cubicBezTo>
                <a:cubicBezTo>
                  <a:pt x="9760518" y="6352592"/>
                  <a:pt x="9759453" y="6353415"/>
                  <a:pt x="9758200" y="6353693"/>
                </a:cubicBezTo>
                <a:lnTo>
                  <a:pt x="9758200" y="6354371"/>
                </a:lnTo>
                <a:lnTo>
                  <a:pt x="9777844" y="6354371"/>
                </a:lnTo>
                <a:lnTo>
                  <a:pt x="9777844" y="6353693"/>
                </a:lnTo>
                <a:cubicBezTo>
                  <a:pt x="9776605" y="6353406"/>
                  <a:pt x="9775554" y="6352584"/>
                  <a:pt x="9774972" y="6351447"/>
                </a:cubicBezTo>
                <a:cubicBezTo>
                  <a:pt x="9773940" y="6349220"/>
                  <a:pt x="9773488" y="6346766"/>
                  <a:pt x="9773660" y="6344315"/>
                </a:cubicBezTo>
                <a:lnTo>
                  <a:pt x="9773660" y="6302775"/>
                </a:lnTo>
                <a:cubicBezTo>
                  <a:pt x="9773629" y="6301804"/>
                  <a:pt x="9773862" y="6300842"/>
                  <a:pt x="9774333" y="6299994"/>
                </a:cubicBezTo>
                <a:lnTo>
                  <a:pt x="9774440" y="6299994"/>
                </a:lnTo>
                <a:cubicBezTo>
                  <a:pt x="9774840" y="6299379"/>
                  <a:pt x="9775442" y="6298924"/>
                  <a:pt x="9776142" y="6298710"/>
                </a:cubicBezTo>
                <a:lnTo>
                  <a:pt x="9776142" y="6298247"/>
                </a:lnTo>
                <a:close/>
                <a:moveTo>
                  <a:pt x="9620660" y="6297926"/>
                </a:moveTo>
                <a:lnTo>
                  <a:pt x="9620660" y="6298924"/>
                </a:lnTo>
                <a:cubicBezTo>
                  <a:pt x="9620994" y="6299294"/>
                  <a:pt x="9621172" y="6299780"/>
                  <a:pt x="9621157" y="6300279"/>
                </a:cubicBezTo>
                <a:cubicBezTo>
                  <a:pt x="9621086" y="6301044"/>
                  <a:pt x="9620803" y="6301772"/>
                  <a:pt x="9620341" y="6302383"/>
                </a:cubicBezTo>
                <a:cubicBezTo>
                  <a:pt x="9619065" y="6304344"/>
                  <a:pt x="9610484" y="6316040"/>
                  <a:pt x="9610449" y="6316040"/>
                </a:cubicBezTo>
                <a:cubicBezTo>
                  <a:pt x="9610309" y="6316273"/>
                  <a:pt x="9610043" y="6316400"/>
                  <a:pt x="9609775" y="6316360"/>
                </a:cubicBezTo>
                <a:cubicBezTo>
                  <a:pt x="9609531" y="6316337"/>
                  <a:pt x="9609317" y="6316189"/>
                  <a:pt x="9609208" y="6315968"/>
                </a:cubicBezTo>
                <a:cubicBezTo>
                  <a:pt x="9609208" y="6315968"/>
                  <a:pt x="9602471" y="6303239"/>
                  <a:pt x="9601903" y="6302098"/>
                </a:cubicBezTo>
                <a:cubicBezTo>
                  <a:pt x="9601630" y="6301568"/>
                  <a:pt x="9601484" y="6300982"/>
                  <a:pt x="9601478" y="6300386"/>
                </a:cubicBezTo>
                <a:cubicBezTo>
                  <a:pt x="9601441" y="6299795"/>
                  <a:pt x="9601692" y="6299223"/>
                  <a:pt x="9602151" y="6298853"/>
                </a:cubicBezTo>
                <a:lnTo>
                  <a:pt x="9602151" y="6297962"/>
                </a:lnTo>
                <a:lnTo>
                  <a:pt x="9583146" y="6297962"/>
                </a:lnTo>
                <a:lnTo>
                  <a:pt x="9583146" y="6298532"/>
                </a:lnTo>
                <a:cubicBezTo>
                  <a:pt x="9584786" y="6298776"/>
                  <a:pt x="9586217" y="6299779"/>
                  <a:pt x="9587011" y="6301242"/>
                </a:cubicBezTo>
                <a:cubicBezTo>
                  <a:pt x="9588252" y="6303310"/>
                  <a:pt x="9601017" y="6327628"/>
                  <a:pt x="9601017" y="6327664"/>
                </a:cubicBezTo>
                <a:cubicBezTo>
                  <a:pt x="9601156" y="6327906"/>
                  <a:pt x="9601156" y="6328205"/>
                  <a:pt x="9601017" y="6328448"/>
                </a:cubicBezTo>
                <a:cubicBezTo>
                  <a:pt x="9601017" y="6328448"/>
                  <a:pt x="9588394" y="6345492"/>
                  <a:pt x="9584458" y="6350484"/>
                </a:cubicBezTo>
                <a:cubicBezTo>
                  <a:pt x="9583891" y="6351198"/>
                  <a:pt x="9583572" y="6351661"/>
                  <a:pt x="9583359" y="6351875"/>
                </a:cubicBezTo>
                <a:cubicBezTo>
                  <a:pt x="9582637" y="6352726"/>
                  <a:pt x="9581650" y="6353304"/>
                  <a:pt x="9580558" y="6353515"/>
                </a:cubicBezTo>
                <a:lnTo>
                  <a:pt x="9580558" y="6354157"/>
                </a:lnTo>
                <a:lnTo>
                  <a:pt x="9594741" y="6354157"/>
                </a:lnTo>
                <a:lnTo>
                  <a:pt x="9594492" y="6353480"/>
                </a:lnTo>
                <a:cubicBezTo>
                  <a:pt x="9594268" y="6353314"/>
                  <a:pt x="9594076" y="6353108"/>
                  <a:pt x="9593925" y="6352873"/>
                </a:cubicBezTo>
                <a:cubicBezTo>
                  <a:pt x="9593690" y="6352385"/>
                  <a:pt x="9593581" y="6351846"/>
                  <a:pt x="9593606" y="6351304"/>
                </a:cubicBezTo>
                <a:cubicBezTo>
                  <a:pt x="9593598" y="6350025"/>
                  <a:pt x="9593996" y="6348776"/>
                  <a:pt x="9594741" y="6347739"/>
                </a:cubicBezTo>
                <a:cubicBezTo>
                  <a:pt x="9596301" y="6345457"/>
                  <a:pt x="9603605" y="6335508"/>
                  <a:pt x="9603605" y="6335508"/>
                </a:cubicBezTo>
                <a:cubicBezTo>
                  <a:pt x="9603763" y="6335276"/>
                  <a:pt x="9604037" y="6335152"/>
                  <a:pt x="9604314" y="6335187"/>
                </a:cubicBezTo>
                <a:cubicBezTo>
                  <a:pt x="9604582" y="6335197"/>
                  <a:pt x="9604819" y="6335365"/>
                  <a:pt x="9604917" y="6335616"/>
                </a:cubicBezTo>
                <a:cubicBezTo>
                  <a:pt x="9604917" y="6335616"/>
                  <a:pt x="9611512" y="6349129"/>
                  <a:pt x="9612009" y="6350306"/>
                </a:cubicBezTo>
                <a:cubicBezTo>
                  <a:pt x="9612190" y="6350685"/>
                  <a:pt x="9612287" y="6351098"/>
                  <a:pt x="9612293" y="6351519"/>
                </a:cubicBezTo>
                <a:cubicBezTo>
                  <a:pt x="9612301" y="6352086"/>
                  <a:pt x="9612069" y="6352631"/>
                  <a:pt x="9611654" y="6353016"/>
                </a:cubicBezTo>
                <a:cubicBezTo>
                  <a:pt x="9611439" y="6353192"/>
                  <a:pt x="9611201" y="6353336"/>
                  <a:pt x="9610945" y="6353444"/>
                </a:cubicBezTo>
                <a:lnTo>
                  <a:pt x="9610945" y="6354157"/>
                </a:lnTo>
                <a:lnTo>
                  <a:pt x="9632219" y="6354157"/>
                </a:lnTo>
                <a:lnTo>
                  <a:pt x="9632219" y="6353480"/>
                </a:lnTo>
                <a:cubicBezTo>
                  <a:pt x="9631504" y="6353308"/>
                  <a:pt x="9630821" y="6353019"/>
                  <a:pt x="9630198" y="6352624"/>
                </a:cubicBezTo>
                <a:cubicBezTo>
                  <a:pt x="9629050" y="6351960"/>
                  <a:pt x="9628086" y="6351016"/>
                  <a:pt x="9627397" y="6349878"/>
                </a:cubicBezTo>
                <a:cubicBezTo>
                  <a:pt x="9626014" y="6347525"/>
                  <a:pt x="9613392" y="6323956"/>
                  <a:pt x="9613392" y="6323920"/>
                </a:cubicBezTo>
                <a:cubicBezTo>
                  <a:pt x="9613236" y="6323682"/>
                  <a:pt x="9613236" y="6323373"/>
                  <a:pt x="9613392" y="6323135"/>
                </a:cubicBezTo>
                <a:cubicBezTo>
                  <a:pt x="9613392" y="6323135"/>
                  <a:pt x="9622220" y="6310584"/>
                  <a:pt x="9627007" y="6303881"/>
                </a:cubicBezTo>
                <a:cubicBezTo>
                  <a:pt x="9628603" y="6301634"/>
                  <a:pt x="9629702" y="6300101"/>
                  <a:pt x="9630021" y="6299709"/>
                </a:cubicBezTo>
                <a:cubicBezTo>
                  <a:pt x="9630343" y="6299340"/>
                  <a:pt x="9630713" y="6299016"/>
                  <a:pt x="9631120" y="6298746"/>
                </a:cubicBezTo>
                <a:lnTo>
                  <a:pt x="9631688" y="6298568"/>
                </a:lnTo>
                <a:lnTo>
                  <a:pt x="9631688" y="6297926"/>
                </a:lnTo>
                <a:close/>
                <a:moveTo>
                  <a:pt x="10190109" y="6283485"/>
                </a:moveTo>
                <a:cubicBezTo>
                  <a:pt x="10233757" y="6283485"/>
                  <a:pt x="10243969" y="6321495"/>
                  <a:pt x="10243969" y="6356154"/>
                </a:cubicBezTo>
                <a:cubicBezTo>
                  <a:pt x="10243898" y="6373625"/>
                  <a:pt x="10242268" y="6429893"/>
                  <a:pt x="10190287" y="6429893"/>
                </a:cubicBezTo>
                <a:lnTo>
                  <a:pt x="10190358" y="6429857"/>
                </a:lnTo>
                <a:cubicBezTo>
                  <a:pt x="10137490" y="6429857"/>
                  <a:pt x="10135965" y="6374874"/>
                  <a:pt x="10135965" y="6356154"/>
                </a:cubicBezTo>
                <a:cubicBezTo>
                  <a:pt x="10135965" y="6323813"/>
                  <a:pt x="10143873" y="6283485"/>
                  <a:pt x="10190109" y="6283485"/>
                </a:cubicBezTo>
                <a:close/>
                <a:moveTo>
                  <a:pt x="9686753" y="6274998"/>
                </a:moveTo>
                <a:cubicBezTo>
                  <a:pt x="9681983" y="6278007"/>
                  <a:pt x="9677652" y="6281667"/>
                  <a:pt x="9673882" y="6285874"/>
                </a:cubicBezTo>
                <a:cubicBezTo>
                  <a:pt x="9673882" y="6285874"/>
                  <a:pt x="9673882" y="6354977"/>
                  <a:pt x="9673882" y="6373768"/>
                </a:cubicBezTo>
                <a:cubicBezTo>
                  <a:pt x="9677105" y="6378591"/>
                  <a:pt x="9681499" y="6382506"/>
                  <a:pt x="9686647" y="6385143"/>
                </a:cubicBezTo>
                <a:cubicBezTo>
                  <a:pt x="9690679" y="6382452"/>
                  <a:pt x="9694268" y="6379143"/>
                  <a:pt x="9697284" y="6375337"/>
                </a:cubicBezTo>
                <a:cubicBezTo>
                  <a:pt x="9697284" y="6356189"/>
                  <a:pt x="9697284" y="6283699"/>
                  <a:pt x="9697284" y="6283699"/>
                </a:cubicBezTo>
                <a:lnTo>
                  <a:pt x="9697674" y="6283699"/>
                </a:lnTo>
                <a:cubicBezTo>
                  <a:pt x="9694482" y="6280271"/>
                  <a:pt x="9690802" y="6277339"/>
                  <a:pt x="9686753" y="6274998"/>
                </a:cubicBezTo>
                <a:close/>
                <a:moveTo>
                  <a:pt x="10947873" y="6271682"/>
                </a:moveTo>
                <a:lnTo>
                  <a:pt x="10947873" y="6283271"/>
                </a:lnTo>
                <a:cubicBezTo>
                  <a:pt x="10970849" y="6285838"/>
                  <a:pt x="10971346" y="6295323"/>
                  <a:pt x="10971346" y="6317929"/>
                </a:cubicBezTo>
                <a:lnTo>
                  <a:pt x="10971346" y="6404718"/>
                </a:lnTo>
                <a:cubicBezTo>
                  <a:pt x="10971346" y="6421905"/>
                  <a:pt x="10971630" y="6430142"/>
                  <a:pt x="10947625" y="6430142"/>
                </a:cubicBezTo>
                <a:lnTo>
                  <a:pt x="10947625" y="6441695"/>
                </a:lnTo>
                <a:lnTo>
                  <a:pt x="11010420" y="6441695"/>
                </a:lnTo>
                <a:lnTo>
                  <a:pt x="11010420" y="6430142"/>
                </a:lnTo>
                <a:cubicBezTo>
                  <a:pt x="10985600" y="6430142"/>
                  <a:pt x="10985139" y="6422440"/>
                  <a:pt x="10985139" y="6404718"/>
                </a:cubicBezTo>
                <a:lnTo>
                  <a:pt x="10985139" y="6310976"/>
                </a:lnTo>
                <a:lnTo>
                  <a:pt x="11095589" y="6443299"/>
                </a:lnTo>
                <a:lnTo>
                  <a:pt x="11107078" y="6443299"/>
                </a:lnTo>
                <a:lnTo>
                  <a:pt x="11107078" y="6308409"/>
                </a:lnTo>
                <a:cubicBezTo>
                  <a:pt x="11107078" y="6290188"/>
                  <a:pt x="11107326" y="6283271"/>
                  <a:pt x="11132111" y="6283271"/>
                </a:cubicBezTo>
                <a:lnTo>
                  <a:pt x="11132111" y="6271682"/>
                </a:lnTo>
                <a:lnTo>
                  <a:pt x="11069031" y="6271682"/>
                </a:lnTo>
                <a:lnTo>
                  <a:pt x="11069031" y="6283271"/>
                </a:lnTo>
                <a:cubicBezTo>
                  <a:pt x="11092504" y="6283271"/>
                  <a:pt x="11093285" y="6291971"/>
                  <a:pt x="11093285" y="6308409"/>
                </a:cubicBezTo>
                <a:lnTo>
                  <a:pt x="11093285" y="6385963"/>
                </a:lnTo>
                <a:lnTo>
                  <a:pt x="10997017" y="6271682"/>
                </a:lnTo>
                <a:close/>
                <a:moveTo>
                  <a:pt x="10522063" y="6271682"/>
                </a:moveTo>
                <a:lnTo>
                  <a:pt x="10522063" y="6283271"/>
                </a:lnTo>
                <a:cubicBezTo>
                  <a:pt x="10546316" y="6283271"/>
                  <a:pt x="10546316" y="6290402"/>
                  <a:pt x="10546316" y="6308409"/>
                </a:cubicBezTo>
                <a:lnTo>
                  <a:pt x="10546316" y="6404683"/>
                </a:lnTo>
                <a:cubicBezTo>
                  <a:pt x="10546316" y="6422154"/>
                  <a:pt x="10546068" y="6430106"/>
                  <a:pt x="10522063" y="6430106"/>
                </a:cubicBezTo>
                <a:lnTo>
                  <a:pt x="10522063" y="6441659"/>
                </a:lnTo>
                <a:lnTo>
                  <a:pt x="10584610" y="6441659"/>
                </a:lnTo>
                <a:lnTo>
                  <a:pt x="10584610" y="6430106"/>
                </a:lnTo>
                <a:cubicBezTo>
                  <a:pt x="10560357" y="6430106"/>
                  <a:pt x="10560109" y="6422154"/>
                  <a:pt x="10560109" y="6404683"/>
                </a:cubicBezTo>
                <a:lnTo>
                  <a:pt x="10560109" y="6303559"/>
                </a:lnTo>
                <a:lnTo>
                  <a:pt x="10624712" y="6441695"/>
                </a:lnTo>
                <a:lnTo>
                  <a:pt x="10632300" y="6441695"/>
                </a:lnTo>
                <a:lnTo>
                  <a:pt x="10696124" y="6303559"/>
                </a:lnTo>
                <a:lnTo>
                  <a:pt x="10696124" y="6410102"/>
                </a:lnTo>
                <a:cubicBezTo>
                  <a:pt x="10696124" y="6422939"/>
                  <a:pt x="10694103" y="6430142"/>
                  <a:pt x="10671871" y="6430142"/>
                </a:cubicBezTo>
                <a:lnTo>
                  <a:pt x="10671871" y="6441695"/>
                </a:lnTo>
                <a:lnTo>
                  <a:pt x="10756650" y="6441695"/>
                </a:lnTo>
                <a:lnTo>
                  <a:pt x="10756650" y="6430142"/>
                </a:lnTo>
                <a:cubicBezTo>
                  <a:pt x="10733674" y="6430142"/>
                  <a:pt x="10731830" y="6422440"/>
                  <a:pt x="10731830" y="6410102"/>
                </a:cubicBezTo>
                <a:lnTo>
                  <a:pt x="10731830" y="6303132"/>
                </a:lnTo>
                <a:cubicBezTo>
                  <a:pt x="10731830" y="6290081"/>
                  <a:pt x="10734134" y="6283163"/>
                  <a:pt x="10756437" y="6283128"/>
                </a:cubicBezTo>
                <a:cubicBezTo>
                  <a:pt x="10778740" y="6283092"/>
                  <a:pt x="10780797" y="6290259"/>
                  <a:pt x="10780797" y="6303132"/>
                </a:cubicBezTo>
                <a:lnTo>
                  <a:pt x="10781045" y="6374018"/>
                </a:lnTo>
                <a:cubicBezTo>
                  <a:pt x="10781045" y="6388280"/>
                  <a:pt x="10781045" y="6398657"/>
                  <a:pt x="10787959" y="6413062"/>
                </a:cubicBezTo>
                <a:cubicBezTo>
                  <a:pt x="10799448" y="6437416"/>
                  <a:pt x="10830508" y="6444619"/>
                  <a:pt x="10850754" y="6444619"/>
                </a:cubicBezTo>
                <a:cubicBezTo>
                  <a:pt x="10864548" y="6444619"/>
                  <a:pt x="10895467" y="6441053"/>
                  <a:pt x="10910004" y="6414595"/>
                </a:cubicBezTo>
                <a:cubicBezTo>
                  <a:pt x="10917415" y="6401474"/>
                  <a:pt x="10917415" y="6390456"/>
                  <a:pt x="10917415" y="6370916"/>
                </a:cubicBezTo>
                <a:lnTo>
                  <a:pt x="10917415" y="6308409"/>
                </a:lnTo>
                <a:cubicBezTo>
                  <a:pt x="10917415" y="6291757"/>
                  <a:pt x="10917415" y="6283271"/>
                  <a:pt x="10940888" y="6283271"/>
                </a:cubicBezTo>
                <a:lnTo>
                  <a:pt x="10940888" y="6271682"/>
                </a:lnTo>
                <a:lnTo>
                  <a:pt x="10878695" y="6271682"/>
                </a:lnTo>
                <a:lnTo>
                  <a:pt x="10878695" y="6283271"/>
                </a:lnTo>
                <a:cubicBezTo>
                  <a:pt x="10903516" y="6283271"/>
                  <a:pt x="10903728" y="6290687"/>
                  <a:pt x="10903728" y="6308409"/>
                </a:cubicBezTo>
                <a:lnTo>
                  <a:pt x="10903728" y="6369525"/>
                </a:lnTo>
                <a:cubicBezTo>
                  <a:pt x="10903728" y="6382896"/>
                  <a:pt x="10903196" y="6394699"/>
                  <a:pt x="10898126" y="6406786"/>
                </a:cubicBezTo>
                <a:cubicBezTo>
                  <a:pt x="10892240" y="6420372"/>
                  <a:pt x="10875398" y="6429892"/>
                  <a:pt x="10858024" y="6429892"/>
                </a:cubicBezTo>
                <a:cubicBezTo>
                  <a:pt x="10841926" y="6429892"/>
                  <a:pt x="10826892" y="6421406"/>
                  <a:pt x="10821254" y="6407535"/>
                </a:cubicBezTo>
                <a:cubicBezTo>
                  <a:pt x="10818205" y="6399584"/>
                  <a:pt x="10816893" y="6389707"/>
                  <a:pt x="10816893" y="6374160"/>
                </a:cubicBezTo>
                <a:lnTo>
                  <a:pt x="10816893" y="6303274"/>
                </a:lnTo>
                <a:cubicBezTo>
                  <a:pt x="10816893" y="6289938"/>
                  <a:pt x="10819198" y="6283271"/>
                  <a:pt x="10841713" y="6283271"/>
                </a:cubicBezTo>
                <a:lnTo>
                  <a:pt x="10841713" y="6271682"/>
                </a:lnTo>
                <a:lnTo>
                  <a:pt x="10696124" y="6271682"/>
                </a:lnTo>
                <a:lnTo>
                  <a:pt x="10639960" y="6391632"/>
                </a:lnTo>
                <a:lnTo>
                  <a:pt x="10583795" y="6271682"/>
                </a:lnTo>
                <a:close/>
                <a:moveTo>
                  <a:pt x="9908965" y="6271682"/>
                </a:moveTo>
                <a:lnTo>
                  <a:pt x="9908965" y="6283271"/>
                </a:lnTo>
                <a:cubicBezTo>
                  <a:pt x="9931942" y="6283271"/>
                  <a:pt x="9933219" y="6290972"/>
                  <a:pt x="9933219" y="6303274"/>
                </a:cubicBezTo>
                <a:lnTo>
                  <a:pt x="9933219" y="6410245"/>
                </a:lnTo>
                <a:cubicBezTo>
                  <a:pt x="9933219" y="6423082"/>
                  <a:pt x="9931162" y="6430285"/>
                  <a:pt x="9908965" y="6430285"/>
                </a:cubicBezTo>
                <a:lnTo>
                  <a:pt x="9908965" y="6441837"/>
                </a:lnTo>
                <a:lnTo>
                  <a:pt x="9993461" y="6441837"/>
                </a:lnTo>
                <a:lnTo>
                  <a:pt x="9993461" y="6430285"/>
                </a:lnTo>
                <a:cubicBezTo>
                  <a:pt x="9973817" y="6430285"/>
                  <a:pt x="9968960" y="6424900"/>
                  <a:pt x="9968960" y="6410245"/>
                </a:cubicBezTo>
                <a:lnTo>
                  <a:pt x="9968960" y="6373411"/>
                </a:lnTo>
                <a:lnTo>
                  <a:pt x="9990412" y="6354406"/>
                </a:lnTo>
                <a:lnTo>
                  <a:pt x="10026685" y="6406002"/>
                </a:lnTo>
                <a:cubicBezTo>
                  <a:pt x="10032535" y="6414203"/>
                  <a:pt x="10036861" y="6420907"/>
                  <a:pt x="10036861" y="6424757"/>
                </a:cubicBezTo>
                <a:cubicBezTo>
                  <a:pt x="10036861" y="6428608"/>
                  <a:pt x="10033316" y="6430142"/>
                  <a:pt x="10020054" y="6430142"/>
                </a:cubicBezTo>
                <a:lnTo>
                  <a:pt x="10012360" y="6430142"/>
                </a:lnTo>
                <a:lnTo>
                  <a:pt x="10012360" y="6441695"/>
                </a:lnTo>
                <a:lnTo>
                  <a:pt x="10106323" y="6441695"/>
                </a:lnTo>
                <a:lnTo>
                  <a:pt x="10106323" y="6430142"/>
                </a:lnTo>
                <a:cubicBezTo>
                  <a:pt x="10087566" y="6429358"/>
                  <a:pt x="10081679" y="6423723"/>
                  <a:pt x="10066610" y="6402151"/>
                </a:cubicBezTo>
                <a:lnTo>
                  <a:pt x="10016969" y="6330837"/>
                </a:lnTo>
                <a:lnTo>
                  <a:pt x="10034698" y="6315433"/>
                </a:lnTo>
                <a:cubicBezTo>
                  <a:pt x="10065334" y="6288691"/>
                  <a:pt x="10068667" y="6285410"/>
                  <a:pt x="10092140" y="6283342"/>
                </a:cubicBezTo>
                <a:lnTo>
                  <a:pt x="10092140" y="6271753"/>
                </a:lnTo>
                <a:lnTo>
                  <a:pt x="10014771" y="6271753"/>
                </a:lnTo>
                <a:lnTo>
                  <a:pt x="10014771" y="6283342"/>
                </a:lnTo>
                <a:cubicBezTo>
                  <a:pt x="10023458" y="6283342"/>
                  <a:pt x="10031897" y="6285410"/>
                  <a:pt x="10031897" y="6292328"/>
                </a:cubicBezTo>
                <a:cubicBezTo>
                  <a:pt x="10031897" y="6298496"/>
                  <a:pt x="10027288" y="6303025"/>
                  <a:pt x="10021437" y="6308266"/>
                </a:cubicBezTo>
                <a:lnTo>
                  <a:pt x="9968818" y="6354620"/>
                </a:lnTo>
                <a:lnTo>
                  <a:pt x="9968818" y="6303274"/>
                </a:lnTo>
                <a:cubicBezTo>
                  <a:pt x="9968818" y="6289938"/>
                  <a:pt x="9971123" y="6283271"/>
                  <a:pt x="9993319" y="6283271"/>
                </a:cubicBezTo>
                <a:lnTo>
                  <a:pt x="9993319" y="6271682"/>
                </a:lnTo>
                <a:close/>
                <a:moveTo>
                  <a:pt x="10455013" y="6271540"/>
                </a:moveTo>
                <a:lnTo>
                  <a:pt x="10398706" y="6391632"/>
                </a:lnTo>
                <a:lnTo>
                  <a:pt x="10342541" y="6271682"/>
                </a:lnTo>
                <a:lnTo>
                  <a:pt x="10280738" y="6271682"/>
                </a:lnTo>
                <a:lnTo>
                  <a:pt x="10280738" y="6283271"/>
                </a:lnTo>
                <a:cubicBezTo>
                  <a:pt x="10305027" y="6283271"/>
                  <a:pt x="10305027" y="6290402"/>
                  <a:pt x="10305027" y="6308409"/>
                </a:cubicBezTo>
                <a:lnTo>
                  <a:pt x="10305027" y="6404683"/>
                </a:lnTo>
                <a:cubicBezTo>
                  <a:pt x="10305027" y="6422155"/>
                  <a:pt x="10304744" y="6430106"/>
                  <a:pt x="10280738" y="6430106"/>
                </a:cubicBezTo>
                <a:lnTo>
                  <a:pt x="10280738" y="6441659"/>
                </a:lnTo>
                <a:lnTo>
                  <a:pt x="10343321" y="6441659"/>
                </a:lnTo>
                <a:lnTo>
                  <a:pt x="10343321" y="6430106"/>
                </a:lnTo>
                <a:cubicBezTo>
                  <a:pt x="10319033" y="6430106"/>
                  <a:pt x="10318785" y="6422155"/>
                  <a:pt x="10318785" y="6404683"/>
                </a:cubicBezTo>
                <a:lnTo>
                  <a:pt x="10318785" y="6303560"/>
                </a:lnTo>
                <a:lnTo>
                  <a:pt x="10383388" y="6441695"/>
                </a:lnTo>
                <a:lnTo>
                  <a:pt x="10391189" y="6441695"/>
                </a:lnTo>
                <a:lnTo>
                  <a:pt x="10455013" y="6303560"/>
                </a:lnTo>
                <a:lnTo>
                  <a:pt x="10455013" y="6410103"/>
                </a:lnTo>
                <a:cubicBezTo>
                  <a:pt x="10455013" y="6422939"/>
                  <a:pt x="10452992" y="6430142"/>
                  <a:pt x="10430760" y="6430142"/>
                </a:cubicBezTo>
                <a:lnTo>
                  <a:pt x="10430760" y="6441695"/>
                </a:lnTo>
                <a:lnTo>
                  <a:pt x="10515291" y="6441695"/>
                </a:lnTo>
                <a:lnTo>
                  <a:pt x="10515291" y="6430142"/>
                </a:lnTo>
                <a:cubicBezTo>
                  <a:pt x="10492314" y="6430142"/>
                  <a:pt x="10490470" y="6422440"/>
                  <a:pt x="10490470" y="6410103"/>
                </a:cubicBezTo>
                <a:lnTo>
                  <a:pt x="10490470" y="6303132"/>
                </a:lnTo>
                <a:cubicBezTo>
                  <a:pt x="10490470" y="6290046"/>
                  <a:pt x="10492775" y="6283128"/>
                  <a:pt x="10515291" y="6283128"/>
                </a:cubicBezTo>
                <a:lnTo>
                  <a:pt x="10515291" y="6271540"/>
                </a:lnTo>
                <a:close/>
                <a:moveTo>
                  <a:pt x="9671329" y="6269044"/>
                </a:moveTo>
                <a:cubicBezTo>
                  <a:pt x="9666394" y="6271353"/>
                  <a:pt x="9661781" y="6274302"/>
                  <a:pt x="9657607" y="6277815"/>
                </a:cubicBezTo>
                <a:cubicBezTo>
                  <a:pt x="9643992" y="6289154"/>
                  <a:pt x="9633673" y="6306876"/>
                  <a:pt x="9633638" y="6332798"/>
                </a:cubicBezTo>
                <a:cubicBezTo>
                  <a:pt x="9633602" y="6358721"/>
                  <a:pt x="9645658" y="6376300"/>
                  <a:pt x="9660479" y="6386533"/>
                </a:cubicBezTo>
                <a:cubicBezTo>
                  <a:pt x="9666388" y="6390484"/>
                  <a:pt x="9672601" y="6393953"/>
                  <a:pt x="9679059" y="6396910"/>
                </a:cubicBezTo>
                <a:cubicBezTo>
                  <a:pt x="9686278" y="6399877"/>
                  <a:pt x="9693989" y="6401450"/>
                  <a:pt x="9701787" y="6401545"/>
                </a:cubicBezTo>
                <a:lnTo>
                  <a:pt x="9701787" y="6401331"/>
                </a:lnTo>
                <a:cubicBezTo>
                  <a:pt x="9719960" y="6401567"/>
                  <a:pt x="9737473" y="6394494"/>
                  <a:pt x="9750435" y="6381684"/>
                </a:cubicBezTo>
                <a:cubicBezTo>
                  <a:pt x="9752243" y="6380079"/>
                  <a:pt x="9752882" y="6378689"/>
                  <a:pt x="9752846" y="6378119"/>
                </a:cubicBezTo>
                <a:cubicBezTo>
                  <a:pt x="9752811" y="6377548"/>
                  <a:pt x="9752846" y="6377762"/>
                  <a:pt x="9752669" y="6377691"/>
                </a:cubicBezTo>
                <a:cubicBezTo>
                  <a:pt x="9752492" y="6377619"/>
                  <a:pt x="9752385" y="6377691"/>
                  <a:pt x="9752031" y="6377691"/>
                </a:cubicBezTo>
                <a:cubicBezTo>
                  <a:pt x="9750791" y="6377827"/>
                  <a:pt x="9749626" y="6378350"/>
                  <a:pt x="9748698" y="6379188"/>
                </a:cubicBezTo>
                <a:cubicBezTo>
                  <a:pt x="9736414" y="6388996"/>
                  <a:pt x="9721229" y="6394404"/>
                  <a:pt x="9705546" y="6394556"/>
                </a:cubicBezTo>
                <a:cubicBezTo>
                  <a:pt x="9697917" y="6394715"/>
                  <a:pt x="9690409" y="6392620"/>
                  <a:pt x="9683952" y="6388531"/>
                </a:cubicBezTo>
                <a:cubicBezTo>
                  <a:pt x="9677709" y="6384421"/>
                  <a:pt x="9672276" y="6379187"/>
                  <a:pt x="9667925" y="6373091"/>
                </a:cubicBezTo>
                <a:cubicBezTo>
                  <a:pt x="9647247" y="6347942"/>
                  <a:pt x="9647682" y="6311445"/>
                  <a:pt x="9668954" y="6286801"/>
                </a:cubicBezTo>
                <a:cubicBezTo>
                  <a:pt x="9673276" y="6281481"/>
                  <a:pt x="9678411" y="6276883"/>
                  <a:pt x="9684165" y="6273180"/>
                </a:cubicBezTo>
                <a:cubicBezTo>
                  <a:pt x="9680195" y="6270973"/>
                  <a:pt x="9675835" y="6269568"/>
                  <a:pt x="9671329" y="6269044"/>
                </a:cubicBezTo>
                <a:close/>
                <a:moveTo>
                  <a:pt x="10189081" y="6268580"/>
                </a:moveTo>
                <a:cubicBezTo>
                  <a:pt x="10126285" y="6268580"/>
                  <a:pt x="10095615" y="6312509"/>
                  <a:pt x="10095615" y="6356403"/>
                </a:cubicBezTo>
                <a:cubicBezTo>
                  <a:pt x="10095615" y="6396446"/>
                  <a:pt x="10122952" y="6444726"/>
                  <a:pt x="10190109" y="6444726"/>
                </a:cubicBezTo>
                <a:cubicBezTo>
                  <a:pt x="10251912" y="6444726"/>
                  <a:pt x="10284320" y="6401937"/>
                  <a:pt x="10284320" y="6356653"/>
                </a:cubicBezTo>
                <a:cubicBezTo>
                  <a:pt x="10284249" y="6325881"/>
                  <a:pt x="10265350" y="6268580"/>
                  <a:pt x="10189081" y="6268580"/>
                </a:cubicBezTo>
                <a:close/>
                <a:moveTo>
                  <a:pt x="9701149" y="6261556"/>
                </a:moveTo>
                <a:cubicBezTo>
                  <a:pt x="9697797" y="6261592"/>
                  <a:pt x="9694453" y="6261902"/>
                  <a:pt x="9691150" y="6262483"/>
                </a:cubicBezTo>
                <a:cubicBezTo>
                  <a:pt x="9695232" y="6263518"/>
                  <a:pt x="9699199" y="6264963"/>
                  <a:pt x="9702993" y="6266797"/>
                </a:cubicBezTo>
                <a:cubicBezTo>
                  <a:pt x="9703843" y="6266746"/>
                  <a:pt x="9704695" y="6266746"/>
                  <a:pt x="9705546" y="6266797"/>
                </a:cubicBezTo>
                <a:cubicBezTo>
                  <a:pt x="9728948" y="6266797"/>
                  <a:pt x="9742847" y="6280062"/>
                  <a:pt x="9752811" y="6289903"/>
                </a:cubicBezTo>
                <a:cubicBezTo>
                  <a:pt x="9753292" y="6290435"/>
                  <a:pt x="9753923" y="6290808"/>
                  <a:pt x="9754619" y="6290973"/>
                </a:cubicBezTo>
                <a:lnTo>
                  <a:pt x="9754654" y="6290866"/>
                </a:lnTo>
                <a:cubicBezTo>
                  <a:pt x="9754674" y="6290772"/>
                  <a:pt x="9754674" y="6290674"/>
                  <a:pt x="9754654" y="6290581"/>
                </a:cubicBezTo>
                <a:cubicBezTo>
                  <a:pt x="9754629" y="6290132"/>
                  <a:pt x="9754508" y="6289694"/>
                  <a:pt x="9754300" y="6289297"/>
                </a:cubicBezTo>
                <a:cubicBezTo>
                  <a:pt x="9752953" y="6286444"/>
                  <a:pt x="9747208" y="6274036"/>
                  <a:pt x="9745719" y="6271147"/>
                </a:cubicBezTo>
                <a:cubicBezTo>
                  <a:pt x="9745454" y="6270589"/>
                  <a:pt x="9745146" y="6270053"/>
                  <a:pt x="9744797" y="6269543"/>
                </a:cubicBezTo>
                <a:cubicBezTo>
                  <a:pt x="9744443" y="6269079"/>
                  <a:pt x="9744124" y="6268901"/>
                  <a:pt x="9744017" y="6268937"/>
                </a:cubicBezTo>
                <a:cubicBezTo>
                  <a:pt x="9744017" y="6268937"/>
                  <a:pt x="9743734" y="6269222"/>
                  <a:pt x="9743556" y="6269793"/>
                </a:cubicBezTo>
                <a:cubicBezTo>
                  <a:pt x="9743458" y="6270481"/>
                  <a:pt x="9743163" y="6271125"/>
                  <a:pt x="9742705" y="6271647"/>
                </a:cubicBezTo>
                <a:cubicBezTo>
                  <a:pt x="9742227" y="6272068"/>
                  <a:pt x="9741603" y="6272286"/>
                  <a:pt x="9740968" y="6272253"/>
                </a:cubicBezTo>
                <a:cubicBezTo>
                  <a:pt x="9740381" y="6272196"/>
                  <a:pt x="9739813" y="6272013"/>
                  <a:pt x="9739301" y="6271718"/>
                </a:cubicBezTo>
                <a:lnTo>
                  <a:pt x="9737138" y="6270470"/>
                </a:lnTo>
                <a:cubicBezTo>
                  <a:pt x="9726207" y="6264173"/>
                  <a:pt x="9713738" y="6261085"/>
                  <a:pt x="9701149" y="6261556"/>
                </a:cubicBezTo>
                <a:close/>
                <a:moveTo>
                  <a:pt x="9672464" y="6261449"/>
                </a:moveTo>
                <a:cubicBezTo>
                  <a:pt x="9663559" y="6261313"/>
                  <a:pt x="9654700" y="6262762"/>
                  <a:pt x="9646296" y="6265728"/>
                </a:cubicBezTo>
                <a:cubicBezTo>
                  <a:pt x="9642148" y="6267382"/>
                  <a:pt x="9638130" y="6269348"/>
                  <a:pt x="9634276" y="6271611"/>
                </a:cubicBezTo>
                <a:cubicBezTo>
                  <a:pt x="9633790" y="6271905"/>
                  <a:pt x="9633245" y="6272088"/>
                  <a:pt x="9632681" y="6272146"/>
                </a:cubicBezTo>
                <a:cubicBezTo>
                  <a:pt x="9631756" y="6272212"/>
                  <a:pt x="9630880" y="6271722"/>
                  <a:pt x="9630447" y="6270898"/>
                </a:cubicBezTo>
                <a:cubicBezTo>
                  <a:pt x="9630163" y="6270220"/>
                  <a:pt x="9630092" y="6269578"/>
                  <a:pt x="9629915" y="6269222"/>
                </a:cubicBezTo>
                <a:cubicBezTo>
                  <a:pt x="9629866" y="6269063"/>
                  <a:pt x="9629766" y="6268925"/>
                  <a:pt x="9629631" y="6268830"/>
                </a:cubicBezTo>
                <a:cubicBezTo>
                  <a:pt x="9629631" y="6268830"/>
                  <a:pt x="9629206" y="6268830"/>
                  <a:pt x="9628851" y="6269436"/>
                </a:cubicBezTo>
                <a:cubicBezTo>
                  <a:pt x="9628490" y="6269937"/>
                  <a:pt x="9628180" y="6270475"/>
                  <a:pt x="9627929" y="6271041"/>
                </a:cubicBezTo>
                <a:cubicBezTo>
                  <a:pt x="9626582" y="6273929"/>
                  <a:pt x="9620838" y="6286337"/>
                  <a:pt x="9619313" y="6289190"/>
                </a:cubicBezTo>
                <a:lnTo>
                  <a:pt x="9618990" y="6290361"/>
                </a:lnTo>
                <a:lnTo>
                  <a:pt x="9618826" y="6290456"/>
                </a:lnTo>
                <a:lnTo>
                  <a:pt x="9618426" y="6290402"/>
                </a:lnTo>
                <a:cubicBezTo>
                  <a:pt x="9618394" y="6290495"/>
                  <a:pt x="9618394" y="6290595"/>
                  <a:pt x="9618426" y="6290687"/>
                </a:cubicBezTo>
                <a:lnTo>
                  <a:pt x="9618826" y="6290456"/>
                </a:lnTo>
                <a:lnTo>
                  <a:pt x="9618958" y="6290473"/>
                </a:lnTo>
                <a:lnTo>
                  <a:pt x="9618990" y="6290361"/>
                </a:lnTo>
                <a:lnTo>
                  <a:pt x="9620270" y="6289618"/>
                </a:lnTo>
                <a:cubicBezTo>
                  <a:pt x="9630234" y="6279777"/>
                  <a:pt x="9644098" y="6266512"/>
                  <a:pt x="9667500" y="6266512"/>
                </a:cubicBezTo>
                <a:cubicBezTo>
                  <a:pt x="9681151" y="6266512"/>
                  <a:pt x="9694377" y="6274499"/>
                  <a:pt x="9704163" y="6286587"/>
                </a:cubicBezTo>
                <a:cubicBezTo>
                  <a:pt x="9725434" y="6311231"/>
                  <a:pt x="9725869" y="6347728"/>
                  <a:pt x="9705191" y="6372877"/>
                </a:cubicBezTo>
                <a:cubicBezTo>
                  <a:pt x="9700735" y="6378924"/>
                  <a:pt x="9695292" y="6384169"/>
                  <a:pt x="9689093" y="6388388"/>
                </a:cubicBezTo>
                <a:cubicBezTo>
                  <a:pt x="9690890" y="6389490"/>
                  <a:pt x="9692820" y="6390353"/>
                  <a:pt x="9694838" y="6390955"/>
                </a:cubicBezTo>
                <a:cubicBezTo>
                  <a:pt x="9697606" y="6391960"/>
                  <a:pt x="9700555" y="6392361"/>
                  <a:pt x="9703489" y="6392132"/>
                </a:cubicBezTo>
                <a:cubicBezTo>
                  <a:pt x="9706671" y="6390433"/>
                  <a:pt x="9709718" y="6388490"/>
                  <a:pt x="9712602" y="6386320"/>
                </a:cubicBezTo>
                <a:cubicBezTo>
                  <a:pt x="9730003" y="6374137"/>
                  <a:pt x="9740279" y="6354083"/>
                  <a:pt x="9740046" y="6332763"/>
                </a:cubicBezTo>
                <a:cubicBezTo>
                  <a:pt x="9740046" y="6306840"/>
                  <a:pt x="9729692" y="6289119"/>
                  <a:pt x="9716077" y="6277779"/>
                </a:cubicBezTo>
                <a:cubicBezTo>
                  <a:pt x="9703767" y="6267579"/>
                  <a:pt x="9688410" y="6261829"/>
                  <a:pt x="9672464" y="6261449"/>
                </a:cubicBezTo>
                <a:close/>
                <a:moveTo>
                  <a:pt x="9686080" y="6240910"/>
                </a:moveTo>
                <a:cubicBezTo>
                  <a:pt x="9683690" y="6240910"/>
                  <a:pt x="9681754" y="6242858"/>
                  <a:pt x="9681754" y="6245260"/>
                </a:cubicBezTo>
                <a:cubicBezTo>
                  <a:pt x="9681754" y="6247663"/>
                  <a:pt x="9683690" y="6249611"/>
                  <a:pt x="9686080" y="6249611"/>
                </a:cubicBezTo>
                <a:cubicBezTo>
                  <a:pt x="9688469" y="6249611"/>
                  <a:pt x="9690405" y="6247663"/>
                  <a:pt x="9690405" y="6245260"/>
                </a:cubicBezTo>
                <a:cubicBezTo>
                  <a:pt x="9690405" y="6242858"/>
                  <a:pt x="9688469" y="6240910"/>
                  <a:pt x="9686080" y="6240910"/>
                </a:cubicBezTo>
                <a:close/>
                <a:moveTo>
                  <a:pt x="9685690" y="6238985"/>
                </a:moveTo>
                <a:cubicBezTo>
                  <a:pt x="9689136" y="6238985"/>
                  <a:pt x="9691930" y="6241795"/>
                  <a:pt x="9691930" y="6245261"/>
                </a:cubicBezTo>
                <a:cubicBezTo>
                  <a:pt x="9691930" y="6248726"/>
                  <a:pt x="9689136" y="6251536"/>
                  <a:pt x="9685690" y="6251536"/>
                </a:cubicBezTo>
                <a:cubicBezTo>
                  <a:pt x="9682243" y="6251536"/>
                  <a:pt x="9679449" y="6248727"/>
                  <a:pt x="9679449" y="6245261"/>
                </a:cubicBezTo>
                <a:cubicBezTo>
                  <a:pt x="9679449" y="6241795"/>
                  <a:pt x="9682243" y="6238985"/>
                  <a:pt x="9685690" y="6238985"/>
                </a:cubicBezTo>
                <a:close/>
                <a:moveTo>
                  <a:pt x="9748981" y="6235669"/>
                </a:moveTo>
                <a:lnTo>
                  <a:pt x="9749017" y="6254888"/>
                </a:lnTo>
                <a:cubicBezTo>
                  <a:pt x="9750435" y="6254674"/>
                  <a:pt x="9755186" y="6254139"/>
                  <a:pt x="9758200" y="6253747"/>
                </a:cubicBezTo>
                <a:lnTo>
                  <a:pt x="9760682" y="6253354"/>
                </a:lnTo>
                <a:cubicBezTo>
                  <a:pt x="9761338" y="6253148"/>
                  <a:pt x="9761951" y="6252821"/>
                  <a:pt x="9762491" y="6252392"/>
                </a:cubicBezTo>
                <a:cubicBezTo>
                  <a:pt x="9763094" y="6251964"/>
                  <a:pt x="9763484" y="6251465"/>
                  <a:pt x="9763484" y="6251251"/>
                </a:cubicBezTo>
                <a:cubicBezTo>
                  <a:pt x="9763484" y="6251037"/>
                  <a:pt x="9763484" y="6248042"/>
                  <a:pt x="9763696" y="6245403"/>
                </a:cubicBezTo>
                <a:cubicBezTo>
                  <a:pt x="9763909" y="6242765"/>
                  <a:pt x="9763696" y="6240019"/>
                  <a:pt x="9763696" y="6239448"/>
                </a:cubicBezTo>
                <a:cubicBezTo>
                  <a:pt x="9763696" y="6238878"/>
                  <a:pt x="9763413" y="6238093"/>
                  <a:pt x="9762703" y="6237880"/>
                </a:cubicBezTo>
                <a:cubicBezTo>
                  <a:pt x="9758188" y="6236813"/>
                  <a:pt x="9753602" y="6236074"/>
                  <a:pt x="9748981" y="6235669"/>
                </a:cubicBezTo>
                <a:close/>
                <a:moveTo>
                  <a:pt x="9625376" y="6235669"/>
                </a:moveTo>
                <a:cubicBezTo>
                  <a:pt x="9620816" y="6236088"/>
                  <a:pt x="9616290" y="6236826"/>
                  <a:pt x="9611831" y="6237880"/>
                </a:cubicBezTo>
                <a:cubicBezTo>
                  <a:pt x="9611158" y="6238093"/>
                  <a:pt x="9610909" y="6238486"/>
                  <a:pt x="9610874" y="6239448"/>
                </a:cubicBezTo>
                <a:cubicBezTo>
                  <a:pt x="9610839" y="6240411"/>
                  <a:pt x="9610874" y="6242729"/>
                  <a:pt x="9610874" y="6245403"/>
                </a:cubicBezTo>
                <a:cubicBezTo>
                  <a:pt x="9610874" y="6248077"/>
                  <a:pt x="9610874" y="6250823"/>
                  <a:pt x="9611087" y="6251251"/>
                </a:cubicBezTo>
                <a:lnTo>
                  <a:pt x="9611122" y="6251251"/>
                </a:lnTo>
                <a:cubicBezTo>
                  <a:pt x="9611367" y="6252244"/>
                  <a:pt x="9612104" y="6253039"/>
                  <a:pt x="9613072" y="6253354"/>
                </a:cubicBezTo>
                <a:lnTo>
                  <a:pt x="9615555" y="6253747"/>
                </a:lnTo>
                <a:lnTo>
                  <a:pt x="9619916" y="6254317"/>
                </a:lnTo>
                <a:cubicBezTo>
                  <a:pt x="9621746" y="6254448"/>
                  <a:pt x="9623569" y="6254674"/>
                  <a:pt x="9625376" y="6254995"/>
                </a:cubicBezTo>
                <a:close/>
                <a:moveTo>
                  <a:pt x="9644062" y="6235063"/>
                </a:moveTo>
                <a:lnTo>
                  <a:pt x="9635907" y="6235384"/>
                </a:lnTo>
                <a:lnTo>
                  <a:pt x="9635907" y="6255138"/>
                </a:lnTo>
                <a:lnTo>
                  <a:pt x="9644062" y="6255138"/>
                </a:lnTo>
                <a:close/>
                <a:moveTo>
                  <a:pt x="9729373" y="6235027"/>
                </a:moveTo>
                <a:lnTo>
                  <a:pt x="9729373" y="6255280"/>
                </a:lnTo>
                <a:lnTo>
                  <a:pt x="9737954" y="6255280"/>
                </a:lnTo>
                <a:lnTo>
                  <a:pt x="9737954" y="6235384"/>
                </a:lnTo>
                <a:close/>
                <a:moveTo>
                  <a:pt x="9627681" y="6232852"/>
                </a:moveTo>
                <a:cubicBezTo>
                  <a:pt x="9627633" y="6233123"/>
                  <a:pt x="9627633" y="6233401"/>
                  <a:pt x="9627681" y="6233672"/>
                </a:cubicBezTo>
                <a:lnTo>
                  <a:pt x="9627681" y="6256992"/>
                </a:lnTo>
                <a:cubicBezTo>
                  <a:pt x="9627673" y="6257345"/>
                  <a:pt x="9627772" y="6257694"/>
                  <a:pt x="9627965" y="6257990"/>
                </a:cubicBezTo>
                <a:lnTo>
                  <a:pt x="9634063" y="6257990"/>
                </a:lnTo>
                <a:cubicBezTo>
                  <a:pt x="9634191" y="6257723"/>
                  <a:pt x="9634252" y="6257430"/>
                  <a:pt x="9634241" y="6257134"/>
                </a:cubicBezTo>
                <a:lnTo>
                  <a:pt x="9634241" y="6233815"/>
                </a:lnTo>
                <a:cubicBezTo>
                  <a:pt x="9634262" y="6233470"/>
                  <a:pt x="9634162" y="6233129"/>
                  <a:pt x="9633957" y="6232852"/>
                </a:cubicBezTo>
                <a:close/>
                <a:moveTo>
                  <a:pt x="9646615" y="6232745"/>
                </a:moveTo>
                <a:cubicBezTo>
                  <a:pt x="9646477" y="6232996"/>
                  <a:pt x="9646404" y="6233278"/>
                  <a:pt x="9646402" y="6233565"/>
                </a:cubicBezTo>
                <a:lnTo>
                  <a:pt x="9646402" y="6256885"/>
                </a:lnTo>
                <a:cubicBezTo>
                  <a:pt x="9646373" y="6257236"/>
                  <a:pt x="9646488" y="6257584"/>
                  <a:pt x="9646722" y="6257847"/>
                </a:cubicBezTo>
                <a:lnTo>
                  <a:pt x="9652927" y="6257847"/>
                </a:lnTo>
                <a:lnTo>
                  <a:pt x="9652998" y="6257883"/>
                </a:lnTo>
                <a:cubicBezTo>
                  <a:pt x="9652998" y="6257883"/>
                  <a:pt x="9652998" y="6257883"/>
                  <a:pt x="9653175" y="6257883"/>
                </a:cubicBezTo>
                <a:cubicBezTo>
                  <a:pt x="9653226" y="6257600"/>
                  <a:pt x="9653226" y="6257310"/>
                  <a:pt x="9653175" y="6257027"/>
                </a:cubicBezTo>
                <a:lnTo>
                  <a:pt x="9653175" y="6233708"/>
                </a:lnTo>
                <a:cubicBezTo>
                  <a:pt x="9653186" y="6233359"/>
                  <a:pt x="9653073" y="6233017"/>
                  <a:pt x="9652856" y="6232745"/>
                </a:cubicBezTo>
                <a:close/>
                <a:moveTo>
                  <a:pt x="9740153" y="6232566"/>
                </a:moveTo>
                <a:cubicBezTo>
                  <a:pt x="9740014" y="6232818"/>
                  <a:pt x="9739941" y="6233100"/>
                  <a:pt x="9739940" y="6233387"/>
                </a:cubicBezTo>
                <a:lnTo>
                  <a:pt x="9739940" y="6256707"/>
                </a:lnTo>
                <a:cubicBezTo>
                  <a:pt x="9739923" y="6257067"/>
                  <a:pt x="9740036" y="6257422"/>
                  <a:pt x="9740259" y="6257705"/>
                </a:cubicBezTo>
                <a:lnTo>
                  <a:pt x="9746499" y="6257705"/>
                </a:lnTo>
                <a:cubicBezTo>
                  <a:pt x="9746627" y="6257438"/>
                  <a:pt x="9746688" y="6257144"/>
                  <a:pt x="9746677" y="6256849"/>
                </a:cubicBezTo>
                <a:lnTo>
                  <a:pt x="9746677" y="6233529"/>
                </a:lnTo>
                <a:cubicBezTo>
                  <a:pt x="9746698" y="6233185"/>
                  <a:pt x="9746598" y="6232844"/>
                  <a:pt x="9746393" y="6232567"/>
                </a:cubicBezTo>
                <a:close/>
                <a:moveTo>
                  <a:pt x="9720793" y="6232424"/>
                </a:moveTo>
                <a:cubicBezTo>
                  <a:pt x="9720626" y="6232664"/>
                  <a:pt x="9720539" y="6232951"/>
                  <a:pt x="9720544" y="6233244"/>
                </a:cubicBezTo>
                <a:lnTo>
                  <a:pt x="9720544" y="6256564"/>
                </a:lnTo>
                <a:cubicBezTo>
                  <a:pt x="9720544" y="6256922"/>
                  <a:pt x="9720656" y="6257271"/>
                  <a:pt x="9720864" y="6257562"/>
                </a:cubicBezTo>
                <a:lnTo>
                  <a:pt x="9727139" y="6257562"/>
                </a:lnTo>
                <a:cubicBezTo>
                  <a:pt x="9727281" y="6257299"/>
                  <a:pt x="9727354" y="6257005"/>
                  <a:pt x="9727352" y="6256707"/>
                </a:cubicBezTo>
                <a:lnTo>
                  <a:pt x="9727352" y="6233387"/>
                </a:lnTo>
                <a:cubicBezTo>
                  <a:pt x="9727356" y="6233044"/>
                  <a:pt x="9727257" y="6232709"/>
                  <a:pt x="9727069" y="6232424"/>
                </a:cubicBezTo>
                <a:close/>
                <a:moveTo>
                  <a:pt x="9682038" y="6209924"/>
                </a:moveTo>
                <a:cubicBezTo>
                  <a:pt x="9679356" y="6209851"/>
                  <a:pt x="9676835" y="6211207"/>
                  <a:pt x="9675407" y="6213490"/>
                </a:cubicBezTo>
                <a:cubicBezTo>
                  <a:pt x="9674295" y="6215117"/>
                  <a:pt x="9673635" y="6217012"/>
                  <a:pt x="9673492" y="6218981"/>
                </a:cubicBezTo>
                <a:lnTo>
                  <a:pt x="9673492" y="6234742"/>
                </a:lnTo>
                <a:lnTo>
                  <a:pt x="9655444" y="6234742"/>
                </a:lnTo>
                <a:lnTo>
                  <a:pt x="9654983" y="6255458"/>
                </a:lnTo>
                <a:lnTo>
                  <a:pt x="9673492" y="6255458"/>
                </a:lnTo>
                <a:lnTo>
                  <a:pt x="9673492" y="6258668"/>
                </a:lnTo>
                <a:cubicBezTo>
                  <a:pt x="9677825" y="6258798"/>
                  <a:pt x="9682135" y="6259348"/>
                  <a:pt x="9686363" y="6260308"/>
                </a:cubicBezTo>
                <a:cubicBezTo>
                  <a:pt x="9689962" y="6259528"/>
                  <a:pt x="9693612" y="6259004"/>
                  <a:pt x="9697284" y="6258739"/>
                </a:cubicBezTo>
                <a:lnTo>
                  <a:pt x="9697284" y="6255458"/>
                </a:lnTo>
                <a:lnTo>
                  <a:pt x="9718098" y="6255458"/>
                </a:lnTo>
                <a:lnTo>
                  <a:pt x="9718098" y="6234742"/>
                </a:lnTo>
                <a:lnTo>
                  <a:pt x="9698773" y="6234742"/>
                </a:lnTo>
                <a:lnTo>
                  <a:pt x="9698773" y="6218981"/>
                </a:lnTo>
                <a:cubicBezTo>
                  <a:pt x="9698647" y="6217015"/>
                  <a:pt x="9697998" y="6215118"/>
                  <a:pt x="9696894" y="6213490"/>
                </a:cubicBezTo>
                <a:cubicBezTo>
                  <a:pt x="9695445" y="6211212"/>
                  <a:pt x="9692917" y="6209860"/>
                  <a:pt x="9690228" y="6209924"/>
                </a:cubicBezTo>
                <a:close/>
                <a:moveTo>
                  <a:pt x="9688637" y="6184594"/>
                </a:moveTo>
                <a:cubicBezTo>
                  <a:pt x="9682314" y="6183991"/>
                  <a:pt x="9675761" y="6185813"/>
                  <a:pt x="9670478" y="6190204"/>
                </a:cubicBezTo>
                <a:cubicBezTo>
                  <a:pt x="9659913" y="6198987"/>
                  <a:pt x="9658428" y="6214721"/>
                  <a:pt x="9667162" y="6225345"/>
                </a:cubicBezTo>
                <a:cubicBezTo>
                  <a:pt x="9668160" y="6226560"/>
                  <a:pt x="9669271" y="6227676"/>
                  <a:pt x="9670478" y="6228680"/>
                </a:cubicBezTo>
                <a:lnTo>
                  <a:pt x="9670478" y="6215415"/>
                </a:lnTo>
                <a:cubicBezTo>
                  <a:pt x="9667218" y="6206613"/>
                  <a:pt x="9671671" y="6196819"/>
                  <a:pt x="9680425" y="6193541"/>
                </a:cubicBezTo>
                <a:cubicBezTo>
                  <a:pt x="9689178" y="6190262"/>
                  <a:pt x="9698917" y="6194740"/>
                  <a:pt x="9702177" y="6203543"/>
                </a:cubicBezTo>
                <a:cubicBezTo>
                  <a:pt x="9702887" y="6205459"/>
                  <a:pt x="9703247" y="6207488"/>
                  <a:pt x="9703241" y="6209532"/>
                </a:cubicBezTo>
                <a:cubicBezTo>
                  <a:pt x="9703248" y="6211618"/>
                  <a:pt x="9702864" y="6213687"/>
                  <a:pt x="9702107" y="6215629"/>
                </a:cubicBezTo>
                <a:lnTo>
                  <a:pt x="9702107" y="6228680"/>
                </a:lnTo>
                <a:cubicBezTo>
                  <a:pt x="9712672" y="6219897"/>
                  <a:pt x="9714157" y="6204164"/>
                  <a:pt x="9705422" y="6193539"/>
                </a:cubicBezTo>
                <a:cubicBezTo>
                  <a:pt x="9701055" y="6188227"/>
                  <a:pt x="9694961" y="6185198"/>
                  <a:pt x="9688637" y="6184594"/>
                </a:cubicBezTo>
                <a:close/>
                <a:moveTo>
                  <a:pt x="9671471" y="6173198"/>
                </a:moveTo>
                <a:cubicBezTo>
                  <a:pt x="9672568" y="6173179"/>
                  <a:pt x="9673472" y="6174057"/>
                  <a:pt x="9673492" y="6175159"/>
                </a:cubicBezTo>
                <a:cubicBezTo>
                  <a:pt x="9673492" y="6175171"/>
                  <a:pt x="9673492" y="6175182"/>
                  <a:pt x="9673492" y="6175195"/>
                </a:cubicBezTo>
                <a:cubicBezTo>
                  <a:pt x="9673512" y="6176277"/>
                  <a:pt x="9672655" y="6177171"/>
                  <a:pt x="9671578" y="6177191"/>
                </a:cubicBezTo>
                <a:cubicBezTo>
                  <a:pt x="9671566" y="6177191"/>
                  <a:pt x="9671554" y="6177191"/>
                  <a:pt x="9671542" y="6177191"/>
                </a:cubicBezTo>
                <a:cubicBezTo>
                  <a:pt x="9670445" y="6177211"/>
                  <a:pt x="9669541" y="6176333"/>
                  <a:pt x="9669521" y="6175231"/>
                </a:cubicBezTo>
                <a:cubicBezTo>
                  <a:pt x="9669501" y="6174128"/>
                  <a:pt x="9670375" y="6173218"/>
                  <a:pt x="9671471" y="6173198"/>
                </a:cubicBezTo>
                <a:close/>
                <a:moveTo>
                  <a:pt x="9728558" y="6173197"/>
                </a:moveTo>
                <a:cubicBezTo>
                  <a:pt x="9729654" y="6173197"/>
                  <a:pt x="9730544" y="6174092"/>
                  <a:pt x="9730544" y="6175195"/>
                </a:cubicBezTo>
                <a:cubicBezTo>
                  <a:pt x="9730563" y="6176277"/>
                  <a:pt x="9729706" y="6177171"/>
                  <a:pt x="9728629" y="6177191"/>
                </a:cubicBezTo>
                <a:cubicBezTo>
                  <a:pt x="9728605" y="6177192"/>
                  <a:pt x="9728582" y="6177192"/>
                  <a:pt x="9728558" y="6177191"/>
                </a:cubicBezTo>
                <a:cubicBezTo>
                  <a:pt x="9727461" y="6177191"/>
                  <a:pt x="9726572" y="6176297"/>
                  <a:pt x="9726572" y="6175195"/>
                </a:cubicBezTo>
                <a:cubicBezTo>
                  <a:pt x="9726572" y="6174092"/>
                  <a:pt x="9727461" y="6173197"/>
                  <a:pt x="9728558" y="6173197"/>
                </a:cubicBezTo>
                <a:close/>
                <a:moveTo>
                  <a:pt x="9699979" y="6173197"/>
                </a:moveTo>
                <a:cubicBezTo>
                  <a:pt x="9701075" y="6173197"/>
                  <a:pt x="9701964" y="6174092"/>
                  <a:pt x="9701964" y="6175195"/>
                </a:cubicBezTo>
                <a:cubicBezTo>
                  <a:pt x="9701964" y="6176297"/>
                  <a:pt x="9701075" y="6177191"/>
                  <a:pt x="9699979" y="6177191"/>
                </a:cubicBezTo>
                <a:cubicBezTo>
                  <a:pt x="9698882" y="6177191"/>
                  <a:pt x="9697993" y="6176297"/>
                  <a:pt x="9697993" y="6175195"/>
                </a:cubicBezTo>
                <a:cubicBezTo>
                  <a:pt x="9697993" y="6174092"/>
                  <a:pt x="9698882" y="6173197"/>
                  <a:pt x="9699979" y="6173197"/>
                </a:cubicBezTo>
                <a:close/>
                <a:moveTo>
                  <a:pt x="9642218" y="6173197"/>
                </a:moveTo>
                <a:cubicBezTo>
                  <a:pt x="9643315" y="6173197"/>
                  <a:pt x="9644204" y="6174092"/>
                  <a:pt x="9644204" y="6175195"/>
                </a:cubicBezTo>
                <a:cubicBezTo>
                  <a:pt x="9644204" y="6176297"/>
                  <a:pt x="9643315" y="6177191"/>
                  <a:pt x="9642218" y="6177191"/>
                </a:cubicBezTo>
                <a:cubicBezTo>
                  <a:pt x="9641122" y="6177191"/>
                  <a:pt x="9640233" y="6176297"/>
                  <a:pt x="9640233" y="6175195"/>
                </a:cubicBezTo>
                <a:cubicBezTo>
                  <a:pt x="9640233" y="6174092"/>
                  <a:pt x="9641122" y="6173197"/>
                  <a:pt x="9642218" y="6173197"/>
                </a:cubicBezTo>
                <a:close/>
                <a:moveTo>
                  <a:pt x="9707177" y="6169240"/>
                </a:moveTo>
                <a:lnTo>
                  <a:pt x="9721360" y="6169240"/>
                </a:lnTo>
                <a:cubicBezTo>
                  <a:pt x="9722032" y="6169220"/>
                  <a:pt x="9722598" y="6169741"/>
                  <a:pt x="9722636" y="6170416"/>
                </a:cubicBezTo>
                <a:lnTo>
                  <a:pt x="9722636" y="6174410"/>
                </a:lnTo>
                <a:cubicBezTo>
                  <a:pt x="9722618" y="6175079"/>
                  <a:pt x="9722063" y="6175607"/>
                  <a:pt x="9721398" y="6175588"/>
                </a:cubicBezTo>
                <a:cubicBezTo>
                  <a:pt x="9721385" y="6175588"/>
                  <a:pt x="9721373" y="6175588"/>
                  <a:pt x="9721360" y="6175587"/>
                </a:cubicBezTo>
                <a:lnTo>
                  <a:pt x="9707177" y="6175587"/>
                </a:lnTo>
                <a:cubicBezTo>
                  <a:pt x="9706505" y="6175607"/>
                  <a:pt x="9705939" y="6175085"/>
                  <a:pt x="9705900" y="6174410"/>
                </a:cubicBezTo>
                <a:lnTo>
                  <a:pt x="9705900" y="6170416"/>
                </a:lnTo>
                <a:cubicBezTo>
                  <a:pt x="9705939" y="6169741"/>
                  <a:pt x="9706505" y="6169220"/>
                  <a:pt x="9707177" y="6169240"/>
                </a:cubicBezTo>
                <a:close/>
                <a:moveTo>
                  <a:pt x="9649984" y="6169240"/>
                </a:moveTo>
                <a:lnTo>
                  <a:pt x="9664167" y="6169240"/>
                </a:lnTo>
                <a:cubicBezTo>
                  <a:pt x="9664846" y="6169218"/>
                  <a:pt x="9665422" y="6169736"/>
                  <a:pt x="9665479" y="6170416"/>
                </a:cubicBezTo>
                <a:lnTo>
                  <a:pt x="9665479" y="6174410"/>
                </a:lnTo>
                <a:cubicBezTo>
                  <a:pt x="9665441" y="6175098"/>
                  <a:pt x="9664855" y="6175625"/>
                  <a:pt x="9664171" y="6175587"/>
                </a:cubicBezTo>
                <a:cubicBezTo>
                  <a:pt x="9664170" y="6175587"/>
                  <a:pt x="9664168" y="6175587"/>
                  <a:pt x="9664167" y="6175587"/>
                </a:cubicBezTo>
                <a:lnTo>
                  <a:pt x="9649984" y="6175587"/>
                </a:lnTo>
                <a:cubicBezTo>
                  <a:pt x="9649319" y="6175626"/>
                  <a:pt x="9648748" y="6175117"/>
                  <a:pt x="9648709" y="6174448"/>
                </a:cubicBezTo>
                <a:cubicBezTo>
                  <a:pt x="9648708" y="6174435"/>
                  <a:pt x="9648708" y="6174423"/>
                  <a:pt x="9648707" y="6174410"/>
                </a:cubicBezTo>
                <a:lnTo>
                  <a:pt x="9648707" y="6170416"/>
                </a:lnTo>
                <a:cubicBezTo>
                  <a:pt x="9648746" y="6169741"/>
                  <a:pt x="9649312" y="6169220"/>
                  <a:pt x="9649984" y="6169240"/>
                </a:cubicBezTo>
                <a:close/>
                <a:moveTo>
                  <a:pt x="9739656" y="6169133"/>
                </a:moveTo>
                <a:cubicBezTo>
                  <a:pt x="9742244" y="6169133"/>
                  <a:pt x="9742351" y="6175729"/>
                  <a:pt x="9739656" y="6175729"/>
                </a:cubicBezTo>
                <a:lnTo>
                  <a:pt x="9739798" y="6175872"/>
                </a:lnTo>
                <a:cubicBezTo>
                  <a:pt x="9737209" y="6175872"/>
                  <a:pt x="9733096" y="6173518"/>
                  <a:pt x="9733096" y="6172306"/>
                </a:cubicBezTo>
                <a:cubicBezTo>
                  <a:pt x="9733096" y="6171094"/>
                  <a:pt x="9737068" y="6169133"/>
                  <a:pt x="9739656" y="6169133"/>
                </a:cubicBezTo>
                <a:close/>
                <a:moveTo>
                  <a:pt x="9631581" y="6169133"/>
                </a:moveTo>
                <a:cubicBezTo>
                  <a:pt x="9634028" y="6169133"/>
                  <a:pt x="9638105" y="6171023"/>
                  <a:pt x="9638105" y="6172306"/>
                </a:cubicBezTo>
                <a:cubicBezTo>
                  <a:pt x="9638105" y="6173590"/>
                  <a:pt x="9634028" y="6175872"/>
                  <a:pt x="9631440" y="6175872"/>
                </a:cubicBezTo>
                <a:lnTo>
                  <a:pt x="9631581" y="6175729"/>
                </a:lnTo>
                <a:cubicBezTo>
                  <a:pt x="9628993" y="6175729"/>
                  <a:pt x="9629135" y="6169133"/>
                  <a:pt x="9631581" y="6169133"/>
                </a:cubicBezTo>
                <a:close/>
                <a:moveTo>
                  <a:pt x="9685654" y="6168990"/>
                </a:moveTo>
                <a:cubicBezTo>
                  <a:pt x="9689306" y="6168990"/>
                  <a:pt x="9694164" y="6170880"/>
                  <a:pt x="9694164" y="6172163"/>
                </a:cubicBezTo>
                <a:cubicBezTo>
                  <a:pt x="9694164" y="6173447"/>
                  <a:pt x="9689377" y="6175729"/>
                  <a:pt x="9685548" y="6175729"/>
                </a:cubicBezTo>
                <a:cubicBezTo>
                  <a:pt x="9681647" y="6175729"/>
                  <a:pt x="9676967" y="6173376"/>
                  <a:pt x="9676967" y="6172163"/>
                </a:cubicBezTo>
                <a:cubicBezTo>
                  <a:pt x="9676967" y="6170951"/>
                  <a:pt x="9682002" y="6168990"/>
                  <a:pt x="9685654" y="6168990"/>
                </a:cubicBezTo>
                <a:close/>
                <a:moveTo>
                  <a:pt x="9671471" y="6167778"/>
                </a:moveTo>
                <a:cubicBezTo>
                  <a:pt x="9672568" y="6167759"/>
                  <a:pt x="9673472" y="6168637"/>
                  <a:pt x="9673492" y="6169739"/>
                </a:cubicBezTo>
                <a:cubicBezTo>
                  <a:pt x="9673492" y="6169751"/>
                  <a:pt x="9673492" y="6169763"/>
                  <a:pt x="9673492" y="6169775"/>
                </a:cubicBezTo>
                <a:cubicBezTo>
                  <a:pt x="9673512" y="6170858"/>
                  <a:pt x="9672655" y="6171751"/>
                  <a:pt x="9671578" y="6171771"/>
                </a:cubicBezTo>
                <a:cubicBezTo>
                  <a:pt x="9671566" y="6171771"/>
                  <a:pt x="9671554" y="6171771"/>
                  <a:pt x="9671542" y="6171771"/>
                </a:cubicBezTo>
                <a:cubicBezTo>
                  <a:pt x="9670445" y="6171791"/>
                  <a:pt x="9669541" y="6170913"/>
                  <a:pt x="9669521" y="6169811"/>
                </a:cubicBezTo>
                <a:cubicBezTo>
                  <a:pt x="9669501" y="6168708"/>
                  <a:pt x="9670375" y="6167798"/>
                  <a:pt x="9671471" y="6167778"/>
                </a:cubicBezTo>
                <a:close/>
                <a:moveTo>
                  <a:pt x="9728558" y="6167778"/>
                </a:moveTo>
                <a:cubicBezTo>
                  <a:pt x="9729654" y="6167778"/>
                  <a:pt x="9730544" y="6168672"/>
                  <a:pt x="9730544" y="6169775"/>
                </a:cubicBezTo>
                <a:cubicBezTo>
                  <a:pt x="9730563" y="6170858"/>
                  <a:pt x="9729706" y="6171752"/>
                  <a:pt x="9728629" y="6171771"/>
                </a:cubicBezTo>
                <a:cubicBezTo>
                  <a:pt x="9728605" y="6171772"/>
                  <a:pt x="9728582" y="6171772"/>
                  <a:pt x="9728558" y="6171771"/>
                </a:cubicBezTo>
                <a:cubicBezTo>
                  <a:pt x="9727461" y="6171771"/>
                  <a:pt x="9726572" y="6170877"/>
                  <a:pt x="9726572" y="6169775"/>
                </a:cubicBezTo>
                <a:cubicBezTo>
                  <a:pt x="9726572" y="6168672"/>
                  <a:pt x="9727461" y="6167778"/>
                  <a:pt x="9728558" y="6167778"/>
                </a:cubicBezTo>
                <a:close/>
                <a:moveTo>
                  <a:pt x="9699979" y="6167778"/>
                </a:moveTo>
                <a:cubicBezTo>
                  <a:pt x="9701075" y="6167778"/>
                  <a:pt x="9701964" y="6168672"/>
                  <a:pt x="9701964" y="6169775"/>
                </a:cubicBezTo>
                <a:cubicBezTo>
                  <a:pt x="9701964" y="6170877"/>
                  <a:pt x="9701075" y="6171771"/>
                  <a:pt x="9699979" y="6171771"/>
                </a:cubicBezTo>
                <a:cubicBezTo>
                  <a:pt x="9698882" y="6171771"/>
                  <a:pt x="9697993" y="6170877"/>
                  <a:pt x="9697993" y="6169775"/>
                </a:cubicBezTo>
                <a:cubicBezTo>
                  <a:pt x="9697993" y="6168672"/>
                  <a:pt x="9698882" y="6167778"/>
                  <a:pt x="9699979" y="6167778"/>
                </a:cubicBezTo>
                <a:close/>
                <a:moveTo>
                  <a:pt x="9642218" y="6167778"/>
                </a:moveTo>
                <a:cubicBezTo>
                  <a:pt x="9643315" y="6167778"/>
                  <a:pt x="9644204" y="6168672"/>
                  <a:pt x="9644204" y="6169775"/>
                </a:cubicBezTo>
                <a:cubicBezTo>
                  <a:pt x="9644204" y="6170877"/>
                  <a:pt x="9643315" y="6171771"/>
                  <a:pt x="9642218" y="6171771"/>
                </a:cubicBezTo>
                <a:cubicBezTo>
                  <a:pt x="9641122" y="6171771"/>
                  <a:pt x="9640233" y="6170877"/>
                  <a:pt x="9640233" y="6169775"/>
                </a:cubicBezTo>
                <a:cubicBezTo>
                  <a:pt x="9640233" y="6168672"/>
                  <a:pt x="9641122" y="6167778"/>
                  <a:pt x="9642218" y="6167778"/>
                </a:cubicBezTo>
                <a:close/>
                <a:moveTo>
                  <a:pt x="9685441" y="6157223"/>
                </a:moveTo>
                <a:lnTo>
                  <a:pt x="9685725" y="6157223"/>
                </a:lnTo>
                <a:cubicBezTo>
                  <a:pt x="9689741" y="6160983"/>
                  <a:pt x="9694990" y="6163128"/>
                  <a:pt x="9700476" y="6163249"/>
                </a:cubicBezTo>
                <a:cubicBezTo>
                  <a:pt x="9704418" y="6163287"/>
                  <a:pt x="9708285" y="6162171"/>
                  <a:pt x="9711609" y="6160040"/>
                </a:cubicBezTo>
                <a:cubicBezTo>
                  <a:pt x="9713477" y="6159287"/>
                  <a:pt x="9715279" y="6158381"/>
                  <a:pt x="9716999" y="6157330"/>
                </a:cubicBezTo>
                <a:cubicBezTo>
                  <a:pt x="9717987" y="6159274"/>
                  <a:pt x="9719530" y="6160875"/>
                  <a:pt x="9721431" y="6161930"/>
                </a:cubicBezTo>
                <a:cubicBezTo>
                  <a:pt x="9724364" y="6162909"/>
                  <a:pt x="9727484" y="6163190"/>
                  <a:pt x="9730544" y="6162750"/>
                </a:cubicBezTo>
                <a:cubicBezTo>
                  <a:pt x="9734603" y="6161549"/>
                  <a:pt x="9738544" y="6159974"/>
                  <a:pt x="9742315" y="6158044"/>
                </a:cubicBezTo>
                <a:cubicBezTo>
                  <a:pt x="9741917" y="6159370"/>
                  <a:pt x="9741227" y="6160589"/>
                  <a:pt x="9740294" y="6161609"/>
                </a:cubicBezTo>
                <a:lnTo>
                  <a:pt x="9740188" y="6161609"/>
                </a:lnTo>
                <a:cubicBezTo>
                  <a:pt x="9739250" y="6162708"/>
                  <a:pt x="9738430" y="6163903"/>
                  <a:pt x="9737741" y="6165175"/>
                </a:cubicBezTo>
                <a:lnTo>
                  <a:pt x="9633602" y="6165175"/>
                </a:lnTo>
                <a:cubicBezTo>
                  <a:pt x="9632914" y="6163903"/>
                  <a:pt x="9632094" y="6162708"/>
                  <a:pt x="9631156" y="6161609"/>
                </a:cubicBezTo>
                <a:cubicBezTo>
                  <a:pt x="9630224" y="6160589"/>
                  <a:pt x="9629533" y="6159370"/>
                  <a:pt x="9629135" y="6158044"/>
                </a:cubicBezTo>
                <a:cubicBezTo>
                  <a:pt x="9632805" y="6159952"/>
                  <a:pt x="9636638" y="6161528"/>
                  <a:pt x="9640587" y="6162750"/>
                </a:cubicBezTo>
                <a:cubicBezTo>
                  <a:pt x="9643659" y="6163193"/>
                  <a:pt x="9646790" y="6162912"/>
                  <a:pt x="9649735" y="6161930"/>
                </a:cubicBezTo>
                <a:cubicBezTo>
                  <a:pt x="9651633" y="6160861"/>
                  <a:pt x="9653185" y="6159264"/>
                  <a:pt x="9654203" y="6157330"/>
                </a:cubicBezTo>
                <a:cubicBezTo>
                  <a:pt x="9655909" y="6158383"/>
                  <a:pt x="9657700" y="6159289"/>
                  <a:pt x="9659557" y="6160040"/>
                </a:cubicBezTo>
                <a:cubicBezTo>
                  <a:pt x="9662880" y="6162174"/>
                  <a:pt x="9666749" y="6163289"/>
                  <a:pt x="9670691" y="6163249"/>
                </a:cubicBezTo>
                <a:cubicBezTo>
                  <a:pt x="9676178" y="6163137"/>
                  <a:pt x="9681431" y="6160991"/>
                  <a:pt x="9685441" y="6157223"/>
                </a:cubicBezTo>
                <a:close/>
                <a:moveTo>
                  <a:pt x="9707390" y="6156011"/>
                </a:moveTo>
                <a:lnTo>
                  <a:pt x="9707640" y="6156026"/>
                </a:lnTo>
                <a:lnTo>
                  <a:pt x="9707602" y="6156154"/>
                </a:lnTo>
                <a:close/>
                <a:moveTo>
                  <a:pt x="9639772" y="6154763"/>
                </a:moveTo>
                <a:lnTo>
                  <a:pt x="9642680" y="6156189"/>
                </a:lnTo>
                <a:lnTo>
                  <a:pt x="9641758" y="6157829"/>
                </a:lnTo>
                <a:cubicBezTo>
                  <a:pt x="9642761" y="6158285"/>
                  <a:pt x="9643824" y="6158597"/>
                  <a:pt x="9644914" y="6158757"/>
                </a:cubicBezTo>
                <a:cubicBezTo>
                  <a:pt x="9646467" y="6158927"/>
                  <a:pt x="9648030" y="6159010"/>
                  <a:pt x="9649594" y="6159006"/>
                </a:cubicBezTo>
                <a:cubicBezTo>
                  <a:pt x="9647078" y="6160334"/>
                  <a:pt x="9644173" y="6160713"/>
                  <a:pt x="9641403" y="6160076"/>
                </a:cubicBezTo>
                <a:cubicBezTo>
                  <a:pt x="9639775" y="6159794"/>
                  <a:pt x="9638220" y="6159188"/>
                  <a:pt x="9636829" y="6158293"/>
                </a:cubicBezTo>
                <a:lnTo>
                  <a:pt x="9638815" y="6157259"/>
                </a:lnTo>
                <a:lnTo>
                  <a:pt x="9637999" y="6155583"/>
                </a:lnTo>
                <a:close/>
                <a:moveTo>
                  <a:pt x="9731749" y="6154371"/>
                </a:moveTo>
                <a:lnTo>
                  <a:pt x="9733522" y="6155191"/>
                </a:lnTo>
                <a:lnTo>
                  <a:pt x="9732706" y="6156867"/>
                </a:lnTo>
                <a:lnTo>
                  <a:pt x="9734692" y="6157901"/>
                </a:lnTo>
                <a:cubicBezTo>
                  <a:pt x="9733301" y="6158796"/>
                  <a:pt x="9731745" y="6159402"/>
                  <a:pt x="9730118" y="6159684"/>
                </a:cubicBezTo>
                <a:cubicBezTo>
                  <a:pt x="9727348" y="6160321"/>
                  <a:pt x="9724444" y="6159941"/>
                  <a:pt x="9721927" y="6158614"/>
                </a:cubicBezTo>
                <a:cubicBezTo>
                  <a:pt x="9723491" y="6158618"/>
                  <a:pt x="9725053" y="6158535"/>
                  <a:pt x="9726608" y="6158364"/>
                </a:cubicBezTo>
                <a:cubicBezTo>
                  <a:pt x="9727687" y="6158208"/>
                  <a:pt x="9728738" y="6157896"/>
                  <a:pt x="9729728" y="6157437"/>
                </a:cubicBezTo>
                <a:lnTo>
                  <a:pt x="9728877" y="6155797"/>
                </a:lnTo>
                <a:close/>
                <a:moveTo>
                  <a:pt x="9670088" y="6152944"/>
                </a:moveTo>
                <a:cubicBezTo>
                  <a:pt x="9670374" y="6154782"/>
                  <a:pt x="9671807" y="6156223"/>
                  <a:pt x="9673634" y="6156510"/>
                </a:cubicBezTo>
                <a:lnTo>
                  <a:pt x="9673634" y="6156546"/>
                </a:lnTo>
                <a:cubicBezTo>
                  <a:pt x="9673704" y="6157344"/>
                  <a:pt x="9674057" y="6158090"/>
                  <a:pt x="9674627" y="6158650"/>
                </a:cubicBezTo>
                <a:cubicBezTo>
                  <a:pt x="9675511" y="6159234"/>
                  <a:pt x="9676547" y="6159544"/>
                  <a:pt x="9677605" y="6159541"/>
                </a:cubicBezTo>
                <a:cubicBezTo>
                  <a:pt x="9675552" y="6160579"/>
                  <a:pt x="9673272" y="6161082"/>
                  <a:pt x="9670975" y="6161003"/>
                </a:cubicBezTo>
                <a:cubicBezTo>
                  <a:pt x="9668467" y="6160965"/>
                  <a:pt x="9665984" y="6160495"/>
                  <a:pt x="9663635" y="6159612"/>
                </a:cubicBezTo>
                <a:cubicBezTo>
                  <a:pt x="9664293" y="6159387"/>
                  <a:pt x="9664923" y="6159088"/>
                  <a:pt x="9665514" y="6158721"/>
                </a:cubicBezTo>
                <a:cubicBezTo>
                  <a:pt x="9666308" y="6158296"/>
                  <a:pt x="9666727" y="6157395"/>
                  <a:pt x="9666542" y="6156510"/>
                </a:cubicBezTo>
                <a:cubicBezTo>
                  <a:pt x="9666543" y="6156510"/>
                  <a:pt x="9669663" y="6155298"/>
                  <a:pt x="9670088" y="6152944"/>
                </a:cubicBezTo>
                <a:close/>
                <a:moveTo>
                  <a:pt x="9701007" y="6152481"/>
                </a:moveTo>
                <a:cubicBezTo>
                  <a:pt x="9701398" y="6154870"/>
                  <a:pt x="9704553" y="6156047"/>
                  <a:pt x="9704553" y="6156047"/>
                </a:cubicBezTo>
                <a:cubicBezTo>
                  <a:pt x="9704369" y="6156932"/>
                  <a:pt x="9704788" y="6157832"/>
                  <a:pt x="9705581" y="6158257"/>
                </a:cubicBezTo>
                <a:cubicBezTo>
                  <a:pt x="9706167" y="6158626"/>
                  <a:pt x="9706799" y="6158914"/>
                  <a:pt x="9707460" y="6159113"/>
                </a:cubicBezTo>
                <a:cubicBezTo>
                  <a:pt x="9705101" y="6160006"/>
                  <a:pt x="9702606" y="6160489"/>
                  <a:pt x="9700085" y="6160539"/>
                </a:cubicBezTo>
                <a:cubicBezTo>
                  <a:pt x="9697766" y="6160610"/>
                  <a:pt x="9695465" y="6160109"/>
                  <a:pt x="9693384" y="6159077"/>
                </a:cubicBezTo>
                <a:cubicBezTo>
                  <a:pt x="9694465" y="6159084"/>
                  <a:pt x="9695525" y="6158775"/>
                  <a:pt x="9696433" y="6158186"/>
                </a:cubicBezTo>
                <a:lnTo>
                  <a:pt x="9696469" y="6158150"/>
                </a:lnTo>
                <a:cubicBezTo>
                  <a:pt x="9697039" y="6157591"/>
                  <a:pt x="9697391" y="6156845"/>
                  <a:pt x="9697461" y="6156047"/>
                </a:cubicBezTo>
                <a:cubicBezTo>
                  <a:pt x="9699294" y="6155770"/>
                  <a:pt x="9700732" y="6154324"/>
                  <a:pt x="9701007" y="6152481"/>
                </a:cubicBezTo>
                <a:close/>
                <a:moveTo>
                  <a:pt x="9667855" y="6152196"/>
                </a:moveTo>
                <a:lnTo>
                  <a:pt x="9667642" y="6152338"/>
                </a:lnTo>
                <a:lnTo>
                  <a:pt x="9667607" y="6152324"/>
                </a:lnTo>
                <a:close/>
                <a:moveTo>
                  <a:pt x="9688243" y="6148737"/>
                </a:moveTo>
                <a:lnTo>
                  <a:pt x="9688255" y="6148785"/>
                </a:lnTo>
                <a:lnTo>
                  <a:pt x="9688101" y="6148844"/>
                </a:lnTo>
                <a:close/>
                <a:moveTo>
                  <a:pt x="9659947" y="6148345"/>
                </a:moveTo>
                <a:cubicBezTo>
                  <a:pt x="9661220" y="6148059"/>
                  <a:pt x="9662539" y="6148059"/>
                  <a:pt x="9663812" y="6148345"/>
                </a:cubicBezTo>
                <a:lnTo>
                  <a:pt x="9662961" y="6150484"/>
                </a:lnTo>
                <a:lnTo>
                  <a:pt x="9667607" y="6152324"/>
                </a:lnTo>
                <a:lnTo>
                  <a:pt x="9663316" y="6154549"/>
                </a:lnTo>
                <a:lnTo>
                  <a:pt x="9663883" y="6156475"/>
                </a:lnTo>
                <a:cubicBezTo>
                  <a:pt x="9662732" y="6156814"/>
                  <a:pt x="9661520" y="6156887"/>
                  <a:pt x="9660337" y="6156689"/>
                </a:cubicBezTo>
                <a:cubicBezTo>
                  <a:pt x="9658706" y="6156332"/>
                  <a:pt x="9656792" y="6155726"/>
                  <a:pt x="9656792" y="6155726"/>
                </a:cubicBezTo>
                <a:cubicBezTo>
                  <a:pt x="9657521" y="6154788"/>
                  <a:pt x="9657976" y="6153665"/>
                  <a:pt x="9658103" y="6152481"/>
                </a:cubicBezTo>
                <a:cubicBezTo>
                  <a:pt x="9658043" y="6151350"/>
                  <a:pt x="9657714" y="6150250"/>
                  <a:pt x="9657146" y="6149272"/>
                </a:cubicBezTo>
                <a:close/>
                <a:moveTo>
                  <a:pt x="9632432" y="6148238"/>
                </a:moveTo>
                <a:cubicBezTo>
                  <a:pt x="9633151" y="6147957"/>
                  <a:pt x="9633948" y="6147957"/>
                  <a:pt x="9634666" y="6148238"/>
                </a:cubicBezTo>
                <a:lnTo>
                  <a:pt x="9634170" y="6150484"/>
                </a:lnTo>
                <a:cubicBezTo>
                  <a:pt x="9634170" y="6150484"/>
                  <a:pt x="9637928" y="6151055"/>
                  <a:pt x="9637715" y="6152231"/>
                </a:cubicBezTo>
                <a:cubicBezTo>
                  <a:pt x="9637503" y="6153408"/>
                  <a:pt x="9634170" y="6154585"/>
                  <a:pt x="9634170" y="6154585"/>
                </a:cubicBezTo>
                <a:lnTo>
                  <a:pt x="9635234" y="6156510"/>
                </a:lnTo>
                <a:cubicBezTo>
                  <a:pt x="9634275" y="6156770"/>
                  <a:pt x="9633276" y="6156843"/>
                  <a:pt x="9632290" y="6156724"/>
                </a:cubicBezTo>
                <a:cubicBezTo>
                  <a:pt x="9631462" y="6156639"/>
                  <a:pt x="9630670" y="6156345"/>
                  <a:pt x="9629986" y="6155868"/>
                </a:cubicBezTo>
                <a:cubicBezTo>
                  <a:pt x="9630399" y="6155369"/>
                  <a:pt x="9630669" y="6154764"/>
                  <a:pt x="9630766" y="6154121"/>
                </a:cubicBezTo>
                <a:cubicBezTo>
                  <a:pt x="9630903" y="6153187"/>
                  <a:pt x="9630903" y="6152238"/>
                  <a:pt x="9630766" y="6151304"/>
                </a:cubicBezTo>
                <a:lnTo>
                  <a:pt x="9630908" y="6151411"/>
                </a:lnTo>
                <a:cubicBezTo>
                  <a:pt x="9631865" y="6150270"/>
                  <a:pt x="9631510" y="6148701"/>
                  <a:pt x="9632432" y="6148238"/>
                </a:cubicBezTo>
                <a:close/>
                <a:moveTo>
                  <a:pt x="9647679" y="6148131"/>
                </a:moveTo>
                <a:cubicBezTo>
                  <a:pt x="9648949" y="6148385"/>
                  <a:pt x="9650155" y="6148894"/>
                  <a:pt x="9651225" y="6149628"/>
                </a:cubicBezTo>
                <a:cubicBezTo>
                  <a:pt x="9650818" y="6150528"/>
                  <a:pt x="9650578" y="6151494"/>
                  <a:pt x="9650516" y="6152481"/>
                </a:cubicBezTo>
                <a:cubicBezTo>
                  <a:pt x="9650632" y="6153494"/>
                  <a:pt x="9650997" y="6154462"/>
                  <a:pt x="9651579" y="6155298"/>
                </a:cubicBezTo>
                <a:cubicBezTo>
                  <a:pt x="9650754" y="6155842"/>
                  <a:pt x="9649843" y="6156240"/>
                  <a:pt x="9648885" y="6156475"/>
                </a:cubicBezTo>
                <a:cubicBezTo>
                  <a:pt x="9647399" y="6156899"/>
                  <a:pt x="9645850" y="6157056"/>
                  <a:pt x="9644311" y="6156938"/>
                </a:cubicBezTo>
                <a:lnTo>
                  <a:pt x="9645020" y="6154620"/>
                </a:lnTo>
                <a:cubicBezTo>
                  <a:pt x="9645020" y="6154620"/>
                  <a:pt x="9640446" y="6153301"/>
                  <a:pt x="9640942" y="6152267"/>
                </a:cubicBezTo>
                <a:cubicBezTo>
                  <a:pt x="9641439" y="6151233"/>
                  <a:pt x="9645481" y="6150591"/>
                  <a:pt x="9645481" y="6150591"/>
                </a:cubicBezTo>
                <a:lnTo>
                  <a:pt x="9645091" y="6148594"/>
                </a:lnTo>
                <a:cubicBezTo>
                  <a:pt x="9645863" y="6148112"/>
                  <a:pt x="9646789" y="6147946"/>
                  <a:pt x="9647679" y="6148131"/>
                </a:cubicBezTo>
                <a:close/>
                <a:moveTo>
                  <a:pt x="9707460" y="6147881"/>
                </a:moveTo>
                <a:cubicBezTo>
                  <a:pt x="9708745" y="6147596"/>
                  <a:pt x="9710076" y="6147596"/>
                  <a:pt x="9711361" y="6147881"/>
                </a:cubicBezTo>
                <a:lnTo>
                  <a:pt x="9714127" y="6148808"/>
                </a:lnTo>
                <a:cubicBezTo>
                  <a:pt x="9713537" y="6149775"/>
                  <a:pt x="9713218" y="6150884"/>
                  <a:pt x="9713205" y="6152017"/>
                </a:cubicBezTo>
                <a:cubicBezTo>
                  <a:pt x="9713344" y="6153192"/>
                  <a:pt x="9713784" y="6154310"/>
                  <a:pt x="9714481" y="6155262"/>
                </a:cubicBezTo>
                <a:cubicBezTo>
                  <a:pt x="9713318" y="6155647"/>
                  <a:pt x="9712134" y="6155968"/>
                  <a:pt x="9710935" y="6156225"/>
                </a:cubicBezTo>
                <a:lnTo>
                  <a:pt x="9707640" y="6156026"/>
                </a:lnTo>
                <a:lnTo>
                  <a:pt x="9708169" y="6154228"/>
                </a:lnTo>
                <a:cubicBezTo>
                  <a:pt x="9708169" y="6154228"/>
                  <a:pt x="9703702" y="6153194"/>
                  <a:pt x="9703631" y="6151875"/>
                </a:cubicBezTo>
                <a:cubicBezTo>
                  <a:pt x="9703560" y="6150556"/>
                  <a:pt x="9708312" y="6150021"/>
                  <a:pt x="9708312" y="6150021"/>
                </a:cubicBezTo>
                <a:close/>
                <a:moveTo>
                  <a:pt x="9736429" y="6147667"/>
                </a:moveTo>
                <a:cubicBezTo>
                  <a:pt x="9737148" y="6147390"/>
                  <a:pt x="9737944" y="6147390"/>
                  <a:pt x="9738663" y="6147667"/>
                </a:cubicBezTo>
                <a:cubicBezTo>
                  <a:pt x="9739621" y="6148131"/>
                  <a:pt x="9739266" y="6149700"/>
                  <a:pt x="9740188" y="6150841"/>
                </a:cubicBezTo>
                <a:cubicBezTo>
                  <a:pt x="9740051" y="6151775"/>
                  <a:pt x="9740051" y="6152724"/>
                  <a:pt x="9740188" y="6153657"/>
                </a:cubicBezTo>
                <a:cubicBezTo>
                  <a:pt x="9740281" y="6154309"/>
                  <a:pt x="9740565" y="6154916"/>
                  <a:pt x="9741003" y="6155405"/>
                </a:cubicBezTo>
                <a:cubicBezTo>
                  <a:pt x="9740303" y="6155876"/>
                  <a:pt x="9739501" y="6156170"/>
                  <a:pt x="9738663" y="6156260"/>
                </a:cubicBezTo>
                <a:cubicBezTo>
                  <a:pt x="9737678" y="6156379"/>
                  <a:pt x="9736679" y="6156307"/>
                  <a:pt x="9735720" y="6156046"/>
                </a:cubicBezTo>
                <a:lnTo>
                  <a:pt x="9736784" y="6154121"/>
                </a:lnTo>
                <a:cubicBezTo>
                  <a:pt x="9736784" y="6154121"/>
                  <a:pt x="9733238" y="6152944"/>
                  <a:pt x="9733238" y="6151768"/>
                </a:cubicBezTo>
                <a:cubicBezTo>
                  <a:pt x="9733238" y="6150591"/>
                  <a:pt x="9736784" y="6150021"/>
                  <a:pt x="9736784" y="6150021"/>
                </a:cubicBezTo>
                <a:close/>
                <a:moveTo>
                  <a:pt x="9691646" y="6147489"/>
                </a:moveTo>
                <a:cubicBezTo>
                  <a:pt x="9692709" y="6147248"/>
                  <a:pt x="9693811" y="6147248"/>
                  <a:pt x="9694873" y="6147489"/>
                </a:cubicBezTo>
                <a:lnTo>
                  <a:pt x="9694306" y="6149522"/>
                </a:lnTo>
                <a:cubicBezTo>
                  <a:pt x="9694306" y="6149522"/>
                  <a:pt x="9698880" y="6150377"/>
                  <a:pt x="9698880" y="6151839"/>
                </a:cubicBezTo>
                <a:cubicBezTo>
                  <a:pt x="9698880" y="6153301"/>
                  <a:pt x="9694199" y="6154050"/>
                  <a:pt x="9694199" y="6154050"/>
                </a:cubicBezTo>
                <a:lnTo>
                  <a:pt x="9694980" y="6155868"/>
                </a:lnTo>
                <a:cubicBezTo>
                  <a:pt x="9693770" y="6156451"/>
                  <a:pt x="9692380" y="6156528"/>
                  <a:pt x="9691115" y="6156082"/>
                </a:cubicBezTo>
                <a:cubicBezTo>
                  <a:pt x="9690116" y="6155725"/>
                  <a:pt x="9689154" y="6155272"/>
                  <a:pt x="9688243" y="6154728"/>
                </a:cubicBezTo>
                <a:cubicBezTo>
                  <a:pt x="9688854" y="6153817"/>
                  <a:pt x="9689118" y="6152716"/>
                  <a:pt x="9688987" y="6151625"/>
                </a:cubicBezTo>
                <a:lnTo>
                  <a:pt x="9688255" y="6148785"/>
                </a:lnTo>
                <a:close/>
                <a:moveTo>
                  <a:pt x="9723381" y="6147453"/>
                </a:moveTo>
                <a:cubicBezTo>
                  <a:pt x="9724271" y="6147268"/>
                  <a:pt x="9725198" y="6147434"/>
                  <a:pt x="9725970" y="6147917"/>
                </a:cubicBezTo>
                <a:lnTo>
                  <a:pt x="9725508" y="6149914"/>
                </a:lnTo>
                <a:cubicBezTo>
                  <a:pt x="9725508" y="6149914"/>
                  <a:pt x="9729586" y="6150484"/>
                  <a:pt x="9730047" y="6151590"/>
                </a:cubicBezTo>
                <a:lnTo>
                  <a:pt x="9730118" y="6151590"/>
                </a:lnTo>
                <a:cubicBezTo>
                  <a:pt x="9730579" y="6152624"/>
                  <a:pt x="9726040" y="6153943"/>
                  <a:pt x="9726040" y="6153943"/>
                </a:cubicBezTo>
                <a:lnTo>
                  <a:pt x="9726749" y="6156260"/>
                </a:lnTo>
                <a:cubicBezTo>
                  <a:pt x="9725210" y="6156378"/>
                  <a:pt x="9723661" y="6156221"/>
                  <a:pt x="9722176" y="6155797"/>
                </a:cubicBezTo>
                <a:cubicBezTo>
                  <a:pt x="9721226" y="6155567"/>
                  <a:pt x="9720326" y="6155168"/>
                  <a:pt x="9719516" y="6154620"/>
                </a:cubicBezTo>
                <a:cubicBezTo>
                  <a:pt x="9720080" y="6153779"/>
                  <a:pt x="9720433" y="6152812"/>
                  <a:pt x="9720544" y="6151804"/>
                </a:cubicBezTo>
                <a:cubicBezTo>
                  <a:pt x="9720482" y="6150817"/>
                  <a:pt x="9720242" y="6149850"/>
                  <a:pt x="9719835" y="6148951"/>
                </a:cubicBezTo>
                <a:cubicBezTo>
                  <a:pt x="9720905" y="6148217"/>
                  <a:pt x="9722111" y="6147707"/>
                  <a:pt x="9723381" y="6147453"/>
                </a:cubicBezTo>
                <a:close/>
                <a:moveTo>
                  <a:pt x="9676364" y="6147346"/>
                </a:moveTo>
                <a:cubicBezTo>
                  <a:pt x="9677414" y="6147103"/>
                  <a:pt x="9678506" y="6147103"/>
                  <a:pt x="9679555" y="6147346"/>
                </a:cubicBezTo>
                <a:cubicBezTo>
                  <a:pt x="9680797" y="6147622"/>
                  <a:pt x="9681991" y="6148078"/>
                  <a:pt x="9683101" y="6148701"/>
                </a:cubicBezTo>
                <a:cubicBezTo>
                  <a:pt x="9683101" y="6148701"/>
                  <a:pt x="9682321" y="6149236"/>
                  <a:pt x="9682321" y="6151590"/>
                </a:cubicBezTo>
                <a:cubicBezTo>
                  <a:pt x="9682187" y="6152685"/>
                  <a:pt x="9682465" y="6153792"/>
                  <a:pt x="9683101" y="6154691"/>
                </a:cubicBezTo>
                <a:cubicBezTo>
                  <a:pt x="9682190" y="6155236"/>
                  <a:pt x="9681228" y="6155690"/>
                  <a:pt x="9680229" y="6156047"/>
                </a:cubicBezTo>
                <a:cubicBezTo>
                  <a:pt x="9678964" y="6156496"/>
                  <a:pt x="9677573" y="6156419"/>
                  <a:pt x="9676364" y="6155833"/>
                </a:cubicBezTo>
                <a:lnTo>
                  <a:pt x="9677109" y="6154014"/>
                </a:lnTo>
                <a:cubicBezTo>
                  <a:pt x="9677109" y="6154014"/>
                  <a:pt x="9672464" y="6153159"/>
                  <a:pt x="9672464" y="6151804"/>
                </a:cubicBezTo>
                <a:cubicBezTo>
                  <a:pt x="9672464" y="6150448"/>
                  <a:pt x="9677002" y="6149486"/>
                  <a:pt x="9677002" y="6149486"/>
                </a:cubicBezTo>
                <a:close/>
                <a:moveTo>
                  <a:pt x="9619880" y="6139395"/>
                </a:moveTo>
                <a:cubicBezTo>
                  <a:pt x="9621363" y="6139025"/>
                  <a:pt x="9622932" y="6139297"/>
                  <a:pt x="9624206" y="6140144"/>
                </a:cubicBezTo>
                <a:lnTo>
                  <a:pt x="9624242" y="6140144"/>
                </a:lnTo>
                <a:cubicBezTo>
                  <a:pt x="9625275" y="6140715"/>
                  <a:pt x="9626161" y="6141521"/>
                  <a:pt x="9626830" y="6142497"/>
                </a:cubicBezTo>
                <a:cubicBezTo>
                  <a:pt x="9626830" y="6142497"/>
                  <a:pt x="9627397" y="6139395"/>
                  <a:pt x="9629276" y="6139751"/>
                </a:cubicBezTo>
                <a:cubicBezTo>
                  <a:pt x="9630092" y="6139751"/>
                  <a:pt x="9630553" y="6141748"/>
                  <a:pt x="9630553" y="6143995"/>
                </a:cubicBezTo>
                <a:cubicBezTo>
                  <a:pt x="9630349" y="6145874"/>
                  <a:pt x="9629834" y="6147706"/>
                  <a:pt x="9629028" y="6149414"/>
                </a:cubicBezTo>
                <a:cubicBezTo>
                  <a:pt x="9628400" y="6149116"/>
                  <a:pt x="9627730" y="6148911"/>
                  <a:pt x="9627043" y="6148808"/>
                </a:cubicBezTo>
                <a:cubicBezTo>
                  <a:pt x="9626459" y="6148724"/>
                  <a:pt x="9625866" y="6148893"/>
                  <a:pt x="9625412" y="6149272"/>
                </a:cubicBezTo>
                <a:cubicBezTo>
                  <a:pt x="9625412" y="6149272"/>
                  <a:pt x="9624348" y="6146455"/>
                  <a:pt x="9623426" y="6144708"/>
                </a:cubicBezTo>
                <a:cubicBezTo>
                  <a:pt x="9622337" y="6142876"/>
                  <a:pt x="9621153" y="6141103"/>
                  <a:pt x="9619880" y="6139395"/>
                </a:cubicBezTo>
                <a:close/>
                <a:moveTo>
                  <a:pt x="9751783" y="6139003"/>
                </a:moveTo>
                <a:cubicBezTo>
                  <a:pt x="9750510" y="6140711"/>
                  <a:pt x="9749326" y="6142484"/>
                  <a:pt x="9748237" y="6144315"/>
                </a:cubicBezTo>
                <a:cubicBezTo>
                  <a:pt x="9747315" y="6146063"/>
                  <a:pt x="9746251" y="6148880"/>
                  <a:pt x="9746251" y="6148880"/>
                </a:cubicBezTo>
                <a:cubicBezTo>
                  <a:pt x="9745797" y="6148501"/>
                  <a:pt x="9745204" y="6148332"/>
                  <a:pt x="9744620" y="6148416"/>
                </a:cubicBezTo>
                <a:cubicBezTo>
                  <a:pt x="9743932" y="6148519"/>
                  <a:pt x="9743263" y="6148723"/>
                  <a:pt x="9742634" y="6149022"/>
                </a:cubicBezTo>
                <a:cubicBezTo>
                  <a:pt x="9741829" y="6147314"/>
                  <a:pt x="9741314" y="6145482"/>
                  <a:pt x="9741110" y="6143602"/>
                </a:cubicBezTo>
                <a:cubicBezTo>
                  <a:pt x="9741110" y="6141356"/>
                  <a:pt x="9741571" y="6139538"/>
                  <a:pt x="9742386" y="6139359"/>
                </a:cubicBezTo>
                <a:lnTo>
                  <a:pt x="9742422" y="6139359"/>
                </a:lnTo>
                <a:cubicBezTo>
                  <a:pt x="9744301" y="6139003"/>
                  <a:pt x="9744868" y="6142105"/>
                  <a:pt x="9744868" y="6142105"/>
                </a:cubicBezTo>
                <a:cubicBezTo>
                  <a:pt x="9745544" y="6141122"/>
                  <a:pt x="9746444" y="6140315"/>
                  <a:pt x="9747492" y="6139751"/>
                </a:cubicBezTo>
                <a:cubicBezTo>
                  <a:pt x="9748754" y="6138906"/>
                  <a:pt x="9750311" y="6138634"/>
                  <a:pt x="9751783" y="6139003"/>
                </a:cubicBezTo>
                <a:close/>
                <a:moveTo>
                  <a:pt x="9654558" y="6138396"/>
                </a:moveTo>
                <a:cubicBezTo>
                  <a:pt x="9655480" y="6138289"/>
                  <a:pt x="9656544" y="6142711"/>
                  <a:pt x="9656544" y="6142711"/>
                </a:cubicBezTo>
                <a:lnTo>
                  <a:pt x="9658884" y="6142140"/>
                </a:lnTo>
                <a:cubicBezTo>
                  <a:pt x="9659025" y="6142954"/>
                  <a:pt x="9659025" y="6143787"/>
                  <a:pt x="9658884" y="6144601"/>
                </a:cubicBezTo>
                <a:lnTo>
                  <a:pt x="9659203" y="6144423"/>
                </a:lnTo>
                <a:cubicBezTo>
                  <a:pt x="9659055" y="6144976"/>
                  <a:pt x="9658853" y="6145513"/>
                  <a:pt x="9658600" y="6146027"/>
                </a:cubicBezTo>
                <a:lnTo>
                  <a:pt x="9654522" y="6147132"/>
                </a:lnTo>
                <a:lnTo>
                  <a:pt x="9650976" y="6145956"/>
                </a:lnTo>
                <a:cubicBezTo>
                  <a:pt x="9650576" y="6145283"/>
                  <a:pt x="9650288" y="6144548"/>
                  <a:pt x="9650126" y="6143781"/>
                </a:cubicBezTo>
                <a:cubicBezTo>
                  <a:pt x="9650102" y="6143199"/>
                  <a:pt x="9650264" y="6142624"/>
                  <a:pt x="9650587" y="6142140"/>
                </a:cubicBezTo>
                <a:lnTo>
                  <a:pt x="9652218" y="6142604"/>
                </a:lnTo>
                <a:cubicBezTo>
                  <a:pt x="9652218" y="6142604"/>
                  <a:pt x="9653636" y="6138504"/>
                  <a:pt x="9654558" y="6138396"/>
                </a:cubicBezTo>
                <a:close/>
                <a:moveTo>
                  <a:pt x="9686080" y="6137862"/>
                </a:moveTo>
                <a:cubicBezTo>
                  <a:pt x="9687534" y="6137862"/>
                  <a:pt x="9687746" y="6142390"/>
                  <a:pt x="9687746" y="6142390"/>
                </a:cubicBezTo>
                <a:lnTo>
                  <a:pt x="9689696" y="6141855"/>
                </a:lnTo>
                <a:cubicBezTo>
                  <a:pt x="9690137" y="6142467"/>
                  <a:pt x="9690373" y="6143204"/>
                  <a:pt x="9690370" y="6143959"/>
                </a:cubicBezTo>
                <a:cubicBezTo>
                  <a:pt x="9690432" y="6144658"/>
                  <a:pt x="9690186" y="6145349"/>
                  <a:pt x="9689696" y="6145849"/>
                </a:cubicBezTo>
                <a:lnTo>
                  <a:pt x="9685938" y="6147560"/>
                </a:lnTo>
                <a:lnTo>
                  <a:pt x="9681719" y="6145991"/>
                </a:lnTo>
                <a:cubicBezTo>
                  <a:pt x="9681520" y="6145259"/>
                  <a:pt x="9681413" y="6144504"/>
                  <a:pt x="9681399" y="6143745"/>
                </a:cubicBezTo>
                <a:cubicBezTo>
                  <a:pt x="9681409" y="6143054"/>
                  <a:pt x="9681566" y="6142373"/>
                  <a:pt x="9681860" y="6141748"/>
                </a:cubicBezTo>
                <a:lnTo>
                  <a:pt x="9683846" y="6142105"/>
                </a:lnTo>
                <a:cubicBezTo>
                  <a:pt x="9683846" y="6142105"/>
                  <a:pt x="9684626" y="6137862"/>
                  <a:pt x="9686080" y="6137862"/>
                </a:cubicBezTo>
                <a:close/>
                <a:moveTo>
                  <a:pt x="9716821" y="6137826"/>
                </a:moveTo>
                <a:cubicBezTo>
                  <a:pt x="9717779" y="6137969"/>
                  <a:pt x="9719126" y="6142033"/>
                  <a:pt x="9719126" y="6142033"/>
                </a:cubicBezTo>
                <a:lnTo>
                  <a:pt x="9720757" y="6141570"/>
                </a:lnTo>
                <a:cubicBezTo>
                  <a:pt x="9721102" y="6142045"/>
                  <a:pt x="9721277" y="6142623"/>
                  <a:pt x="9721254" y="6143210"/>
                </a:cubicBezTo>
                <a:cubicBezTo>
                  <a:pt x="9721199" y="6144022"/>
                  <a:pt x="9721007" y="6144817"/>
                  <a:pt x="9720686" y="6145563"/>
                </a:cubicBezTo>
                <a:lnTo>
                  <a:pt x="9720722" y="6145563"/>
                </a:lnTo>
                <a:lnTo>
                  <a:pt x="9717176" y="6146740"/>
                </a:lnTo>
                <a:lnTo>
                  <a:pt x="9713205" y="6145635"/>
                </a:lnTo>
                <a:cubicBezTo>
                  <a:pt x="9712886" y="6145136"/>
                  <a:pt x="9712635" y="6144596"/>
                  <a:pt x="9712460" y="6144030"/>
                </a:cubicBezTo>
                <a:cubicBezTo>
                  <a:pt x="9712336" y="6143215"/>
                  <a:pt x="9712336" y="6142385"/>
                  <a:pt x="9712460" y="6141570"/>
                </a:cubicBezTo>
                <a:lnTo>
                  <a:pt x="9714836" y="6142140"/>
                </a:lnTo>
                <a:cubicBezTo>
                  <a:pt x="9714836" y="6142140"/>
                  <a:pt x="9715864" y="6137683"/>
                  <a:pt x="9716821" y="6137826"/>
                </a:cubicBezTo>
                <a:close/>
                <a:moveTo>
                  <a:pt x="9683917" y="6137362"/>
                </a:moveTo>
                <a:lnTo>
                  <a:pt x="9682782" y="6139823"/>
                </a:lnTo>
                <a:lnTo>
                  <a:pt x="9680974" y="6139502"/>
                </a:lnTo>
                <a:cubicBezTo>
                  <a:pt x="9681100" y="6138868"/>
                  <a:pt x="9681367" y="6138271"/>
                  <a:pt x="9681754" y="6137754"/>
                </a:cubicBezTo>
                <a:cubicBezTo>
                  <a:pt x="9682381" y="6137307"/>
                  <a:pt x="9683174" y="6137164"/>
                  <a:pt x="9683917" y="6137362"/>
                </a:cubicBezTo>
                <a:close/>
                <a:moveTo>
                  <a:pt x="9714339" y="6136364"/>
                </a:moveTo>
                <a:lnTo>
                  <a:pt x="9713701" y="6139644"/>
                </a:lnTo>
                <a:lnTo>
                  <a:pt x="9711006" y="6139074"/>
                </a:lnTo>
                <a:cubicBezTo>
                  <a:pt x="9711000" y="6138128"/>
                  <a:pt x="9711449" y="6137238"/>
                  <a:pt x="9712212" y="6136685"/>
                </a:cubicBezTo>
                <a:cubicBezTo>
                  <a:pt x="9712817" y="6136212"/>
                  <a:pt x="9713623" y="6136091"/>
                  <a:pt x="9714339" y="6136364"/>
                </a:cubicBezTo>
                <a:close/>
                <a:moveTo>
                  <a:pt x="9738876" y="6133903"/>
                </a:moveTo>
                <a:cubicBezTo>
                  <a:pt x="9740384" y="6133923"/>
                  <a:pt x="9741590" y="6135168"/>
                  <a:pt x="9741570" y="6136684"/>
                </a:cubicBezTo>
                <a:cubicBezTo>
                  <a:pt x="9741551" y="6138201"/>
                  <a:pt x="9740313" y="6139414"/>
                  <a:pt x="9738805" y="6139394"/>
                </a:cubicBezTo>
                <a:cubicBezTo>
                  <a:pt x="9737311" y="6139375"/>
                  <a:pt x="9736110" y="6138152"/>
                  <a:pt x="9736110" y="6136649"/>
                </a:cubicBezTo>
                <a:cubicBezTo>
                  <a:pt x="9736130" y="6135127"/>
                  <a:pt x="9737362" y="6133903"/>
                  <a:pt x="9738876" y="6133903"/>
                </a:cubicBezTo>
                <a:close/>
                <a:moveTo>
                  <a:pt x="9630978" y="6133689"/>
                </a:moveTo>
                <a:cubicBezTo>
                  <a:pt x="9630990" y="6133689"/>
                  <a:pt x="9631002" y="6133690"/>
                  <a:pt x="9631014" y="6133690"/>
                </a:cubicBezTo>
                <a:cubicBezTo>
                  <a:pt x="9632404" y="6133670"/>
                  <a:pt x="9633547" y="6134787"/>
                  <a:pt x="9633567" y="6136185"/>
                </a:cubicBezTo>
                <a:cubicBezTo>
                  <a:pt x="9633567" y="6136197"/>
                  <a:pt x="9633567" y="6136209"/>
                  <a:pt x="9633567" y="6136222"/>
                </a:cubicBezTo>
                <a:cubicBezTo>
                  <a:pt x="9633567" y="6137639"/>
                  <a:pt x="9632424" y="6138789"/>
                  <a:pt x="9631014" y="6138789"/>
                </a:cubicBezTo>
                <a:cubicBezTo>
                  <a:pt x="9629604" y="6138789"/>
                  <a:pt x="9628461" y="6137639"/>
                  <a:pt x="9628461" y="6136222"/>
                </a:cubicBezTo>
                <a:cubicBezTo>
                  <a:pt x="9628461" y="6134823"/>
                  <a:pt x="9629588" y="6133690"/>
                  <a:pt x="9630978" y="6133689"/>
                </a:cubicBezTo>
                <a:close/>
                <a:moveTo>
                  <a:pt x="9653140" y="6133298"/>
                </a:moveTo>
                <a:lnTo>
                  <a:pt x="9653140" y="6134510"/>
                </a:lnTo>
                <a:cubicBezTo>
                  <a:pt x="9652035" y="6135078"/>
                  <a:pt x="9651058" y="6135866"/>
                  <a:pt x="9650267" y="6136827"/>
                </a:cubicBezTo>
                <a:cubicBezTo>
                  <a:pt x="9649678" y="6137619"/>
                  <a:pt x="9649311" y="6138555"/>
                  <a:pt x="9649204" y="6139538"/>
                </a:cubicBezTo>
                <a:cubicBezTo>
                  <a:pt x="9648381" y="6140185"/>
                  <a:pt x="9647735" y="6141032"/>
                  <a:pt x="9647324" y="6141998"/>
                </a:cubicBezTo>
                <a:cubicBezTo>
                  <a:pt x="9647065" y="6143088"/>
                  <a:pt x="9647065" y="6144224"/>
                  <a:pt x="9647324" y="6145314"/>
                </a:cubicBezTo>
                <a:cubicBezTo>
                  <a:pt x="9647324" y="6145314"/>
                  <a:pt x="9643779" y="6145314"/>
                  <a:pt x="9642750" y="6146597"/>
                </a:cubicBezTo>
                <a:cubicBezTo>
                  <a:pt x="9641722" y="6147881"/>
                  <a:pt x="9642325" y="6148594"/>
                  <a:pt x="9642325" y="6148594"/>
                </a:cubicBezTo>
                <a:lnTo>
                  <a:pt x="9639595" y="6149985"/>
                </a:lnTo>
                <a:lnTo>
                  <a:pt x="9637148" y="6148951"/>
                </a:lnTo>
                <a:cubicBezTo>
                  <a:pt x="9637148" y="6148951"/>
                  <a:pt x="9637503" y="6146597"/>
                  <a:pt x="9636226" y="6146027"/>
                </a:cubicBezTo>
                <a:cubicBezTo>
                  <a:pt x="9635259" y="6145612"/>
                  <a:pt x="9634227" y="6145370"/>
                  <a:pt x="9633177" y="6145314"/>
                </a:cubicBezTo>
                <a:cubicBezTo>
                  <a:pt x="9636169" y="6142413"/>
                  <a:pt x="9639462" y="6139843"/>
                  <a:pt x="9642999" y="6137648"/>
                </a:cubicBezTo>
                <a:lnTo>
                  <a:pt x="9643140" y="6137648"/>
                </a:lnTo>
                <a:cubicBezTo>
                  <a:pt x="9646322" y="6135867"/>
                  <a:pt x="9649671" y="6134410"/>
                  <a:pt x="9653140" y="6133298"/>
                </a:cubicBezTo>
                <a:close/>
                <a:moveTo>
                  <a:pt x="9717921" y="6132691"/>
                </a:moveTo>
                <a:cubicBezTo>
                  <a:pt x="9721603" y="6133866"/>
                  <a:pt x="9725166" y="6135394"/>
                  <a:pt x="9728558" y="6137255"/>
                </a:cubicBezTo>
                <a:cubicBezTo>
                  <a:pt x="9732117" y="6139434"/>
                  <a:pt x="9735423" y="6142005"/>
                  <a:pt x="9738415" y="6144921"/>
                </a:cubicBezTo>
                <a:lnTo>
                  <a:pt x="9738238" y="6144921"/>
                </a:lnTo>
                <a:cubicBezTo>
                  <a:pt x="9737188" y="6144978"/>
                  <a:pt x="9736155" y="6145219"/>
                  <a:pt x="9735188" y="6145635"/>
                </a:cubicBezTo>
                <a:cubicBezTo>
                  <a:pt x="9733912" y="6146205"/>
                  <a:pt x="9734266" y="6148559"/>
                  <a:pt x="9734266" y="6148559"/>
                </a:cubicBezTo>
                <a:lnTo>
                  <a:pt x="9731820" y="6149593"/>
                </a:lnTo>
                <a:lnTo>
                  <a:pt x="9729090" y="6148202"/>
                </a:lnTo>
                <a:cubicBezTo>
                  <a:pt x="9729090" y="6148202"/>
                  <a:pt x="9729586" y="6147489"/>
                  <a:pt x="9728664" y="6146205"/>
                </a:cubicBezTo>
                <a:cubicBezTo>
                  <a:pt x="9727742" y="6144921"/>
                  <a:pt x="9724090" y="6144921"/>
                  <a:pt x="9724090" y="6144921"/>
                </a:cubicBezTo>
                <a:cubicBezTo>
                  <a:pt x="9724349" y="6143832"/>
                  <a:pt x="9724349" y="6142696"/>
                  <a:pt x="9724090" y="6141605"/>
                </a:cubicBezTo>
                <a:cubicBezTo>
                  <a:pt x="9723643" y="6140662"/>
                  <a:pt x="9723003" y="6139823"/>
                  <a:pt x="9722211" y="6139145"/>
                </a:cubicBezTo>
                <a:cubicBezTo>
                  <a:pt x="9722073" y="6138048"/>
                  <a:pt x="9721657" y="6137005"/>
                  <a:pt x="9721005" y="6136114"/>
                </a:cubicBezTo>
                <a:cubicBezTo>
                  <a:pt x="9719957" y="6135199"/>
                  <a:pt x="9718756" y="6134475"/>
                  <a:pt x="9717459" y="6133975"/>
                </a:cubicBezTo>
                <a:close/>
                <a:moveTo>
                  <a:pt x="9673528" y="6128234"/>
                </a:moveTo>
                <a:cubicBezTo>
                  <a:pt x="9676042" y="6128056"/>
                  <a:pt x="9678566" y="6128056"/>
                  <a:pt x="9681080" y="6128234"/>
                </a:cubicBezTo>
                <a:cubicBezTo>
                  <a:pt x="9680346" y="6129487"/>
                  <a:pt x="9679966" y="6130917"/>
                  <a:pt x="9679981" y="6132370"/>
                </a:cubicBezTo>
                <a:cubicBezTo>
                  <a:pt x="9680132" y="6133647"/>
                  <a:pt x="9680582" y="6134868"/>
                  <a:pt x="9681293" y="6135936"/>
                </a:cubicBezTo>
                <a:cubicBezTo>
                  <a:pt x="9679728" y="6137368"/>
                  <a:pt x="9678850" y="6139407"/>
                  <a:pt x="9678882" y="6141534"/>
                </a:cubicBezTo>
                <a:cubicBezTo>
                  <a:pt x="9678882" y="6145100"/>
                  <a:pt x="9678882" y="6145991"/>
                  <a:pt x="9678882" y="6145991"/>
                </a:cubicBezTo>
                <a:cubicBezTo>
                  <a:pt x="9678882" y="6145991"/>
                  <a:pt x="9674875" y="6145635"/>
                  <a:pt x="9674024" y="6147418"/>
                </a:cubicBezTo>
                <a:cubicBezTo>
                  <a:pt x="9673173" y="6149201"/>
                  <a:pt x="9673705" y="6149236"/>
                  <a:pt x="9673705" y="6149236"/>
                </a:cubicBezTo>
                <a:cubicBezTo>
                  <a:pt x="9673705" y="6149236"/>
                  <a:pt x="9670408" y="6149771"/>
                  <a:pt x="9669946" y="6152267"/>
                </a:cubicBezTo>
                <a:cubicBezTo>
                  <a:pt x="9669486" y="6149806"/>
                  <a:pt x="9666401" y="6148987"/>
                  <a:pt x="9666401" y="6148987"/>
                </a:cubicBezTo>
                <a:cubicBezTo>
                  <a:pt x="9666401" y="6148987"/>
                  <a:pt x="9666897" y="6148380"/>
                  <a:pt x="9666081" y="6147097"/>
                </a:cubicBezTo>
                <a:cubicBezTo>
                  <a:pt x="9665266" y="6145813"/>
                  <a:pt x="9661153" y="6145671"/>
                  <a:pt x="9661153" y="6145671"/>
                </a:cubicBezTo>
                <a:cubicBezTo>
                  <a:pt x="9662080" y="6144385"/>
                  <a:pt x="9662577" y="6142837"/>
                  <a:pt x="9662571" y="6141249"/>
                </a:cubicBezTo>
                <a:cubicBezTo>
                  <a:pt x="9662580" y="6139755"/>
                  <a:pt x="9662214" y="6138284"/>
                  <a:pt x="9661508" y="6136970"/>
                </a:cubicBezTo>
                <a:cubicBezTo>
                  <a:pt x="9662599" y="6136459"/>
                  <a:pt x="9663531" y="6135658"/>
                  <a:pt x="9664202" y="6134653"/>
                </a:cubicBezTo>
                <a:cubicBezTo>
                  <a:pt x="9664936" y="6133214"/>
                  <a:pt x="9665185" y="6131574"/>
                  <a:pt x="9664911" y="6129981"/>
                </a:cubicBezTo>
                <a:cubicBezTo>
                  <a:pt x="9667770" y="6129284"/>
                  <a:pt x="9670672" y="6128784"/>
                  <a:pt x="9673598" y="6128484"/>
                </a:cubicBezTo>
                <a:close/>
                <a:moveTo>
                  <a:pt x="9710829" y="6128127"/>
                </a:moveTo>
                <a:cubicBezTo>
                  <a:pt x="9712239" y="6128127"/>
                  <a:pt x="9713382" y="6129277"/>
                  <a:pt x="9713382" y="6130695"/>
                </a:cubicBezTo>
                <a:cubicBezTo>
                  <a:pt x="9713382" y="6132112"/>
                  <a:pt x="9712239" y="6133262"/>
                  <a:pt x="9710829" y="6133262"/>
                </a:cubicBezTo>
                <a:cubicBezTo>
                  <a:pt x="9709419" y="6133262"/>
                  <a:pt x="9708276" y="6132112"/>
                  <a:pt x="9708276" y="6130695"/>
                </a:cubicBezTo>
                <a:cubicBezTo>
                  <a:pt x="9708276" y="6129277"/>
                  <a:pt x="9709419" y="6128127"/>
                  <a:pt x="9710829" y="6128127"/>
                </a:cubicBezTo>
                <a:close/>
                <a:moveTo>
                  <a:pt x="9658281" y="6128091"/>
                </a:moveTo>
                <a:cubicBezTo>
                  <a:pt x="9658293" y="6128091"/>
                  <a:pt x="9658305" y="6128091"/>
                  <a:pt x="9658316" y="6128092"/>
                </a:cubicBezTo>
                <a:cubicBezTo>
                  <a:pt x="9659712" y="6128111"/>
                  <a:pt x="9660834" y="6129255"/>
                  <a:pt x="9660834" y="6130659"/>
                </a:cubicBezTo>
                <a:cubicBezTo>
                  <a:pt x="9660834" y="6132077"/>
                  <a:pt x="9659691" y="6133226"/>
                  <a:pt x="9658280" y="6133226"/>
                </a:cubicBezTo>
                <a:cubicBezTo>
                  <a:pt x="9656871" y="6133226"/>
                  <a:pt x="9655728" y="6132076"/>
                  <a:pt x="9655728" y="6130658"/>
                </a:cubicBezTo>
                <a:cubicBezTo>
                  <a:pt x="9655728" y="6129240"/>
                  <a:pt x="9656871" y="6128091"/>
                  <a:pt x="9658281" y="6128091"/>
                </a:cubicBezTo>
                <a:close/>
                <a:moveTo>
                  <a:pt x="9684484" y="6128056"/>
                </a:moveTo>
                <a:cubicBezTo>
                  <a:pt x="9685874" y="6128036"/>
                  <a:pt x="9687017" y="6129153"/>
                  <a:pt x="9687037" y="6130552"/>
                </a:cubicBezTo>
                <a:cubicBezTo>
                  <a:pt x="9687037" y="6130564"/>
                  <a:pt x="9687037" y="6130576"/>
                  <a:pt x="9687037" y="6130587"/>
                </a:cubicBezTo>
                <a:cubicBezTo>
                  <a:pt x="9687037" y="6132011"/>
                  <a:pt x="9685900" y="6133171"/>
                  <a:pt x="9684484" y="6133190"/>
                </a:cubicBezTo>
                <a:cubicBezTo>
                  <a:pt x="9683074" y="6133171"/>
                  <a:pt x="9681947" y="6132006"/>
                  <a:pt x="9681966" y="6130588"/>
                </a:cubicBezTo>
                <a:cubicBezTo>
                  <a:pt x="9681966" y="6130588"/>
                  <a:pt x="9681966" y="6130588"/>
                  <a:pt x="9681966" y="6130587"/>
                </a:cubicBezTo>
                <a:cubicBezTo>
                  <a:pt x="9681966" y="6129189"/>
                  <a:pt x="9683094" y="6128056"/>
                  <a:pt x="9684484" y="6128056"/>
                </a:cubicBezTo>
                <a:close/>
                <a:moveTo>
                  <a:pt x="9638424" y="6127664"/>
                </a:moveTo>
                <a:cubicBezTo>
                  <a:pt x="9639815" y="6127664"/>
                  <a:pt x="9640942" y="6128797"/>
                  <a:pt x="9640942" y="6130195"/>
                </a:cubicBezTo>
                <a:cubicBezTo>
                  <a:pt x="9640962" y="6131613"/>
                  <a:pt x="9639835" y="6132779"/>
                  <a:pt x="9638425" y="6132798"/>
                </a:cubicBezTo>
                <a:cubicBezTo>
                  <a:pt x="9636995" y="6132798"/>
                  <a:pt x="9635836" y="6131633"/>
                  <a:pt x="9635836" y="6130195"/>
                </a:cubicBezTo>
                <a:cubicBezTo>
                  <a:pt x="9635856" y="6128778"/>
                  <a:pt x="9637014" y="6127644"/>
                  <a:pt x="9638424" y="6127664"/>
                </a:cubicBezTo>
                <a:close/>
                <a:moveTo>
                  <a:pt x="9730792" y="6127486"/>
                </a:moveTo>
                <a:cubicBezTo>
                  <a:pt x="9732202" y="6127486"/>
                  <a:pt x="9733344" y="6128635"/>
                  <a:pt x="9733344" y="6130053"/>
                </a:cubicBezTo>
                <a:cubicBezTo>
                  <a:pt x="9733344" y="6131471"/>
                  <a:pt x="9732202" y="6132620"/>
                  <a:pt x="9730792" y="6132620"/>
                </a:cubicBezTo>
                <a:cubicBezTo>
                  <a:pt x="9729382" y="6132620"/>
                  <a:pt x="9728239" y="6131471"/>
                  <a:pt x="9728239" y="6130053"/>
                </a:cubicBezTo>
                <a:cubicBezTo>
                  <a:pt x="9728239" y="6128635"/>
                  <a:pt x="9729382" y="6127486"/>
                  <a:pt x="9730792" y="6127486"/>
                </a:cubicBezTo>
                <a:close/>
                <a:moveTo>
                  <a:pt x="9689982" y="6127307"/>
                </a:moveTo>
                <a:lnTo>
                  <a:pt x="9697461" y="6127307"/>
                </a:lnTo>
                <a:cubicBezTo>
                  <a:pt x="9700303" y="6127590"/>
                  <a:pt x="9703123" y="6128067"/>
                  <a:pt x="9705901" y="6128734"/>
                </a:cubicBezTo>
                <a:cubicBezTo>
                  <a:pt x="9705612" y="6130316"/>
                  <a:pt x="9705901" y="6131949"/>
                  <a:pt x="9706716" y="6133333"/>
                </a:cubicBezTo>
                <a:cubicBezTo>
                  <a:pt x="9707435" y="6134399"/>
                  <a:pt x="9708427" y="6135249"/>
                  <a:pt x="9709588" y="6135793"/>
                </a:cubicBezTo>
                <a:cubicBezTo>
                  <a:pt x="9708881" y="6137107"/>
                  <a:pt x="9708515" y="6138579"/>
                  <a:pt x="9708524" y="6140072"/>
                </a:cubicBezTo>
                <a:cubicBezTo>
                  <a:pt x="9708519" y="6141660"/>
                  <a:pt x="9709016" y="6143208"/>
                  <a:pt x="9709943" y="6144494"/>
                </a:cubicBezTo>
                <a:cubicBezTo>
                  <a:pt x="9709943" y="6144494"/>
                  <a:pt x="9705865" y="6144494"/>
                  <a:pt x="9705050" y="6145920"/>
                </a:cubicBezTo>
                <a:cubicBezTo>
                  <a:pt x="9704234" y="6147346"/>
                  <a:pt x="9704695" y="6147810"/>
                  <a:pt x="9704695" y="6147810"/>
                </a:cubicBezTo>
                <a:cubicBezTo>
                  <a:pt x="9704695" y="6147810"/>
                  <a:pt x="9701326" y="6148701"/>
                  <a:pt x="9701149" y="6151375"/>
                </a:cubicBezTo>
                <a:cubicBezTo>
                  <a:pt x="9700795" y="6148737"/>
                  <a:pt x="9697391" y="6148166"/>
                  <a:pt x="9697391" y="6148166"/>
                </a:cubicBezTo>
                <a:cubicBezTo>
                  <a:pt x="9697391" y="6148166"/>
                  <a:pt x="9697958" y="6148166"/>
                  <a:pt x="9697036" y="6146348"/>
                </a:cubicBezTo>
                <a:cubicBezTo>
                  <a:pt x="9696114" y="6144529"/>
                  <a:pt x="9692178" y="6144921"/>
                  <a:pt x="9692178" y="6144921"/>
                </a:cubicBezTo>
                <a:cubicBezTo>
                  <a:pt x="9692272" y="6143438"/>
                  <a:pt x="9692272" y="6141949"/>
                  <a:pt x="9692178" y="6140465"/>
                </a:cubicBezTo>
                <a:cubicBezTo>
                  <a:pt x="9692206" y="6138331"/>
                  <a:pt x="9691314" y="6136289"/>
                  <a:pt x="9689732" y="6134866"/>
                </a:cubicBezTo>
                <a:cubicBezTo>
                  <a:pt x="9690425" y="6133789"/>
                  <a:pt x="9690873" y="6132572"/>
                  <a:pt x="9691043" y="6131300"/>
                </a:cubicBezTo>
                <a:close/>
                <a:moveTo>
                  <a:pt x="9689944" y="6127165"/>
                </a:moveTo>
                <a:lnTo>
                  <a:pt x="9689982" y="6127307"/>
                </a:lnTo>
                <a:lnTo>
                  <a:pt x="9689909" y="6127307"/>
                </a:lnTo>
                <a:close/>
                <a:moveTo>
                  <a:pt x="10180039" y="6124597"/>
                </a:moveTo>
                <a:lnTo>
                  <a:pt x="10203264" y="6183930"/>
                </a:lnTo>
                <a:lnTo>
                  <a:pt x="10157842" y="6183930"/>
                </a:lnTo>
                <a:close/>
                <a:moveTo>
                  <a:pt x="11574232" y="6124597"/>
                </a:moveTo>
                <a:lnTo>
                  <a:pt x="11597456" y="6183930"/>
                </a:lnTo>
                <a:lnTo>
                  <a:pt x="11552000" y="6183930"/>
                </a:lnTo>
                <a:close/>
                <a:moveTo>
                  <a:pt x="9658352" y="6122921"/>
                </a:moveTo>
                <a:cubicBezTo>
                  <a:pt x="9657678" y="6125025"/>
                  <a:pt x="9653955" y="6126950"/>
                  <a:pt x="9653104" y="6130053"/>
                </a:cubicBezTo>
                <a:cubicBezTo>
                  <a:pt x="9648903" y="6131347"/>
                  <a:pt x="9644822" y="6133006"/>
                  <a:pt x="9640907" y="6135009"/>
                </a:cubicBezTo>
                <a:cubicBezTo>
                  <a:pt x="9642766" y="6132439"/>
                  <a:pt x="9645072" y="6130228"/>
                  <a:pt x="9647714" y="6128484"/>
                </a:cubicBezTo>
                <a:lnTo>
                  <a:pt x="9647714" y="6128555"/>
                </a:lnTo>
                <a:cubicBezTo>
                  <a:pt x="9651031" y="6126268"/>
                  <a:pt x="9654601" y="6124377"/>
                  <a:pt x="9658352" y="6122921"/>
                </a:cubicBezTo>
                <a:close/>
                <a:moveTo>
                  <a:pt x="9711893" y="6122743"/>
                </a:moveTo>
                <a:cubicBezTo>
                  <a:pt x="9715477" y="6124133"/>
                  <a:pt x="9718882" y="6125953"/>
                  <a:pt x="9722033" y="6128163"/>
                </a:cubicBezTo>
                <a:lnTo>
                  <a:pt x="9721892" y="6128805"/>
                </a:lnTo>
                <a:cubicBezTo>
                  <a:pt x="9724519" y="6130556"/>
                  <a:pt x="9726812" y="6132766"/>
                  <a:pt x="9728664" y="6135330"/>
                </a:cubicBezTo>
                <a:cubicBezTo>
                  <a:pt x="9725154" y="6133099"/>
                  <a:pt x="9721408" y="6131270"/>
                  <a:pt x="9717495" y="6129874"/>
                </a:cubicBezTo>
                <a:cubicBezTo>
                  <a:pt x="9716857" y="6127735"/>
                  <a:pt x="9712460" y="6124775"/>
                  <a:pt x="9711893" y="6122743"/>
                </a:cubicBezTo>
                <a:close/>
                <a:moveTo>
                  <a:pt x="9684413" y="6122101"/>
                </a:moveTo>
                <a:cubicBezTo>
                  <a:pt x="9685672" y="6122101"/>
                  <a:pt x="9686698" y="6123117"/>
                  <a:pt x="9686718" y="6124383"/>
                </a:cubicBezTo>
                <a:cubicBezTo>
                  <a:pt x="9686875" y="6125653"/>
                  <a:pt x="9685979" y="6126811"/>
                  <a:pt x="9684716" y="6126970"/>
                </a:cubicBezTo>
                <a:cubicBezTo>
                  <a:pt x="9683453" y="6127129"/>
                  <a:pt x="9682301" y="6126227"/>
                  <a:pt x="9682144" y="6124957"/>
                </a:cubicBezTo>
                <a:cubicBezTo>
                  <a:pt x="9682120" y="6124766"/>
                  <a:pt x="9682120" y="6124574"/>
                  <a:pt x="9682144" y="6124383"/>
                </a:cubicBezTo>
                <a:cubicBezTo>
                  <a:pt x="9682144" y="6123123"/>
                  <a:pt x="9683160" y="6122101"/>
                  <a:pt x="9684413" y="6122101"/>
                </a:cubicBezTo>
                <a:close/>
                <a:moveTo>
                  <a:pt x="9706291" y="6122066"/>
                </a:moveTo>
                <a:cubicBezTo>
                  <a:pt x="9707563" y="6122066"/>
                  <a:pt x="9708595" y="6123103"/>
                  <a:pt x="9708595" y="6124383"/>
                </a:cubicBezTo>
                <a:cubicBezTo>
                  <a:pt x="9708595" y="6125663"/>
                  <a:pt x="9707563" y="6126701"/>
                  <a:pt x="9706291" y="6126701"/>
                </a:cubicBezTo>
                <a:cubicBezTo>
                  <a:pt x="9705017" y="6126701"/>
                  <a:pt x="9703986" y="6125663"/>
                  <a:pt x="9703986" y="6124383"/>
                </a:cubicBezTo>
                <a:cubicBezTo>
                  <a:pt x="9703986" y="6123103"/>
                  <a:pt x="9705017" y="6122066"/>
                  <a:pt x="9706291" y="6122066"/>
                </a:cubicBezTo>
                <a:close/>
                <a:moveTo>
                  <a:pt x="9662107" y="6121851"/>
                </a:moveTo>
                <a:cubicBezTo>
                  <a:pt x="9662297" y="6121828"/>
                  <a:pt x="9662488" y="6121828"/>
                  <a:pt x="9662678" y="6121851"/>
                </a:cubicBezTo>
                <a:cubicBezTo>
                  <a:pt x="9663937" y="6121871"/>
                  <a:pt x="9664947" y="6122903"/>
                  <a:pt x="9664947" y="6124169"/>
                </a:cubicBezTo>
                <a:cubicBezTo>
                  <a:pt x="9664947" y="6125430"/>
                  <a:pt x="9663931" y="6126451"/>
                  <a:pt x="9662678" y="6126451"/>
                </a:cubicBezTo>
                <a:cubicBezTo>
                  <a:pt x="9661415" y="6126610"/>
                  <a:pt x="9660263" y="6125709"/>
                  <a:pt x="9660105" y="6124438"/>
                </a:cubicBezTo>
                <a:cubicBezTo>
                  <a:pt x="9659948" y="6123168"/>
                  <a:pt x="9660844" y="6122010"/>
                  <a:pt x="9662107" y="6121851"/>
                </a:cubicBezTo>
                <a:close/>
                <a:moveTo>
                  <a:pt x="9723664" y="6121780"/>
                </a:moveTo>
                <a:cubicBezTo>
                  <a:pt x="9723676" y="6121780"/>
                  <a:pt x="9723688" y="6121780"/>
                  <a:pt x="9723700" y="6121780"/>
                </a:cubicBezTo>
                <a:cubicBezTo>
                  <a:pt x="9725091" y="6121761"/>
                  <a:pt x="9726233" y="6122878"/>
                  <a:pt x="9726253" y="6124276"/>
                </a:cubicBezTo>
                <a:cubicBezTo>
                  <a:pt x="9726253" y="6124288"/>
                  <a:pt x="9726253" y="6124300"/>
                  <a:pt x="9726253" y="6124312"/>
                </a:cubicBezTo>
                <a:cubicBezTo>
                  <a:pt x="9726253" y="6125730"/>
                  <a:pt x="9725110" y="6126879"/>
                  <a:pt x="9723700" y="6126879"/>
                </a:cubicBezTo>
                <a:cubicBezTo>
                  <a:pt x="9722290" y="6126879"/>
                  <a:pt x="9721147" y="6125730"/>
                  <a:pt x="9721147" y="6124312"/>
                </a:cubicBezTo>
                <a:cubicBezTo>
                  <a:pt x="9721147" y="6122914"/>
                  <a:pt x="9722274" y="6121780"/>
                  <a:pt x="9723664" y="6121780"/>
                </a:cubicBezTo>
                <a:close/>
                <a:moveTo>
                  <a:pt x="9646048" y="6121673"/>
                </a:moveTo>
                <a:cubicBezTo>
                  <a:pt x="9647360" y="6121673"/>
                  <a:pt x="9648423" y="6122743"/>
                  <a:pt x="9648423" y="6124062"/>
                </a:cubicBezTo>
                <a:cubicBezTo>
                  <a:pt x="9648423" y="6125382"/>
                  <a:pt x="9647360" y="6126451"/>
                  <a:pt x="9646048" y="6126451"/>
                </a:cubicBezTo>
                <a:cubicBezTo>
                  <a:pt x="9644736" y="6126451"/>
                  <a:pt x="9643672" y="6125382"/>
                  <a:pt x="9643672" y="6124062"/>
                </a:cubicBezTo>
                <a:cubicBezTo>
                  <a:pt x="9643672" y="6122743"/>
                  <a:pt x="9644736" y="6121673"/>
                  <a:pt x="9646048" y="6121673"/>
                </a:cubicBezTo>
                <a:close/>
                <a:moveTo>
                  <a:pt x="9653742" y="6118108"/>
                </a:moveTo>
                <a:cubicBezTo>
                  <a:pt x="9654898" y="6118108"/>
                  <a:pt x="9655834" y="6119049"/>
                  <a:pt x="9655834" y="6120211"/>
                </a:cubicBezTo>
                <a:cubicBezTo>
                  <a:pt x="9655834" y="6121373"/>
                  <a:pt x="9654898" y="6122315"/>
                  <a:pt x="9653742" y="6122315"/>
                </a:cubicBezTo>
                <a:cubicBezTo>
                  <a:pt x="9652587" y="6122315"/>
                  <a:pt x="9651650" y="6121373"/>
                  <a:pt x="9651650" y="6120211"/>
                </a:cubicBezTo>
                <a:cubicBezTo>
                  <a:pt x="9651650" y="6119049"/>
                  <a:pt x="9652587" y="6118108"/>
                  <a:pt x="9653742" y="6118108"/>
                </a:cubicBezTo>
                <a:close/>
                <a:moveTo>
                  <a:pt x="9715935" y="6117787"/>
                </a:moveTo>
                <a:cubicBezTo>
                  <a:pt x="9717155" y="6117806"/>
                  <a:pt x="9718134" y="6118806"/>
                  <a:pt x="9718133" y="6120033"/>
                </a:cubicBezTo>
                <a:cubicBezTo>
                  <a:pt x="9718133" y="6121254"/>
                  <a:pt x="9717149" y="6122244"/>
                  <a:pt x="9715935" y="6122244"/>
                </a:cubicBezTo>
                <a:cubicBezTo>
                  <a:pt x="9714721" y="6122244"/>
                  <a:pt x="9713737" y="6121254"/>
                  <a:pt x="9713737" y="6120033"/>
                </a:cubicBezTo>
                <a:cubicBezTo>
                  <a:pt x="9713736" y="6118806"/>
                  <a:pt x="9714715" y="6117806"/>
                  <a:pt x="9715935" y="6117787"/>
                </a:cubicBezTo>
                <a:close/>
                <a:moveTo>
                  <a:pt x="9679662" y="6116467"/>
                </a:moveTo>
                <a:cubicBezTo>
                  <a:pt x="9680291" y="6117028"/>
                  <a:pt x="9680995" y="6117496"/>
                  <a:pt x="9681754" y="6117858"/>
                </a:cubicBezTo>
                <a:cubicBezTo>
                  <a:pt x="9681754" y="6118179"/>
                  <a:pt x="9680265" y="6125774"/>
                  <a:pt x="9680265" y="6125774"/>
                </a:cubicBezTo>
                <a:cubicBezTo>
                  <a:pt x="9680265" y="6125774"/>
                  <a:pt x="9676719" y="6125774"/>
                  <a:pt x="9673953" y="6126023"/>
                </a:cubicBezTo>
                <a:cubicBezTo>
                  <a:pt x="9671955" y="6126210"/>
                  <a:pt x="9669975" y="6126555"/>
                  <a:pt x="9668032" y="6127057"/>
                </a:cubicBezTo>
                <a:cubicBezTo>
                  <a:pt x="9670180" y="6122001"/>
                  <a:pt x="9674435" y="6118153"/>
                  <a:pt x="9679662" y="6116539"/>
                </a:cubicBezTo>
                <a:close/>
                <a:moveTo>
                  <a:pt x="9702354" y="6116289"/>
                </a:moveTo>
                <a:cubicBezTo>
                  <a:pt x="9703549" y="6116289"/>
                  <a:pt x="9704517" y="6117263"/>
                  <a:pt x="9704517" y="6118464"/>
                </a:cubicBezTo>
                <a:cubicBezTo>
                  <a:pt x="9704517" y="6119665"/>
                  <a:pt x="9703549" y="6120639"/>
                  <a:pt x="9702354" y="6120639"/>
                </a:cubicBezTo>
                <a:cubicBezTo>
                  <a:pt x="9701160" y="6120639"/>
                  <a:pt x="9700192" y="6119665"/>
                  <a:pt x="9700192" y="6118464"/>
                </a:cubicBezTo>
                <a:cubicBezTo>
                  <a:pt x="9700192" y="6117263"/>
                  <a:pt x="9701160" y="6116289"/>
                  <a:pt x="9702354" y="6116289"/>
                </a:cubicBezTo>
                <a:close/>
                <a:moveTo>
                  <a:pt x="9691434" y="6116253"/>
                </a:moveTo>
                <a:cubicBezTo>
                  <a:pt x="9696703" y="6117940"/>
                  <a:pt x="9700985" y="6121843"/>
                  <a:pt x="9703170" y="6126950"/>
                </a:cubicBezTo>
                <a:lnTo>
                  <a:pt x="9703099" y="6127165"/>
                </a:lnTo>
                <a:cubicBezTo>
                  <a:pt x="9701133" y="6126715"/>
                  <a:pt x="9699144" y="6126370"/>
                  <a:pt x="9697142" y="6126131"/>
                </a:cubicBezTo>
                <a:cubicBezTo>
                  <a:pt x="9694448" y="6125845"/>
                  <a:pt x="9690796" y="6125881"/>
                  <a:pt x="9690796" y="6125881"/>
                </a:cubicBezTo>
                <a:lnTo>
                  <a:pt x="9689271" y="6117858"/>
                </a:lnTo>
                <a:cubicBezTo>
                  <a:pt x="9690090" y="6117472"/>
                  <a:pt x="9690825" y="6116927"/>
                  <a:pt x="9691434" y="6116253"/>
                </a:cubicBezTo>
                <a:close/>
                <a:moveTo>
                  <a:pt x="9685087" y="6115897"/>
                </a:moveTo>
                <a:cubicBezTo>
                  <a:pt x="9686281" y="6115897"/>
                  <a:pt x="9687250" y="6116870"/>
                  <a:pt x="9687250" y="6118072"/>
                </a:cubicBezTo>
                <a:cubicBezTo>
                  <a:pt x="9687250" y="6119273"/>
                  <a:pt x="9686281" y="6120247"/>
                  <a:pt x="9685087" y="6120247"/>
                </a:cubicBezTo>
                <a:cubicBezTo>
                  <a:pt x="9683912" y="6120267"/>
                  <a:pt x="9682944" y="6119325"/>
                  <a:pt x="9682924" y="6118144"/>
                </a:cubicBezTo>
                <a:cubicBezTo>
                  <a:pt x="9682923" y="6118120"/>
                  <a:pt x="9682923" y="6118096"/>
                  <a:pt x="9682924" y="6118072"/>
                </a:cubicBezTo>
                <a:cubicBezTo>
                  <a:pt x="9682924" y="6116870"/>
                  <a:pt x="9683892" y="6115897"/>
                  <a:pt x="9685087" y="6115897"/>
                </a:cubicBezTo>
                <a:close/>
                <a:moveTo>
                  <a:pt x="9661614" y="6115754"/>
                </a:moveTo>
                <a:cubicBezTo>
                  <a:pt x="9661626" y="6115754"/>
                  <a:pt x="9661638" y="6115754"/>
                  <a:pt x="9661649" y="6115754"/>
                </a:cubicBezTo>
                <a:cubicBezTo>
                  <a:pt x="9662785" y="6115754"/>
                  <a:pt x="9663706" y="6116680"/>
                  <a:pt x="9663706" y="6117822"/>
                </a:cubicBezTo>
                <a:cubicBezTo>
                  <a:pt x="9663706" y="6117834"/>
                  <a:pt x="9663706" y="6117846"/>
                  <a:pt x="9663706" y="6117858"/>
                </a:cubicBezTo>
                <a:cubicBezTo>
                  <a:pt x="9663706" y="6119020"/>
                  <a:pt x="9662769" y="6119962"/>
                  <a:pt x="9661614" y="6119962"/>
                </a:cubicBezTo>
                <a:cubicBezTo>
                  <a:pt x="9660458" y="6119961"/>
                  <a:pt x="9659522" y="6119019"/>
                  <a:pt x="9659522" y="6117858"/>
                </a:cubicBezTo>
                <a:cubicBezTo>
                  <a:pt x="9659522" y="6116695"/>
                  <a:pt x="9660459" y="6115754"/>
                  <a:pt x="9661614" y="6115754"/>
                </a:cubicBezTo>
                <a:close/>
                <a:moveTo>
                  <a:pt x="9708619" y="6115718"/>
                </a:moveTo>
                <a:cubicBezTo>
                  <a:pt x="9708799" y="6115695"/>
                  <a:pt x="9708982" y="6115695"/>
                  <a:pt x="9709162" y="6115718"/>
                </a:cubicBezTo>
                <a:cubicBezTo>
                  <a:pt x="9710308" y="6115870"/>
                  <a:pt x="9711115" y="6116926"/>
                  <a:pt x="9710965" y="6118078"/>
                </a:cubicBezTo>
                <a:cubicBezTo>
                  <a:pt x="9710842" y="6119023"/>
                  <a:pt x="9710102" y="6119767"/>
                  <a:pt x="9709162" y="6119890"/>
                </a:cubicBezTo>
                <a:cubicBezTo>
                  <a:pt x="9708017" y="6120042"/>
                  <a:pt x="9706966" y="6119230"/>
                  <a:pt x="9706816" y="6118078"/>
                </a:cubicBezTo>
                <a:cubicBezTo>
                  <a:pt x="9706666" y="6116926"/>
                  <a:pt x="9707473" y="6115870"/>
                  <a:pt x="9708619" y="6115718"/>
                </a:cubicBezTo>
                <a:close/>
                <a:moveTo>
                  <a:pt x="9668457" y="6114898"/>
                </a:moveTo>
                <a:cubicBezTo>
                  <a:pt x="9668469" y="6114898"/>
                  <a:pt x="9668481" y="6114898"/>
                  <a:pt x="9668493" y="6114898"/>
                </a:cubicBezTo>
                <a:cubicBezTo>
                  <a:pt x="9669687" y="6114898"/>
                  <a:pt x="9670655" y="6115873"/>
                  <a:pt x="9670655" y="6117074"/>
                </a:cubicBezTo>
                <a:cubicBezTo>
                  <a:pt x="9670655" y="6118275"/>
                  <a:pt x="9669686" y="6119249"/>
                  <a:pt x="9668492" y="6119248"/>
                </a:cubicBezTo>
                <a:cubicBezTo>
                  <a:pt x="9667298" y="6119248"/>
                  <a:pt x="9666329" y="6118274"/>
                  <a:pt x="9666329" y="6117073"/>
                </a:cubicBezTo>
                <a:cubicBezTo>
                  <a:pt x="9666329" y="6117062"/>
                  <a:pt x="9666329" y="6117050"/>
                  <a:pt x="9666330" y="6117038"/>
                </a:cubicBezTo>
                <a:cubicBezTo>
                  <a:pt x="9666329" y="6115856"/>
                  <a:pt x="9667282" y="6114898"/>
                  <a:pt x="9668457" y="6114898"/>
                </a:cubicBezTo>
                <a:close/>
                <a:moveTo>
                  <a:pt x="9672783" y="6113793"/>
                </a:moveTo>
                <a:cubicBezTo>
                  <a:pt x="9673500" y="6113812"/>
                  <a:pt x="9674076" y="6114392"/>
                  <a:pt x="9674095" y="6115113"/>
                </a:cubicBezTo>
                <a:cubicBezTo>
                  <a:pt x="9674076" y="6115827"/>
                  <a:pt x="9673494" y="6116396"/>
                  <a:pt x="9672783" y="6116396"/>
                </a:cubicBezTo>
                <a:cubicBezTo>
                  <a:pt x="9672078" y="6116396"/>
                  <a:pt x="9671507" y="6115821"/>
                  <a:pt x="9671507" y="6115113"/>
                </a:cubicBezTo>
                <a:cubicBezTo>
                  <a:pt x="9671506" y="6114397"/>
                  <a:pt x="9672072" y="6113813"/>
                  <a:pt x="9672783" y="6113793"/>
                </a:cubicBezTo>
                <a:close/>
                <a:moveTo>
                  <a:pt x="9697745" y="6113757"/>
                </a:moveTo>
                <a:cubicBezTo>
                  <a:pt x="9698456" y="6113777"/>
                  <a:pt x="9699022" y="6114362"/>
                  <a:pt x="9699022" y="6115077"/>
                </a:cubicBezTo>
                <a:cubicBezTo>
                  <a:pt x="9699022" y="6115786"/>
                  <a:pt x="9698450" y="6116360"/>
                  <a:pt x="9697745" y="6116360"/>
                </a:cubicBezTo>
                <a:cubicBezTo>
                  <a:pt x="9697040" y="6116360"/>
                  <a:pt x="9696469" y="6115786"/>
                  <a:pt x="9696469" y="6115077"/>
                </a:cubicBezTo>
                <a:cubicBezTo>
                  <a:pt x="9696469" y="6114362"/>
                  <a:pt x="9697034" y="6113777"/>
                  <a:pt x="9697745" y="6113757"/>
                </a:cubicBezTo>
                <a:close/>
                <a:moveTo>
                  <a:pt x="9685548" y="6112616"/>
                </a:moveTo>
                <a:cubicBezTo>
                  <a:pt x="9687177" y="6112726"/>
                  <a:pt x="9688769" y="6113162"/>
                  <a:pt x="9690228" y="6113900"/>
                </a:cubicBezTo>
                <a:lnTo>
                  <a:pt x="9688562" y="6115148"/>
                </a:lnTo>
                <a:cubicBezTo>
                  <a:pt x="9687559" y="6114726"/>
                  <a:pt x="9686491" y="6114485"/>
                  <a:pt x="9685406" y="6114435"/>
                </a:cubicBezTo>
                <a:lnTo>
                  <a:pt x="9685406" y="6114578"/>
                </a:lnTo>
                <a:cubicBezTo>
                  <a:pt x="9684496" y="6114531"/>
                  <a:pt x="9683585" y="6114531"/>
                  <a:pt x="9682675" y="6114578"/>
                </a:cubicBezTo>
                <a:lnTo>
                  <a:pt x="9680903" y="6113615"/>
                </a:lnTo>
                <a:cubicBezTo>
                  <a:pt x="9682388" y="6113034"/>
                  <a:pt x="9683956" y="6112697"/>
                  <a:pt x="9685548" y="6112616"/>
                </a:cubicBezTo>
                <a:close/>
                <a:moveTo>
                  <a:pt x="9676790" y="6112046"/>
                </a:moveTo>
                <a:cubicBezTo>
                  <a:pt x="9677504" y="6111926"/>
                  <a:pt x="9678180" y="6112412"/>
                  <a:pt x="9678299" y="6113131"/>
                </a:cubicBezTo>
                <a:cubicBezTo>
                  <a:pt x="9678418" y="6113850"/>
                  <a:pt x="9677934" y="6114529"/>
                  <a:pt x="9677220" y="6114649"/>
                </a:cubicBezTo>
                <a:cubicBezTo>
                  <a:pt x="9677077" y="6114673"/>
                  <a:pt x="9676932" y="6114673"/>
                  <a:pt x="9676790" y="6114649"/>
                </a:cubicBezTo>
                <a:cubicBezTo>
                  <a:pt x="9676075" y="6114529"/>
                  <a:pt x="9675592" y="6113850"/>
                  <a:pt x="9675711" y="6113131"/>
                </a:cubicBezTo>
                <a:cubicBezTo>
                  <a:pt x="9675802" y="6112575"/>
                  <a:pt x="9676236" y="6112138"/>
                  <a:pt x="9676790" y="6112046"/>
                </a:cubicBezTo>
                <a:close/>
                <a:moveTo>
                  <a:pt x="9688916" y="6104665"/>
                </a:moveTo>
                <a:cubicBezTo>
                  <a:pt x="9689498" y="6104936"/>
                  <a:pt x="9690027" y="6105310"/>
                  <a:pt x="9690476" y="6105770"/>
                </a:cubicBezTo>
                <a:lnTo>
                  <a:pt x="9690370" y="6105770"/>
                </a:lnTo>
                <a:cubicBezTo>
                  <a:pt x="9690867" y="6106338"/>
                  <a:pt x="9691208" y="6107026"/>
                  <a:pt x="9691363" y="6107767"/>
                </a:cubicBezTo>
                <a:lnTo>
                  <a:pt x="9688916" y="6107339"/>
                </a:lnTo>
                <a:close/>
                <a:moveTo>
                  <a:pt x="9682073" y="6104665"/>
                </a:moveTo>
                <a:lnTo>
                  <a:pt x="9682073" y="6107339"/>
                </a:lnTo>
                <a:lnTo>
                  <a:pt x="9679626" y="6107767"/>
                </a:lnTo>
                <a:cubicBezTo>
                  <a:pt x="9679780" y="6107026"/>
                  <a:pt x="9680122" y="6106338"/>
                  <a:pt x="9680619" y="6105770"/>
                </a:cubicBezTo>
                <a:lnTo>
                  <a:pt x="9680548" y="6105770"/>
                </a:lnTo>
                <a:cubicBezTo>
                  <a:pt x="9680989" y="6105316"/>
                  <a:pt x="9681505" y="6104942"/>
                  <a:pt x="9682073" y="6104665"/>
                </a:cubicBezTo>
                <a:close/>
                <a:moveTo>
                  <a:pt x="9684236" y="6104130"/>
                </a:moveTo>
                <a:lnTo>
                  <a:pt x="9686682" y="6104130"/>
                </a:lnTo>
                <a:lnTo>
                  <a:pt x="9686682" y="6109229"/>
                </a:lnTo>
                <a:cubicBezTo>
                  <a:pt x="9688258" y="6109365"/>
                  <a:pt x="9689808" y="6109713"/>
                  <a:pt x="9691292" y="6110263"/>
                </a:cubicBezTo>
                <a:lnTo>
                  <a:pt x="9690866" y="6112117"/>
                </a:lnTo>
                <a:cubicBezTo>
                  <a:pt x="9689156" y="6111509"/>
                  <a:pt x="9687362" y="6111172"/>
                  <a:pt x="9685548" y="6111119"/>
                </a:cubicBezTo>
                <a:cubicBezTo>
                  <a:pt x="9683582" y="6111173"/>
                  <a:pt x="9681624" y="6111399"/>
                  <a:pt x="9679697" y="6111796"/>
                </a:cubicBezTo>
                <a:lnTo>
                  <a:pt x="9679485" y="6110156"/>
                </a:lnTo>
                <a:cubicBezTo>
                  <a:pt x="9680929" y="6109481"/>
                  <a:pt x="9682501" y="6109128"/>
                  <a:pt x="9684094" y="6109122"/>
                </a:cubicBezTo>
                <a:lnTo>
                  <a:pt x="9684236" y="6109122"/>
                </a:lnTo>
                <a:close/>
                <a:moveTo>
                  <a:pt x="9684023" y="6091757"/>
                </a:moveTo>
                <a:lnTo>
                  <a:pt x="9686966" y="6091757"/>
                </a:lnTo>
                <a:lnTo>
                  <a:pt x="9686682" y="6096713"/>
                </a:lnTo>
                <a:lnTo>
                  <a:pt x="9691079" y="6096713"/>
                </a:lnTo>
                <a:lnTo>
                  <a:pt x="9691079" y="6099887"/>
                </a:lnTo>
                <a:lnTo>
                  <a:pt x="9686612" y="6098710"/>
                </a:lnTo>
                <a:lnTo>
                  <a:pt x="9686612" y="6100992"/>
                </a:lnTo>
                <a:lnTo>
                  <a:pt x="9684342" y="6100992"/>
                </a:lnTo>
                <a:lnTo>
                  <a:pt x="9684342" y="6098068"/>
                </a:lnTo>
                <a:lnTo>
                  <a:pt x="9679910" y="6099887"/>
                </a:lnTo>
                <a:lnTo>
                  <a:pt x="9679910" y="6096713"/>
                </a:lnTo>
                <a:lnTo>
                  <a:pt x="9684307" y="6096713"/>
                </a:lnTo>
                <a:close/>
                <a:moveTo>
                  <a:pt x="9682038" y="6089760"/>
                </a:moveTo>
                <a:lnTo>
                  <a:pt x="9682498" y="6094681"/>
                </a:lnTo>
                <a:lnTo>
                  <a:pt x="9678492" y="6094681"/>
                </a:lnTo>
                <a:lnTo>
                  <a:pt x="9678492" y="6100172"/>
                </a:lnTo>
                <a:lnTo>
                  <a:pt x="9681186" y="6102561"/>
                </a:lnTo>
                <a:cubicBezTo>
                  <a:pt x="9678623" y="6104108"/>
                  <a:pt x="9677060" y="6106900"/>
                  <a:pt x="9677073" y="6109907"/>
                </a:cubicBezTo>
                <a:lnTo>
                  <a:pt x="9677073" y="6110727"/>
                </a:lnTo>
                <a:cubicBezTo>
                  <a:pt x="9676546" y="6110626"/>
                  <a:pt x="9676005" y="6110626"/>
                  <a:pt x="9675478" y="6110727"/>
                </a:cubicBezTo>
                <a:cubicBezTo>
                  <a:pt x="9674887" y="6111070"/>
                  <a:pt x="9674406" y="6111577"/>
                  <a:pt x="9674095" y="6112189"/>
                </a:cubicBezTo>
                <a:cubicBezTo>
                  <a:pt x="9673621" y="6111886"/>
                  <a:pt x="9673043" y="6111796"/>
                  <a:pt x="9672499" y="6111939"/>
                </a:cubicBezTo>
                <a:cubicBezTo>
                  <a:pt x="9671849" y="6112023"/>
                  <a:pt x="9671273" y="6112405"/>
                  <a:pt x="9670939" y="6112973"/>
                </a:cubicBezTo>
                <a:cubicBezTo>
                  <a:pt x="9669880" y="6112798"/>
                  <a:pt x="9668794" y="6112896"/>
                  <a:pt x="9667783" y="6113258"/>
                </a:cubicBezTo>
                <a:cubicBezTo>
                  <a:pt x="9666847" y="6113616"/>
                  <a:pt x="9666000" y="6114177"/>
                  <a:pt x="9665302" y="6114898"/>
                </a:cubicBezTo>
                <a:cubicBezTo>
                  <a:pt x="9664034" y="6114130"/>
                  <a:pt x="9662507" y="6113924"/>
                  <a:pt x="9661082" y="6114328"/>
                </a:cubicBezTo>
                <a:cubicBezTo>
                  <a:pt x="9659711" y="6114990"/>
                  <a:pt x="9658600" y="6116095"/>
                  <a:pt x="9657926" y="6117466"/>
                </a:cubicBezTo>
                <a:cubicBezTo>
                  <a:pt x="9656387" y="6116354"/>
                  <a:pt x="9654422" y="6116024"/>
                  <a:pt x="9652607" y="6116574"/>
                </a:cubicBezTo>
                <a:cubicBezTo>
                  <a:pt x="9651046" y="6117381"/>
                  <a:pt x="9650081" y="6119016"/>
                  <a:pt x="9650126" y="6120782"/>
                </a:cubicBezTo>
                <a:cubicBezTo>
                  <a:pt x="9648466" y="6119814"/>
                  <a:pt x="9646441" y="6119721"/>
                  <a:pt x="9644701" y="6120532"/>
                </a:cubicBezTo>
                <a:cubicBezTo>
                  <a:pt x="9642726" y="6121671"/>
                  <a:pt x="9641633" y="6123898"/>
                  <a:pt x="9641935" y="6126166"/>
                </a:cubicBezTo>
                <a:cubicBezTo>
                  <a:pt x="9640358" y="6125335"/>
                  <a:pt x="9638476" y="6125335"/>
                  <a:pt x="9636900" y="6126166"/>
                </a:cubicBezTo>
                <a:cubicBezTo>
                  <a:pt x="9633744" y="6127771"/>
                  <a:pt x="9634205" y="6132263"/>
                  <a:pt x="9634205" y="6132263"/>
                </a:cubicBezTo>
                <a:cubicBezTo>
                  <a:pt x="9632564" y="6131388"/>
                  <a:pt x="9630598" y="6131388"/>
                  <a:pt x="9628957" y="6132263"/>
                </a:cubicBezTo>
                <a:cubicBezTo>
                  <a:pt x="9627191" y="6133514"/>
                  <a:pt x="9626032" y="6135457"/>
                  <a:pt x="9625766" y="6137612"/>
                </a:cubicBezTo>
                <a:cubicBezTo>
                  <a:pt x="9624921" y="6136963"/>
                  <a:pt x="9623916" y="6136556"/>
                  <a:pt x="9622859" y="6136435"/>
                </a:cubicBezTo>
                <a:cubicBezTo>
                  <a:pt x="9620845" y="6136175"/>
                  <a:pt x="9618798" y="6136420"/>
                  <a:pt x="9616902" y="6137148"/>
                </a:cubicBezTo>
                <a:cubicBezTo>
                  <a:pt x="9615271" y="6137612"/>
                  <a:pt x="9614916" y="6137969"/>
                  <a:pt x="9615838" y="6138896"/>
                </a:cubicBezTo>
                <a:cubicBezTo>
                  <a:pt x="9618116" y="6141194"/>
                  <a:pt x="9620051" y="6143813"/>
                  <a:pt x="9621582" y="6146669"/>
                </a:cubicBezTo>
                <a:lnTo>
                  <a:pt x="9621334" y="6146811"/>
                </a:lnTo>
                <a:cubicBezTo>
                  <a:pt x="9624348" y="6152160"/>
                  <a:pt x="9624454" y="6158471"/>
                  <a:pt x="9627043" y="6161502"/>
                </a:cubicBezTo>
                <a:cubicBezTo>
                  <a:pt x="9628122" y="6162779"/>
                  <a:pt x="9629117" y="6164125"/>
                  <a:pt x="9630021" y="6165531"/>
                </a:cubicBezTo>
                <a:cubicBezTo>
                  <a:pt x="9628177" y="6166423"/>
                  <a:pt x="9627362" y="6169347"/>
                  <a:pt x="9627362" y="6172663"/>
                </a:cubicBezTo>
                <a:cubicBezTo>
                  <a:pt x="9627362" y="6176621"/>
                  <a:pt x="9628638" y="6179794"/>
                  <a:pt x="9630908" y="6179794"/>
                </a:cubicBezTo>
                <a:lnTo>
                  <a:pt x="9739869" y="6179794"/>
                </a:lnTo>
                <a:cubicBezTo>
                  <a:pt x="9742315" y="6179794"/>
                  <a:pt x="9743627" y="6176478"/>
                  <a:pt x="9743627" y="6172663"/>
                </a:cubicBezTo>
                <a:cubicBezTo>
                  <a:pt x="9743627" y="6169097"/>
                  <a:pt x="9742812" y="6166387"/>
                  <a:pt x="9740933" y="6165531"/>
                </a:cubicBezTo>
                <a:cubicBezTo>
                  <a:pt x="9741819" y="6164112"/>
                  <a:pt x="9742815" y="6162765"/>
                  <a:pt x="9743911" y="6161502"/>
                </a:cubicBezTo>
                <a:cubicBezTo>
                  <a:pt x="9746464" y="6158471"/>
                  <a:pt x="9746358" y="6151982"/>
                  <a:pt x="9749620" y="6146811"/>
                </a:cubicBezTo>
                <a:cubicBezTo>
                  <a:pt x="9751179" y="6143973"/>
                  <a:pt x="9753111" y="6141358"/>
                  <a:pt x="9755364" y="6139038"/>
                </a:cubicBezTo>
                <a:cubicBezTo>
                  <a:pt x="9756321" y="6138111"/>
                  <a:pt x="9755931" y="6137754"/>
                  <a:pt x="9754300" y="6137291"/>
                </a:cubicBezTo>
                <a:cubicBezTo>
                  <a:pt x="9752391" y="6136563"/>
                  <a:pt x="9750333" y="6136317"/>
                  <a:pt x="9748308" y="6136578"/>
                </a:cubicBezTo>
                <a:cubicBezTo>
                  <a:pt x="9747265" y="6136715"/>
                  <a:pt x="9746276" y="6137120"/>
                  <a:pt x="9745436" y="6137754"/>
                </a:cubicBezTo>
                <a:cubicBezTo>
                  <a:pt x="9745197" y="6135665"/>
                  <a:pt x="9744022" y="6133800"/>
                  <a:pt x="9742244" y="6132691"/>
                </a:cubicBezTo>
                <a:cubicBezTo>
                  <a:pt x="9740574" y="6132006"/>
                  <a:pt x="9738717" y="6131931"/>
                  <a:pt x="9736997" y="6132477"/>
                </a:cubicBezTo>
                <a:cubicBezTo>
                  <a:pt x="9736997" y="6132477"/>
                  <a:pt x="9736997" y="6127842"/>
                  <a:pt x="9734302" y="6126380"/>
                </a:cubicBezTo>
                <a:cubicBezTo>
                  <a:pt x="9732725" y="6125550"/>
                  <a:pt x="9730843" y="6125550"/>
                  <a:pt x="9729267" y="6126380"/>
                </a:cubicBezTo>
                <a:cubicBezTo>
                  <a:pt x="9729210" y="6124129"/>
                  <a:pt x="9728040" y="6122055"/>
                  <a:pt x="9726147" y="6120853"/>
                </a:cubicBezTo>
                <a:cubicBezTo>
                  <a:pt x="9724561" y="6120057"/>
                  <a:pt x="9722697" y="6120057"/>
                  <a:pt x="9721112" y="6120853"/>
                </a:cubicBezTo>
                <a:cubicBezTo>
                  <a:pt x="9721112" y="6120853"/>
                  <a:pt x="9720438" y="6117466"/>
                  <a:pt x="9718098" y="6116717"/>
                </a:cubicBezTo>
                <a:cubicBezTo>
                  <a:pt x="9716455" y="6116161"/>
                  <a:pt x="9714645" y="6116469"/>
                  <a:pt x="9713275" y="6117537"/>
                </a:cubicBezTo>
                <a:cubicBezTo>
                  <a:pt x="9712595" y="6116159"/>
                  <a:pt x="9711470" y="6115053"/>
                  <a:pt x="9710084" y="6114399"/>
                </a:cubicBezTo>
                <a:cubicBezTo>
                  <a:pt x="9708671" y="6114005"/>
                  <a:pt x="9707158" y="6114211"/>
                  <a:pt x="9705901" y="6114970"/>
                </a:cubicBezTo>
                <a:cubicBezTo>
                  <a:pt x="9705210" y="6114237"/>
                  <a:pt x="9704361" y="6113676"/>
                  <a:pt x="9703418" y="6113329"/>
                </a:cubicBezTo>
                <a:cubicBezTo>
                  <a:pt x="9702420" y="6112968"/>
                  <a:pt x="9701345" y="6112869"/>
                  <a:pt x="9700298" y="6113044"/>
                </a:cubicBezTo>
                <a:cubicBezTo>
                  <a:pt x="9699976" y="6112446"/>
                  <a:pt x="9699403" y="6112027"/>
                  <a:pt x="9698738" y="6111903"/>
                </a:cubicBezTo>
                <a:cubicBezTo>
                  <a:pt x="9698182" y="6111848"/>
                  <a:pt x="9697623" y="6111973"/>
                  <a:pt x="9697142" y="6112260"/>
                </a:cubicBezTo>
                <a:cubicBezTo>
                  <a:pt x="9696961" y="6111626"/>
                  <a:pt x="9696541" y="6111089"/>
                  <a:pt x="9695972" y="6110762"/>
                </a:cubicBezTo>
                <a:cubicBezTo>
                  <a:pt x="9695212" y="6110512"/>
                  <a:pt x="9694392" y="6110512"/>
                  <a:pt x="9693632" y="6110762"/>
                </a:cubicBezTo>
                <a:cubicBezTo>
                  <a:pt x="9693648" y="6110453"/>
                  <a:pt x="9693648" y="6110144"/>
                  <a:pt x="9693632" y="6109835"/>
                </a:cubicBezTo>
                <a:cubicBezTo>
                  <a:pt x="9693605" y="6106950"/>
                  <a:pt x="9692140" y="6104272"/>
                  <a:pt x="9689732" y="6102704"/>
                </a:cubicBezTo>
                <a:lnTo>
                  <a:pt x="9692817" y="6100172"/>
                </a:lnTo>
                <a:lnTo>
                  <a:pt x="9692817" y="6094681"/>
                </a:lnTo>
                <a:lnTo>
                  <a:pt x="9688491" y="6094681"/>
                </a:lnTo>
                <a:lnTo>
                  <a:pt x="9688952" y="6089760"/>
                </a:lnTo>
                <a:close/>
                <a:moveTo>
                  <a:pt x="11022334" y="6085589"/>
                </a:moveTo>
                <a:cubicBezTo>
                  <a:pt x="11043254" y="6085089"/>
                  <a:pt x="11074670" y="6084554"/>
                  <a:pt x="11074670" y="6118963"/>
                </a:cubicBezTo>
                <a:cubicBezTo>
                  <a:pt x="11074670" y="6153372"/>
                  <a:pt x="11045984" y="6153872"/>
                  <a:pt x="11030135" y="6153872"/>
                </a:cubicBezTo>
                <a:lnTo>
                  <a:pt x="11022334" y="6153872"/>
                </a:lnTo>
                <a:close/>
                <a:moveTo>
                  <a:pt x="11231215" y="6085588"/>
                </a:moveTo>
                <a:cubicBezTo>
                  <a:pt x="11274898" y="6085588"/>
                  <a:pt x="11285074" y="6123598"/>
                  <a:pt x="11285074" y="6158257"/>
                </a:cubicBezTo>
                <a:cubicBezTo>
                  <a:pt x="11285074" y="6175872"/>
                  <a:pt x="11283302" y="6231960"/>
                  <a:pt x="11231534" y="6231960"/>
                </a:cubicBezTo>
                <a:lnTo>
                  <a:pt x="11231462" y="6231960"/>
                </a:lnTo>
                <a:cubicBezTo>
                  <a:pt x="11178596" y="6231960"/>
                  <a:pt x="11177071" y="6177013"/>
                  <a:pt x="11177071" y="6158257"/>
                </a:cubicBezTo>
                <a:cubicBezTo>
                  <a:pt x="11177071" y="6125916"/>
                  <a:pt x="11184978" y="6085588"/>
                  <a:pt x="11231215" y="6085588"/>
                </a:cubicBezTo>
                <a:close/>
                <a:moveTo>
                  <a:pt x="10342009" y="6085588"/>
                </a:moveTo>
                <a:cubicBezTo>
                  <a:pt x="10362965" y="6085089"/>
                  <a:pt x="10394380" y="6084554"/>
                  <a:pt x="10394380" y="6118963"/>
                </a:cubicBezTo>
                <a:cubicBezTo>
                  <a:pt x="10394380" y="6153372"/>
                  <a:pt x="10365766" y="6153872"/>
                  <a:pt x="10349952" y="6153872"/>
                </a:cubicBezTo>
                <a:lnTo>
                  <a:pt x="10342009" y="6153872"/>
                </a:lnTo>
                <a:close/>
                <a:moveTo>
                  <a:pt x="9538009" y="6082201"/>
                </a:moveTo>
                <a:lnTo>
                  <a:pt x="9834505" y="6082201"/>
                </a:lnTo>
                <a:lnTo>
                  <a:pt x="9834505" y="6326772"/>
                </a:lnTo>
                <a:cubicBezTo>
                  <a:pt x="9834505" y="6367457"/>
                  <a:pt x="9841065" y="6420622"/>
                  <a:pt x="9791956" y="6434849"/>
                </a:cubicBezTo>
                <a:cubicBezTo>
                  <a:pt x="9746854" y="6447864"/>
                  <a:pt x="9745861" y="6443763"/>
                  <a:pt x="9721041" y="6452677"/>
                </a:cubicBezTo>
                <a:cubicBezTo>
                  <a:pt x="9708797" y="6456792"/>
                  <a:pt x="9697131" y="6462472"/>
                  <a:pt x="9686328" y="6469579"/>
                </a:cubicBezTo>
                <a:cubicBezTo>
                  <a:pt x="9675546" y="6462480"/>
                  <a:pt x="9663903" y="6456801"/>
                  <a:pt x="9651686" y="6452677"/>
                </a:cubicBezTo>
                <a:cubicBezTo>
                  <a:pt x="9626688" y="6443799"/>
                  <a:pt x="9625731" y="6447900"/>
                  <a:pt x="9580593" y="6434849"/>
                </a:cubicBezTo>
                <a:cubicBezTo>
                  <a:pt x="9531414" y="6420586"/>
                  <a:pt x="9538044" y="6367457"/>
                  <a:pt x="9538044" y="6326772"/>
                </a:cubicBezTo>
                <a:lnTo>
                  <a:pt x="9538009" y="6327058"/>
                </a:lnTo>
                <a:close/>
                <a:moveTo>
                  <a:pt x="11448003" y="6073786"/>
                </a:moveTo>
                <a:lnTo>
                  <a:pt x="11448003" y="6085303"/>
                </a:lnTo>
                <a:cubicBezTo>
                  <a:pt x="11471475" y="6085303"/>
                  <a:pt x="11472256" y="6094075"/>
                  <a:pt x="11472256" y="6110477"/>
                </a:cubicBezTo>
                <a:lnTo>
                  <a:pt x="11472256" y="6188031"/>
                </a:lnTo>
                <a:lnTo>
                  <a:pt x="11375988" y="6073929"/>
                </a:lnTo>
                <a:lnTo>
                  <a:pt x="11326702" y="6073929"/>
                </a:lnTo>
                <a:lnTo>
                  <a:pt x="11326702" y="6085446"/>
                </a:lnTo>
                <a:cubicBezTo>
                  <a:pt x="11349678" y="6088049"/>
                  <a:pt x="11350210" y="6097533"/>
                  <a:pt x="11350210" y="6120140"/>
                </a:cubicBezTo>
                <a:lnTo>
                  <a:pt x="11350210" y="6206929"/>
                </a:lnTo>
                <a:cubicBezTo>
                  <a:pt x="11350210" y="6224116"/>
                  <a:pt x="11350458" y="6232352"/>
                  <a:pt x="11326454" y="6232352"/>
                </a:cubicBezTo>
                <a:lnTo>
                  <a:pt x="11326454" y="6243620"/>
                </a:lnTo>
                <a:lnTo>
                  <a:pt x="11389249" y="6243620"/>
                </a:lnTo>
                <a:lnTo>
                  <a:pt x="11389249" y="6232210"/>
                </a:lnTo>
                <a:cubicBezTo>
                  <a:pt x="11364429" y="6232210"/>
                  <a:pt x="11364003" y="6224508"/>
                  <a:pt x="11364003" y="6206787"/>
                </a:cubicBezTo>
                <a:lnTo>
                  <a:pt x="11364003" y="6113080"/>
                </a:lnTo>
                <a:lnTo>
                  <a:pt x="11474560" y="6245296"/>
                </a:lnTo>
                <a:lnTo>
                  <a:pt x="11486013" y="6245296"/>
                </a:lnTo>
                <a:lnTo>
                  <a:pt x="11486013" y="6110477"/>
                </a:lnTo>
                <a:cubicBezTo>
                  <a:pt x="11486013" y="6092256"/>
                  <a:pt x="11486296" y="6085303"/>
                  <a:pt x="11511082" y="6085303"/>
                </a:cubicBezTo>
                <a:lnTo>
                  <a:pt x="11511082" y="6073786"/>
                </a:lnTo>
                <a:close/>
                <a:moveTo>
                  <a:pt x="9528577" y="6073536"/>
                </a:moveTo>
                <a:lnTo>
                  <a:pt x="9528719" y="6348630"/>
                </a:lnTo>
                <a:cubicBezTo>
                  <a:pt x="9528719" y="6388816"/>
                  <a:pt x="9530279" y="6430035"/>
                  <a:pt x="9577863" y="6443763"/>
                </a:cubicBezTo>
                <a:cubicBezTo>
                  <a:pt x="9625447" y="6457491"/>
                  <a:pt x="9627965" y="6453462"/>
                  <a:pt x="9652750" y="6463624"/>
                </a:cubicBezTo>
                <a:cubicBezTo>
                  <a:pt x="9675832" y="6473073"/>
                  <a:pt x="9686044" y="6482522"/>
                  <a:pt x="9686044" y="6482522"/>
                </a:cubicBezTo>
                <a:lnTo>
                  <a:pt x="9686434" y="6482522"/>
                </a:lnTo>
                <a:cubicBezTo>
                  <a:pt x="9696760" y="6474580"/>
                  <a:pt x="9708194" y="6468212"/>
                  <a:pt x="9720367" y="6463624"/>
                </a:cubicBezTo>
                <a:cubicBezTo>
                  <a:pt x="9745187" y="6453462"/>
                  <a:pt x="9747173" y="6457491"/>
                  <a:pt x="9794828" y="6443763"/>
                </a:cubicBezTo>
                <a:cubicBezTo>
                  <a:pt x="9842483" y="6430035"/>
                  <a:pt x="9843972" y="6388816"/>
                  <a:pt x="9843972" y="6348630"/>
                </a:cubicBezTo>
                <a:lnTo>
                  <a:pt x="9843972" y="6073536"/>
                </a:lnTo>
                <a:close/>
                <a:moveTo>
                  <a:pt x="11035241" y="6071326"/>
                </a:moveTo>
                <a:cubicBezTo>
                  <a:pt x="11021058" y="6070826"/>
                  <a:pt x="11007655" y="6071575"/>
                  <a:pt x="11001272" y="6071575"/>
                </a:cubicBezTo>
                <a:lnTo>
                  <a:pt x="10962269" y="6072859"/>
                </a:lnTo>
                <a:lnTo>
                  <a:pt x="10962269" y="6084661"/>
                </a:lnTo>
                <a:cubicBezTo>
                  <a:pt x="10984749" y="6084661"/>
                  <a:pt x="10986522" y="6091793"/>
                  <a:pt x="10986522" y="6104700"/>
                </a:cubicBezTo>
                <a:lnTo>
                  <a:pt x="10986522" y="6212028"/>
                </a:lnTo>
                <a:cubicBezTo>
                  <a:pt x="10986522" y="6225399"/>
                  <a:pt x="10984253" y="6232067"/>
                  <a:pt x="10962269" y="6232067"/>
                </a:cubicBezTo>
                <a:lnTo>
                  <a:pt x="10961773" y="6232852"/>
                </a:lnTo>
                <a:lnTo>
                  <a:pt x="10961773" y="6232067"/>
                </a:lnTo>
                <a:cubicBezTo>
                  <a:pt x="10943157" y="6231283"/>
                  <a:pt x="10937271" y="6225649"/>
                  <a:pt x="10922202" y="6204076"/>
                </a:cubicBezTo>
                <a:lnTo>
                  <a:pt x="10872562" y="6132763"/>
                </a:lnTo>
                <a:lnTo>
                  <a:pt x="10890290" y="6117359"/>
                </a:lnTo>
                <a:cubicBezTo>
                  <a:pt x="10920961" y="6090652"/>
                  <a:pt x="10924259" y="6087300"/>
                  <a:pt x="10947767" y="6085268"/>
                </a:cubicBezTo>
                <a:lnTo>
                  <a:pt x="10947767" y="6073750"/>
                </a:lnTo>
                <a:lnTo>
                  <a:pt x="10870292" y="6073750"/>
                </a:lnTo>
                <a:lnTo>
                  <a:pt x="10870292" y="6085268"/>
                </a:lnTo>
                <a:cubicBezTo>
                  <a:pt x="10878979" y="6085268"/>
                  <a:pt x="10887418" y="6087336"/>
                  <a:pt x="10887418" y="6094289"/>
                </a:cubicBezTo>
                <a:cubicBezTo>
                  <a:pt x="10887418" y="6100457"/>
                  <a:pt x="10882808" y="6104986"/>
                  <a:pt x="10876958" y="6110192"/>
                </a:cubicBezTo>
                <a:lnTo>
                  <a:pt x="10824339" y="6156546"/>
                </a:lnTo>
                <a:lnTo>
                  <a:pt x="10824339" y="6105378"/>
                </a:lnTo>
                <a:cubicBezTo>
                  <a:pt x="10824339" y="6092006"/>
                  <a:pt x="10826644" y="6085303"/>
                  <a:pt x="10848840" y="6085303"/>
                </a:cubicBezTo>
                <a:lnTo>
                  <a:pt x="10848840" y="6073786"/>
                </a:lnTo>
                <a:lnTo>
                  <a:pt x="10764345" y="6073786"/>
                </a:lnTo>
                <a:lnTo>
                  <a:pt x="10764345" y="6085303"/>
                </a:lnTo>
                <a:cubicBezTo>
                  <a:pt x="10787322" y="6085303"/>
                  <a:pt x="10788598" y="6093041"/>
                  <a:pt x="10788598" y="6105378"/>
                </a:cubicBezTo>
                <a:lnTo>
                  <a:pt x="10788598" y="6212349"/>
                </a:lnTo>
                <a:cubicBezTo>
                  <a:pt x="10788598" y="6225185"/>
                  <a:pt x="10786541" y="6232388"/>
                  <a:pt x="10764345" y="6232388"/>
                </a:cubicBezTo>
                <a:lnTo>
                  <a:pt x="10764345" y="6243620"/>
                </a:lnTo>
                <a:lnTo>
                  <a:pt x="10848840" y="6243620"/>
                </a:lnTo>
                <a:lnTo>
                  <a:pt x="10848840" y="6232210"/>
                </a:lnTo>
                <a:cubicBezTo>
                  <a:pt x="10829197" y="6232210"/>
                  <a:pt x="10824339" y="6226826"/>
                  <a:pt x="10824339" y="6212171"/>
                </a:cubicBezTo>
                <a:lnTo>
                  <a:pt x="10824339" y="6175444"/>
                </a:lnTo>
                <a:lnTo>
                  <a:pt x="10845614" y="6156475"/>
                </a:lnTo>
                <a:lnTo>
                  <a:pt x="10882028" y="6207963"/>
                </a:lnTo>
                <a:cubicBezTo>
                  <a:pt x="10887914" y="6216164"/>
                  <a:pt x="10892240" y="6222868"/>
                  <a:pt x="10892240" y="6226719"/>
                </a:cubicBezTo>
                <a:cubicBezTo>
                  <a:pt x="10892240" y="6230570"/>
                  <a:pt x="10888695" y="6232103"/>
                  <a:pt x="10875398" y="6232103"/>
                </a:cubicBezTo>
                <a:lnTo>
                  <a:pt x="10867739" y="6232103"/>
                </a:lnTo>
                <a:lnTo>
                  <a:pt x="10867739" y="6243620"/>
                </a:lnTo>
                <a:lnTo>
                  <a:pt x="11047154" y="6243620"/>
                </a:lnTo>
                <a:lnTo>
                  <a:pt x="11047154" y="6232210"/>
                </a:lnTo>
                <a:cubicBezTo>
                  <a:pt x="11024178" y="6232210"/>
                  <a:pt x="11022334" y="6224758"/>
                  <a:pt x="11022334" y="6212171"/>
                </a:cubicBezTo>
                <a:lnTo>
                  <a:pt x="11022334" y="6167742"/>
                </a:lnTo>
                <a:lnTo>
                  <a:pt x="11028681" y="6167742"/>
                </a:lnTo>
                <a:cubicBezTo>
                  <a:pt x="11051161" y="6167742"/>
                  <a:pt x="11052190" y="6169026"/>
                  <a:pt x="11066479" y="6192702"/>
                </a:cubicBezTo>
                <a:lnTo>
                  <a:pt x="11077967" y="6211672"/>
                </a:lnTo>
                <a:cubicBezTo>
                  <a:pt x="11084366" y="6222858"/>
                  <a:pt x="11091534" y="6233582"/>
                  <a:pt x="11099419" y="6243763"/>
                </a:cubicBezTo>
                <a:lnTo>
                  <a:pt x="11144627" y="6243763"/>
                </a:lnTo>
                <a:lnTo>
                  <a:pt x="11144627" y="6232210"/>
                </a:lnTo>
                <a:cubicBezTo>
                  <a:pt x="11132004" y="6231176"/>
                  <a:pt x="11127147" y="6227075"/>
                  <a:pt x="11111297" y="6202686"/>
                </a:cubicBezTo>
                <a:cubicBezTo>
                  <a:pt x="11094455" y="6176728"/>
                  <a:pt x="11088853" y="6167742"/>
                  <a:pt x="11075840" y="6159897"/>
                </a:cubicBezTo>
                <a:cubicBezTo>
                  <a:pt x="11103142" y="6152481"/>
                  <a:pt x="11112858" y="6135758"/>
                  <a:pt x="11112858" y="6119106"/>
                </a:cubicBezTo>
                <a:cubicBezTo>
                  <a:pt x="11112858" y="6093682"/>
                  <a:pt x="11093710" y="6080311"/>
                  <a:pt x="11076088" y="6075676"/>
                </a:cubicBezTo>
                <a:cubicBezTo>
                  <a:pt x="11062648" y="6072876"/>
                  <a:pt x="11048966" y="6071419"/>
                  <a:pt x="11035241" y="6071326"/>
                </a:cubicBezTo>
                <a:close/>
                <a:moveTo>
                  <a:pt x="11230186" y="6070683"/>
                </a:moveTo>
                <a:cubicBezTo>
                  <a:pt x="11167391" y="6070683"/>
                  <a:pt x="11136756" y="6114613"/>
                  <a:pt x="11136756" y="6158506"/>
                </a:cubicBezTo>
                <a:cubicBezTo>
                  <a:pt x="11136756" y="6198550"/>
                  <a:pt x="11164058" y="6246865"/>
                  <a:pt x="11231215" y="6246865"/>
                </a:cubicBezTo>
                <a:cubicBezTo>
                  <a:pt x="11293018" y="6246865"/>
                  <a:pt x="11325425" y="6204076"/>
                  <a:pt x="11325425" y="6158756"/>
                </a:cubicBezTo>
                <a:cubicBezTo>
                  <a:pt x="11325425" y="6127948"/>
                  <a:pt x="11306526" y="6070683"/>
                  <a:pt x="11230186" y="6070683"/>
                </a:cubicBezTo>
                <a:close/>
                <a:moveTo>
                  <a:pt x="10186031" y="6070470"/>
                </a:moveTo>
                <a:lnTo>
                  <a:pt x="10137242" y="6198835"/>
                </a:lnTo>
                <a:cubicBezTo>
                  <a:pt x="10126604" y="6226576"/>
                  <a:pt x="10119903" y="6232210"/>
                  <a:pt x="10106606" y="6232210"/>
                </a:cubicBezTo>
                <a:lnTo>
                  <a:pt x="10106287" y="6232852"/>
                </a:lnTo>
                <a:lnTo>
                  <a:pt x="10106287" y="6232210"/>
                </a:lnTo>
                <a:cubicBezTo>
                  <a:pt x="10087672" y="6231426"/>
                  <a:pt x="10081786" y="6225792"/>
                  <a:pt x="10066716" y="6204219"/>
                </a:cubicBezTo>
                <a:lnTo>
                  <a:pt x="10017076" y="6132905"/>
                </a:lnTo>
                <a:lnTo>
                  <a:pt x="10034805" y="6117501"/>
                </a:lnTo>
                <a:cubicBezTo>
                  <a:pt x="10065440" y="6090794"/>
                  <a:pt x="10068773" y="6087442"/>
                  <a:pt x="10092246" y="6085410"/>
                </a:cubicBezTo>
                <a:lnTo>
                  <a:pt x="10092246" y="6073893"/>
                </a:lnTo>
                <a:lnTo>
                  <a:pt x="10014771" y="6073893"/>
                </a:lnTo>
                <a:lnTo>
                  <a:pt x="10014771" y="6085410"/>
                </a:lnTo>
                <a:cubicBezTo>
                  <a:pt x="10023458" y="6085410"/>
                  <a:pt x="10031897" y="6087478"/>
                  <a:pt x="10031897" y="6094431"/>
                </a:cubicBezTo>
                <a:cubicBezTo>
                  <a:pt x="10031897" y="6100600"/>
                  <a:pt x="10027288" y="6105128"/>
                  <a:pt x="10021437" y="6110334"/>
                </a:cubicBezTo>
                <a:lnTo>
                  <a:pt x="9968818" y="6156688"/>
                </a:lnTo>
                <a:lnTo>
                  <a:pt x="9968818" y="6105378"/>
                </a:lnTo>
                <a:cubicBezTo>
                  <a:pt x="9968818" y="6092006"/>
                  <a:pt x="9971123" y="6085303"/>
                  <a:pt x="9993319" y="6085303"/>
                </a:cubicBezTo>
                <a:lnTo>
                  <a:pt x="9993319" y="6073786"/>
                </a:lnTo>
                <a:lnTo>
                  <a:pt x="9908965" y="6073786"/>
                </a:lnTo>
                <a:lnTo>
                  <a:pt x="9908965" y="6085303"/>
                </a:lnTo>
                <a:cubicBezTo>
                  <a:pt x="9931942" y="6085303"/>
                  <a:pt x="9933219" y="6093041"/>
                  <a:pt x="9933219" y="6105378"/>
                </a:cubicBezTo>
                <a:lnTo>
                  <a:pt x="9933219" y="6212349"/>
                </a:lnTo>
                <a:cubicBezTo>
                  <a:pt x="9933219" y="6225185"/>
                  <a:pt x="9931162" y="6232388"/>
                  <a:pt x="9908965" y="6232388"/>
                </a:cubicBezTo>
                <a:lnTo>
                  <a:pt x="9908965" y="6243620"/>
                </a:lnTo>
                <a:lnTo>
                  <a:pt x="9993461" y="6243620"/>
                </a:lnTo>
                <a:lnTo>
                  <a:pt x="9993319" y="6232210"/>
                </a:lnTo>
                <a:cubicBezTo>
                  <a:pt x="9973676" y="6232210"/>
                  <a:pt x="9968818" y="6226826"/>
                  <a:pt x="9968818" y="6212171"/>
                </a:cubicBezTo>
                <a:lnTo>
                  <a:pt x="9968818" y="6175444"/>
                </a:lnTo>
                <a:lnTo>
                  <a:pt x="9990270" y="6156475"/>
                </a:lnTo>
                <a:lnTo>
                  <a:pt x="10026543" y="6207963"/>
                </a:lnTo>
                <a:cubicBezTo>
                  <a:pt x="10032394" y="6216164"/>
                  <a:pt x="10036719" y="6222868"/>
                  <a:pt x="10036719" y="6226719"/>
                </a:cubicBezTo>
                <a:cubicBezTo>
                  <a:pt x="10036719" y="6230570"/>
                  <a:pt x="10033174" y="6232103"/>
                  <a:pt x="10019912" y="6232103"/>
                </a:cubicBezTo>
                <a:lnTo>
                  <a:pt x="10012218" y="6232103"/>
                </a:lnTo>
                <a:lnTo>
                  <a:pt x="10012218" y="6243620"/>
                </a:lnTo>
                <a:lnTo>
                  <a:pt x="10164686" y="6243620"/>
                </a:lnTo>
                <a:lnTo>
                  <a:pt x="10164686" y="6232210"/>
                </a:lnTo>
                <a:cubicBezTo>
                  <a:pt x="10158835" y="6232210"/>
                  <a:pt x="10145290" y="6232210"/>
                  <a:pt x="10145290" y="6220657"/>
                </a:cubicBezTo>
                <a:cubicBezTo>
                  <a:pt x="10145730" y="6216034"/>
                  <a:pt x="10146928" y="6211515"/>
                  <a:pt x="10148836" y="6207286"/>
                </a:cubicBezTo>
                <a:lnTo>
                  <a:pt x="10152949" y="6196268"/>
                </a:lnTo>
                <a:lnTo>
                  <a:pt x="10207873" y="6196268"/>
                </a:lnTo>
                <a:lnTo>
                  <a:pt x="10215780" y="6216271"/>
                </a:lnTo>
                <a:cubicBezTo>
                  <a:pt x="10216749" y="6218726"/>
                  <a:pt x="10217277" y="6221333"/>
                  <a:pt x="10217340" y="6223973"/>
                </a:cubicBezTo>
                <a:cubicBezTo>
                  <a:pt x="10217340" y="6232210"/>
                  <a:pt x="10208370" y="6232210"/>
                  <a:pt x="10197945" y="6232210"/>
                </a:cubicBezTo>
                <a:lnTo>
                  <a:pt x="10197945" y="6243620"/>
                </a:lnTo>
                <a:lnTo>
                  <a:pt x="10366794" y="6243620"/>
                </a:lnTo>
                <a:lnTo>
                  <a:pt x="10366794" y="6232210"/>
                </a:lnTo>
                <a:cubicBezTo>
                  <a:pt x="10343782" y="6232210"/>
                  <a:pt x="10341974" y="6224758"/>
                  <a:pt x="10341974" y="6212171"/>
                </a:cubicBezTo>
                <a:lnTo>
                  <a:pt x="10341974" y="6167742"/>
                </a:lnTo>
                <a:lnTo>
                  <a:pt x="10348356" y="6167742"/>
                </a:lnTo>
                <a:cubicBezTo>
                  <a:pt x="10370836" y="6167742"/>
                  <a:pt x="10371864" y="6169026"/>
                  <a:pt x="10386154" y="6192702"/>
                </a:cubicBezTo>
                <a:lnTo>
                  <a:pt x="10397642" y="6211672"/>
                </a:lnTo>
                <a:cubicBezTo>
                  <a:pt x="10404040" y="6222858"/>
                  <a:pt x="10411209" y="6233582"/>
                  <a:pt x="10419094" y="6243763"/>
                </a:cubicBezTo>
                <a:lnTo>
                  <a:pt x="10615352" y="6243763"/>
                </a:lnTo>
                <a:lnTo>
                  <a:pt x="10616380" y="6187033"/>
                </a:lnTo>
                <a:lnTo>
                  <a:pt x="10604892" y="6187033"/>
                </a:lnTo>
                <a:cubicBezTo>
                  <a:pt x="10600034" y="6229821"/>
                  <a:pt x="10567874" y="6229821"/>
                  <a:pt x="10548443" y="6229821"/>
                </a:cubicBezTo>
                <a:cubicBezTo>
                  <a:pt x="10524970" y="6229821"/>
                  <a:pt x="10524970" y="6222369"/>
                  <a:pt x="10524970" y="6203114"/>
                </a:cubicBezTo>
                <a:lnTo>
                  <a:pt x="10524970" y="6105378"/>
                </a:lnTo>
                <a:cubicBezTo>
                  <a:pt x="10524970" y="6091757"/>
                  <a:pt x="10527523" y="6085303"/>
                  <a:pt x="10549790" y="6085303"/>
                </a:cubicBezTo>
                <a:lnTo>
                  <a:pt x="10549790" y="6073786"/>
                </a:lnTo>
                <a:lnTo>
                  <a:pt x="10464693" y="6073786"/>
                </a:lnTo>
                <a:lnTo>
                  <a:pt x="10464693" y="6085303"/>
                </a:lnTo>
                <a:cubicBezTo>
                  <a:pt x="10487704" y="6085303"/>
                  <a:pt x="10489194" y="6092791"/>
                  <a:pt x="10489194" y="6105378"/>
                </a:cubicBezTo>
                <a:lnTo>
                  <a:pt x="10489194" y="6212349"/>
                </a:lnTo>
                <a:cubicBezTo>
                  <a:pt x="10489194" y="6225435"/>
                  <a:pt x="10487172" y="6232388"/>
                  <a:pt x="10464693" y="6232388"/>
                </a:cubicBezTo>
                <a:lnTo>
                  <a:pt x="10464302" y="6232638"/>
                </a:lnTo>
                <a:lnTo>
                  <a:pt x="10464302" y="6232388"/>
                </a:lnTo>
                <a:cubicBezTo>
                  <a:pt x="10451786" y="6231354"/>
                  <a:pt x="10446928" y="6227254"/>
                  <a:pt x="10431079" y="6202864"/>
                </a:cubicBezTo>
                <a:cubicBezTo>
                  <a:pt x="10414236" y="6176906"/>
                  <a:pt x="10408634" y="6167920"/>
                  <a:pt x="10395621" y="6160076"/>
                </a:cubicBezTo>
                <a:cubicBezTo>
                  <a:pt x="10422923" y="6152659"/>
                  <a:pt x="10432639" y="6135936"/>
                  <a:pt x="10432639" y="6119284"/>
                </a:cubicBezTo>
                <a:cubicBezTo>
                  <a:pt x="10432639" y="6093861"/>
                  <a:pt x="10413492" y="6080489"/>
                  <a:pt x="10395869" y="6075854"/>
                </a:cubicBezTo>
                <a:cubicBezTo>
                  <a:pt x="10382418" y="6073054"/>
                  <a:pt x="10368724" y="6071597"/>
                  <a:pt x="10354987" y="6071504"/>
                </a:cubicBezTo>
                <a:cubicBezTo>
                  <a:pt x="10340804" y="6071005"/>
                  <a:pt x="10327436" y="6071753"/>
                  <a:pt x="10321054" y="6071753"/>
                </a:cubicBezTo>
                <a:lnTo>
                  <a:pt x="10282050" y="6073037"/>
                </a:lnTo>
                <a:lnTo>
                  <a:pt x="10282050" y="6084839"/>
                </a:lnTo>
                <a:cubicBezTo>
                  <a:pt x="10304531" y="6084839"/>
                  <a:pt x="10306303" y="6091971"/>
                  <a:pt x="10306303" y="6104879"/>
                </a:cubicBezTo>
                <a:lnTo>
                  <a:pt x="10306303" y="6212206"/>
                </a:lnTo>
                <a:cubicBezTo>
                  <a:pt x="10306303" y="6225578"/>
                  <a:pt x="10303999" y="6232246"/>
                  <a:pt x="10282050" y="6232246"/>
                </a:cubicBezTo>
                <a:lnTo>
                  <a:pt x="10277725" y="6232246"/>
                </a:lnTo>
                <a:cubicBezTo>
                  <a:pt x="10260634" y="6232246"/>
                  <a:pt x="10257797" y="6224544"/>
                  <a:pt x="10249359" y="6202971"/>
                </a:cubicBezTo>
                <a:lnTo>
                  <a:pt x="10197768" y="6070470"/>
                </a:lnTo>
                <a:close/>
                <a:moveTo>
                  <a:pt x="11580082" y="6070434"/>
                </a:moveTo>
                <a:lnTo>
                  <a:pt x="11531328" y="6198799"/>
                </a:lnTo>
                <a:cubicBezTo>
                  <a:pt x="11520868" y="6226540"/>
                  <a:pt x="11513954" y="6232174"/>
                  <a:pt x="11500692" y="6232174"/>
                </a:cubicBezTo>
                <a:lnTo>
                  <a:pt x="11500692" y="6243620"/>
                </a:lnTo>
                <a:lnTo>
                  <a:pt x="11558914" y="6243620"/>
                </a:lnTo>
                <a:lnTo>
                  <a:pt x="11558914" y="6232210"/>
                </a:lnTo>
                <a:cubicBezTo>
                  <a:pt x="11553028" y="6232210"/>
                  <a:pt x="11539483" y="6232210"/>
                  <a:pt x="11539483" y="6220657"/>
                </a:cubicBezTo>
                <a:cubicBezTo>
                  <a:pt x="11539926" y="6216034"/>
                  <a:pt x="11541123" y="6211516"/>
                  <a:pt x="11543029" y="6207285"/>
                </a:cubicBezTo>
                <a:lnTo>
                  <a:pt x="11547106" y="6196268"/>
                </a:lnTo>
                <a:lnTo>
                  <a:pt x="11602066" y="6196268"/>
                </a:lnTo>
                <a:lnTo>
                  <a:pt x="11609973" y="6216271"/>
                </a:lnTo>
                <a:cubicBezTo>
                  <a:pt x="11610934" y="6218726"/>
                  <a:pt x="11611451" y="6221334"/>
                  <a:pt x="11611498" y="6223973"/>
                </a:cubicBezTo>
                <a:cubicBezTo>
                  <a:pt x="11611498" y="6232210"/>
                  <a:pt x="11602562" y="6232210"/>
                  <a:pt x="11592102" y="6232210"/>
                </a:cubicBezTo>
                <a:lnTo>
                  <a:pt x="11592102" y="6243620"/>
                </a:lnTo>
                <a:lnTo>
                  <a:pt x="11671775" y="6243620"/>
                </a:lnTo>
                <a:lnTo>
                  <a:pt x="11671775" y="6232210"/>
                </a:lnTo>
                <a:cubicBezTo>
                  <a:pt x="11654650" y="6232210"/>
                  <a:pt x="11651848" y="6224508"/>
                  <a:pt x="11643445" y="6202935"/>
                </a:cubicBezTo>
                <a:lnTo>
                  <a:pt x="11591854" y="6070434"/>
                </a:lnTo>
                <a:close/>
                <a:moveTo>
                  <a:pt x="10686941" y="6068901"/>
                </a:moveTo>
                <a:cubicBezTo>
                  <a:pt x="10652015" y="6068901"/>
                  <a:pt x="10628187" y="6089796"/>
                  <a:pt x="10628187" y="6117109"/>
                </a:cubicBezTo>
                <a:cubicBezTo>
                  <a:pt x="10628187" y="6133440"/>
                  <a:pt x="10635740" y="6153087"/>
                  <a:pt x="10682721" y="6172520"/>
                </a:cubicBezTo>
                <a:cubicBezTo>
                  <a:pt x="10715910" y="6186212"/>
                  <a:pt x="10726866" y="6192203"/>
                  <a:pt x="10726866" y="6207821"/>
                </a:cubicBezTo>
                <a:cubicBezTo>
                  <a:pt x="10726866" y="6222083"/>
                  <a:pt x="10714137" y="6232781"/>
                  <a:pt x="10695273" y="6232781"/>
                </a:cubicBezTo>
                <a:cubicBezTo>
                  <a:pt x="10679637" y="6232781"/>
                  <a:pt x="10651802" y="6224900"/>
                  <a:pt x="10639640" y="6178831"/>
                </a:cubicBezTo>
                <a:lnTo>
                  <a:pt x="10628187" y="6178831"/>
                </a:lnTo>
                <a:lnTo>
                  <a:pt x="10628187" y="6238700"/>
                </a:lnTo>
                <a:lnTo>
                  <a:pt x="10638825" y="6238700"/>
                </a:lnTo>
                <a:cubicBezTo>
                  <a:pt x="10639787" y="6232378"/>
                  <a:pt x="10641550" y="6226207"/>
                  <a:pt x="10644073" y="6220336"/>
                </a:cubicBezTo>
                <a:cubicBezTo>
                  <a:pt x="10661802" y="6240482"/>
                  <a:pt x="10680416" y="6246865"/>
                  <a:pt x="10701585" y="6246865"/>
                </a:cubicBezTo>
                <a:cubicBezTo>
                  <a:pt x="10743318" y="6246865"/>
                  <a:pt x="10763387" y="6219124"/>
                  <a:pt x="10763387" y="6196945"/>
                </a:cubicBezTo>
                <a:cubicBezTo>
                  <a:pt x="10763494" y="6162786"/>
                  <a:pt x="10730022" y="6149735"/>
                  <a:pt x="10702613" y="6138325"/>
                </a:cubicBezTo>
                <a:cubicBezTo>
                  <a:pt x="10667510" y="6123741"/>
                  <a:pt x="10660560" y="6118321"/>
                  <a:pt x="10660560" y="6103488"/>
                </a:cubicBezTo>
                <a:cubicBezTo>
                  <a:pt x="10660560" y="6092078"/>
                  <a:pt x="10670630" y="6083021"/>
                  <a:pt x="10686622" y="6083021"/>
                </a:cubicBezTo>
                <a:cubicBezTo>
                  <a:pt x="10710910" y="6083021"/>
                  <a:pt x="10728001" y="6100849"/>
                  <a:pt x="10737432" y="6126772"/>
                </a:cubicBezTo>
                <a:lnTo>
                  <a:pt x="10748389" y="6126772"/>
                </a:lnTo>
                <a:lnTo>
                  <a:pt x="10748211" y="6075711"/>
                </a:lnTo>
                <a:lnTo>
                  <a:pt x="10736510" y="6075711"/>
                </a:lnTo>
                <a:cubicBezTo>
                  <a:pt x="10735372" y="6081424"/>
                  <a:pt x="10733686" y="6087013"/>
                  <a:pt x="10731475" y="6092399"/>
                </a:cubicBezTo>
                <a:cubicBezTo>
                  <a:pt x="10720662" y="6078514"/>
                  <a:pt x="10704447" y="6069959"/>
                  <a:pt x="10686941" y="6068901"/>
                </a:cubicBezTo>
                <a:close/>
                <a:moveTo>
                  <a:pt x="9763590" y="6050359"/>
                </a:moveTo>
                <a:lnTo>
                  <a:pt x="9763590" y="6064836"/>
                </a:lnTo>
                <a:lnTo>
                  <a:pt x="9830179" y="6064836"/>
                </a:lnTo>
                <a:lnTo>
                  <a:pt x="9830214" y="6050359"/>
                </a:lnTo>
                <a:close/>
                <a:moveTo>
                  <a:pt x="9689732" y="6050359"/>
                </a:moveTo>
                <a:lnTo>
                  <a:pt x="9689732" y="6064836"/>
                </a:lnTo>
                <a:lnTo>
                  <a:pt x="9756498" y="6064836"/>
                </a:lnTo>
                <a:lnTo>
                  <a:pt x="9756498" y="6050359"/>
                </a:lnTo>
                <a:close/>
                <a:moveTo>
                  <a:pt x="9615874" y="6050359"/>
                </a:moveTo>
                <a:lnTo>
                  <a:pt x="9615874" y="6064836"/>
                </a:lnTo>
                <a:lnTo>
                  <a:pt x="9682463" y="6064836"/>
                </a:lnTo>
                <a:lnTo>
                  <a:pt x="9682463" y="6050359"/>
                </a:lnTo>
                <a:close/>
                <a:moveTo>
                  <a:pt x="9541980" y="6050359"/>
                </a:moveTo>
                <a:lnTo>
                  <a:pt x="9541980" y="6064836"/>
                </a:lnTo>
                <a:lnTo>
                  <a:pt x="9608605" y="6064836"/>
                </a:lnTo>
                <a:lnTo>
                  <a:pt x="9608605" y="6050359"/>
                </a:lnTo>
                <a:close/>
                <a:moveTo>
                  <a:pt x="9800572" y="6030498"/>
                </a:moveTo>
                <a:lnTo>
                  <a:pt x="9800572" y="6045011"/>
                </a:lnTo>
                <a:lnTo>
                  <a:pt x="9830179" y="6045011"/>
                </a:lnTo>
                <a:lnTo>
                  <a:pt x="9830179" y="6030498"/>
                </a:lnTo>
                <a:close/>
                <a:moveTo>
                  <a:pt x="9726679" y="6030498"/>
                </a:moveTo>
                <a:lnTo>
                  <a:pt x="9726679" y="6045011"/>
                </a:lnTo>
                <a:lnTo>
                  <a:pt x="9793268" y="6045011"/>
                </a:lnTo>
                <a:lnTo>
                  <a:pt x="9793268" y="6030498"/>
                </a:lnTo>
                <a:close/>
                <a:moveTo>
                  <a:pt x="9652785" y="6030498"/>
                </a:moveTo>
                <a:lnTo>
                  <a:pt x="9652785" y="6045011"/>
                </a:lnTo>
                <a:lnTo>
                  <a:pt x="9719410" y="6045011"/>
                </a:lnTo>
                <a:lnTo>
                  <a:pt x="9719410" y="6030498"/>
                </a:lnTo>
                <a:close/>
                <a:moveTo>
                  <a:pt x="9578891" y="6030498"/>
                </a:moveTo>
                <a:lnTo>
                  <a:pt x="9578891" y="6045011"/>
                </a:lnTo>
                <a:lnTo>
                  <a:pt x="9645516" y="6045011"/>
                </a:lnTo>
                <a:lnTo>
                  <a:pt x="9645516" y="6030498"/>
                </a:lnTo>
                <a:close/>
                <a:moveTo>
                  <a:pt x="9542015" y="6030498"/>
                </a:moveTo>
                <a:lnTo>
                  <a:pt x="9542015" y="6045011"/>
                </a:lnTo>
                <a:lnTo>
                  <a:pt x="9571623" y="6045011"/>
                </a:lnTo>
                <a:lnTo>
                  <a:pt x="9571623" y="6030498"/>
                </a:lnTo>
                <a:close/>
                <a:moveTo>
                  <a:pt x="9823159" y="5989457"/>
                </a:moveTo>
                <a:lnTo>
                  <a:pt x="9833796" y="6006323"/>
                </a:lnTo>
                <a:lnTo>
                  <a:pt x="9844433" y="5989457"/>
                </a:lnTo>
                <a:close/>
                <a:moveTo>
                  <a:pt x="9815535" y="5989457"/>
                </a:moveTo>
                <a:lnTo>
                  <a:pt x="9778234" y="5989528"/>
                </a:lnTo>
                <a:lnTo>
                  <a:pt x="9763590" y="6012919"/>
                </a:lnTo>
                <a:lnTo>
                  <a:pt x="9763590" y="6025007"/>
                </a:lnTo>
                <a:lnTo>
                  <a:pt x="9830179" y="6025007"/>
                </a:lnTo>
                <a:lnTo>
                  <a:pt x="9830179" y="6012919"/>
                </a:lnTo>
                <a:close/>
                <a:moveTo>
                  <a:pt x="9749407" y="5989457"/>
                </a:moveTo>
                <a:lnTo>
                  <a:pt x="9760044" y="6006323"/>
                </a:lnTo>
                <a:lnTo>
                  <a:pt x="9770681" y="5989457"/>
                </a:lnTo>
                <a:close/>
                <a:moveTo>
                  <a:pt x="9704411" y="5989457"/>
                </a:moveTo>
                <a:lnTo>
                  <a:pt x="9689732" y="6012919"/>
                </a:lnTo>
                <a:lnTo>
                  <a:pt x="9689732" y="6025007"/>
                </a:lnTo>
                <a:lnTo>
                  <a:pt x="9756498" y="6025007"/>
                </a:lnTo>
                <a:lnTo>
                  <a:pt x="9756498" y="6012919"/>
                </a:lnTo>
                <a:lnTo>
                  <a:pt x="9741819" y="5989457"/>
                </a:lnTo>
                <a:close/>
                <a:moveTo>
                  <a:pt x="9675371" y="5989457"/>
                </a:moveTo>
                <a:lnTo>
                  <a:pt x="9686009" y="6006323"/>
                </a:lnTo>
                <a:lnTo>
                  <a:pt x="9696646" y="5989457"/>
                </a:lnTo>
                <a:close/>
                <a:moveTo>
                  <a:pt x="9630659" y="5989457"/>
                </a:moveTo>
                <a:lnTo>
                  <a:pt x="9616015" y="6012919"/>
                </a:lnTo>
                <a:lnTo>
                  <a:pt x="9616015" y="6025007"/>
                </a:lnTo>
                <a:lnTo>
                  <a:pt x="9682605" y="6025007"/>
                </a:lnTo>
                <a:lnTo>
                  <a:pt x="9682605" y="6012919"/>
                </a:lnTo>
                <a:lnTo>
                  <a:pt x="9667855" y="5989457"/>
                </a:lnTo>
                <a:close/>
                <a:moveTo>
                  <a:pt x="9601655" y="5989457"/>
                </a:moveTo>
                <a:lnTo>
                  <a:pt x="9612293" y="6006323"/>
                </a:lnTo>
                <a:lnTo>
                  <a:pt x="9622929" y="5989457"/>
                </a:lnTo>
                <a:close/>
                <a:moveTo>
                  <a:pt x="9556659" y="5989457"/>
                </a:moveTo>
                <a:lnTo>
                  <a:pt x="9541980" y="6012919"/>
                </a:lnTo>
                <a:lnTo>
                  <a:pt x="9541980" y="6025007"/>
                </a:lnTo>
                <a:lnTo>
                  <a:pt x="9608605" y="6025007"/>
                </a:lnTo>
                <a:lnTo>
                  <a:pt x="9608605" y="6012919"/>
                </a:lnTo>
                <a:lnTo>
                  <a:pt x="9593925" y="5989457"/>
                </a:lnTo>
                <a:close/>
                <a:moveTo>
                  <a:pt x="9527655" y="5989457"/>
                </a:moveTo>
                <a:lnTo>
                  <a:pt x="9538292" y="6006323"/>
                </a:lnTo>
                <a:lnTo>
                  <a:pt x="9548930" y="5989457"/>
                </a:lnTo>
                <a:close/>
                <a:moveTo>
                  <a:pt x="9682038" y="5959077"/>
                </a:moveTo>
                <a:lnTo>
                  <a:pt x="9690122" y="5959077"/>
                </a:lnTo>
                <a:lnTo>
                  <a:pt x="9690015" y="5978083"/>
                </a:lnTo>
                <a:lnTo>
                  <a:pt x="9682038" y="5978083"/>
                </a:lnTo>
                <a:close/>
                <a:moveTo>
                  <a:pt x="9755506" y="5959006"/>
                </a:moveTo>
                <a:lnTo>
                  <a:pt x="9763590" y="5959006"/>
                </a:lnTo>
                <a:lnTo>
                  <a:pt x="9763590" y="5978011"/>
                </a:lnTo>
                <a:lnTo>
                  <a:pt x="9755506" y="5978011"/>
                </a:lnTo>
                <a:close/>
                <a:moveTo>
                  <a:pt x="9608463" y="5959006"/>
                </a:moveTo>
                <a:lnTo>
                  <a:pt x="9616547" y="5959006"/>
                </a:lnTo>
                <a:lnTo>
                  <a:pt x="9616547" y="5978011"/>
                </a:lnTo>
                <a:lnTo>
                  <a:pt x="9608463" y="5978011"/>
                </a:lnTo>
                <a:close/>
                <a:moveTo>
                  <a:pt x="9829116" y="5958899"/>
                </a:moveTo>
                <a:lnTo>
                  <a:pt x="9837377" y="5958899"/>
                </a:lnTo>
                <a:lnTo>
                  <a:pt x="9837377" y="5977904"/>
                </a:lnTo>
                <a:lnTo>
                  <a:pt x="9829116" y="5977904"/>
                </a:lnTo>
                <a:close/>
                <a:moveTo>
                  <a:pt x="9534711" y="5958863"/>
                </a:moveTo>
                <a:lnTo>
                  <a:pt x="9542973" y="5958863"/>
                </a:lnTo>
                <a:lnTo>
                  <a:pt x="9542973" y="5977869"/>
                </a:lnTo>
                <a:lnTo>
                  <a:pt x="9534711" y="5977869"/>
                </a:lnTo>
                <a:close/>
                <a:moveTo>
                  <a:pt x="9812699" y="5951233"/>
                </a:moveTo>
                <a:lnTo>
                  <a:pt x="9812699" y="5969061"/>
                </a:lnTo>
                <a:lnTo>
                  <a:pt x="9805607" y="5969061"/>
                </a:lnTo>
                <a:lnTo>
                  <a:pt x="9805607" y="5983324"/>
                </a:lnTo>
                <a:lnTo>
                  <a:pt x="9853298" y="5983324"/>
                </a:lnTo>
                <a:lnTo>
                  <a:pt x="9853298" y="5951233"/>
                </a:lnTo>
                <a:close/>
                <a:moveTo>
                  <a:pt x="9740117" y="5951233"/>
                </a:moveTo>
                <a:lnTo>
                  <a:pt x="9740117" y="5969061"/>
                </a:lnTo>
                <a:lnTo>
                  <a:pt x="9732387" y="5969061"/>
                </a:lnTo>
                <a:lnTo>
                  <a:pt x="9732387" y="5983324"/>
                </a:lnTo>
                <a:lnTo>
                  <a:pt x="9786779" y="5983324"/>
                </a:lnTo>
                <a:lnTo>
                  <a:pt x="9786744" y="5969133"/>
                </a:lnTo>
                <a:lnTo>
                  <a:pt x="9779120" y="5969133"/>
                </a:lnTo>
                <a:lnTo>
                  <a:pt x="9779120" y="5951233"/>
                </a:lnTo>
                <a:close/>
                <a:moveTo>
                  <a:pt x="9666543" y="5951233"/>
                </a:moveTo>
                <a:lnTo>
                  <a:pt x="9666543" y="5969061"/>
                </a:lnTo>
                <a:lnTo>
                  <a:pt x="9658955" y="5969061"/>
                </a:lnTo>
                <a:lnTo>
                  <a:pt x="9658955" y="5983324"/>
                </a:lnTo>
                <a:lnTo>
                  <a:pt x="9713311" y="5983324"/>
                </a:lnTo>
                <a:lnTo>
                  <a:pt x="9713134" y="5969204"/>
                </a:lnTo>
                <a:lnTo>
                  <a:pt x="9705546" y="5969204"/>
                </a:lnTo>
                <a:lnTo>
                  <a:pt x="9705546" y="5951233"/>
                </a:lnTo>
                <a:close/>
                <a:moveTo>
                  <a:pt x="9593074" y="5951233"/>
                </a:moveTo>
                <a:lnTo>
                  <a:pt x="9593074" y="5969061"/>
                </a:lnTo>
                <a:lnTo>
                  <a:pt x="9585487" y="5969061"/>
                </a:lnTo>
                <a:lnTo>
                  <a:pt x="9585487" y="5983324"/>
                </a:lnTo>
                <a:lnTo>
                  <a:pt x="9639843" y="5983324"/>
                </a:lnTo>
                <a:lnTo>
                  <a:pt x="9639701" y="5969133"/>
                </a:lnTo>
                <a:lnTo>
                  <a:pt x="9632078" y="5969133"/>
                </a:lnTo>
                <a:lnTo>
                  <a:pt x="9632078" y="5951233"/>
                </a:lnTo>
                <a:close/>
                <a:moveTo>
                  <a:pt x="9518932" y="5951233"/>
                </a:moveTo>
                <a:lnTo>
                  <a:pt x="9518932" y="5983609"/>
                </a:lnTo>
                <a:lnTo>
                  <a:pt x="9566588" y="5983609"/>
                </a:lnTo>
                <a:lnTo>
                  <a:pt x="9566588" y="5969061"/>
                </a:lnTo>
                <a:lnTo>
                  <a:pt x="9559496" y="5969061"/>
                </a:lnTo>
                <a:lnTo>
                  <a:pt x="9559496" y="5951233"/>
                </a:lnTo>
                <a:close/>
                <a:moveTo>
                  <a:pt x="9809685" y="5933404"/>
                </a:moveTo>
                <a:lnTo>
                  <a:pt x="9809685" y="5945991"/>
                </a:lnTo>
                <a:lnTo>
                  <a:pt x="9858652" y="5945991"/>
                </a:lnTo>
                <a:lnTo>
                  <a:pt x="9858652" y="5933404"/>
                </a:lnTo>
                <a:lnTo>
                  <a:pt x="9847447" y="5933404"/>
                </a:lnTo>
                <a:lnTo>
                  <a:pt x="9847447" y="5939394"/>
                </a:lnTo>
                <a:lnTo>
                  <a:pt x="9839717" y="5939394"/>
                </a:lnTo>
                <a:lnTo>
                  <a:pt x="9839717" y="5933404"/>
                </a:lnTo>
                <a:lnTo>
                  <a:pt x="9827945" y="5933404"/>
                </a:lnTo>
                <a:lnTo>
                  <a:pt x="9827945" y="5939394"/>
                </a:lnTo>
                <a:lnTo>
                  <a:pt x="9820322" y="5939394"/>
                </a:lnTo>
                <a:lnTo>
                  <a:pt x="9820322" y="5933404"/>
                </a:lnTo>
                <a:close/>
                <a:moveTo>
                  <a:pt x="9735011" y="5933404"/>
                </a:moveTo>
                <a:lnTo>
                  <a:pt x="9735011" y="5945991"/>
                </a:lnTo>
                <a:lnTo>
                  <a:pt x="9783978" y="5945991"/>
                </a:lnTo>
                <a:lnTo>
                  <a:pt x="9783907" y="5933404"/>
                </a:lnTo>
                <a:lnTo>
                  <a:pt x="9773270" y="5933404"/>
                </a:lnTo>
                <a:lnTo>
                  <a:pt x="9773270" y="5939394"/>
                </a:lnTo>
                <a:lnTo>
                  <a:pt x="9765505" y="5939394"/>
                </a:lnTo>
                <a:lnTo>
                  <a:pt x="9765505" y="5933404"/>
                </a:lnTo>
                <a:lnTo>
                  <a:pt x="9753697" y="5933404"/>
                </a:lnTo>
                <a:lnTo>
                  <a:pt x="9753697" y="5939394"/>
                </a:lnTo>
                <a:lnTo>
                  <a:pt x="9745861" y="5939394"/>
                </a:lnTo>
                <a:lnTo>
                  <a:pt x="9745861" y="5933404"/>
                </a:lnTo>
                <a:close/>
                <a:moveTo>
                  <a:pt x="9661649" y="5933404"/>
                </a:moveTo>
                <a:lnTo>
                  <a:pt x="9661649" y="5945991"/>
                </a:lnTo>
                <a:lnTo>
                  <a:pt x="9710616" y="5945991"/>
                </a:lnTo>
                <a:lnTo>
                  <a:pt x="9710581" y="5933475"/>
                </a:lnTo>
                <a:lnTo>
                  <a:pt x="9699766" y="5933475"/>
                </a:lnTo>
                <a:lnTo>
                  <a:pt x="9699766" y="5939466"/>
                </a:lnTo>
                <a:lnTo>
                  <a:pt x="9692037" y="5939466"/>
                </a:lnTo>
                <a:lnTo>
                  <a:pt x="9692037" y="5933404"/>
                </a:lnTo>
                <a:lnTo>
                  <a:pt x="9680229" y="5933404"/>
                </a:lnTo>
                <a:lnTo>
                  <a:pt x="9680229" y="5939394"/>
                </a:lnTo>
                <a:lnTo>
                  <a:pt x="9672464" y="5939394"/>
                </a:lnTo>
                <a:lnTo>
                  <a:pt x="9672464" y="5933404"/>
                </a:lnTo>
                <a:close/>
                <a:moveTo>
                  <a:pt x="9588146" y="5933404"/>
                </a:moveTo>
                <a:lnTo>
                  <a:pt x="9588146" y="5945991"/>
                </a:lnTo>
                <a:lnTo>
                  <a:pt x="9637113" y="5945991"/>
                </a:lnTo>
                <a:lnTo>
                  <a:pt x="9637113" y="5933404"/>
                </a:lnTo>
                <a:lnTo>
                  <a:pt x="9626263" y="5933404"/>
                </a:lnTo>
                <a:lnTo>
                  <a:pt x="9626263" y="5939394"/>
                </a:lnTo>
                <a:lnTo>
                  <a:pt x="9618533" y="5939394"/>
                </a:lnTo>
                <a:lnTo>
                  <a:pt x="9618533" y="5933404"/>
                </a:lnTo>
                <a:lnTo>
                  <a:pt x="9606761" y="5933404"/>
                </a:lnTo>
                <a:lnTo>
                  <a:pt x="9606761" y="5939394"/>
                </a:lnTo>
                <a:lnTo>
                  <a:pt x="9598996" y="5939394"/>
                </a:lnTo>
                <a:lnTo>
                  <a:pt x="9598996" y="5933404"/>
                </a:lnTo>
                <a:close/>
                <a:moveTo>
                  <a:pt x="9513791" y="5933404"/>
                </a:moveTo>
                <a:lnTo>
                  <a:pt x="9513791" y="5945991"/>
                </a:lnTo>
                <a:lnTo>
                  <a:pt x="9562758" y="5945991"/>
                </a:lnTo>
                <a:lnTo>
                  <a:pt x="9562758" y="5933404"/>
                </a:lnTo>
                <a:lnTo>
                  <a:pt x="9551908" y="5933404"/>
                </a:lnTo>
                <a:lnTo>
                  <a:pt x="9551908" y="5939394"/>
                </a:lnTo>
                <a:lnTo>
                  <a:pt x="9544143" y="5939394"/>
                </a:lnTo>
                <a:lnTo>
                  <a:pt x="9544143" y="5933404"/>
                </a:lnTo>
                <a:lnTo>
                  <a:pt x="9532371" y="5933404"/>
                </a:lnTo>
                <a:lnTo>
                  <a:pt x="9532371" y="5939394"/>
                </a:lnTo>
                <a:lnTo>
                  <a:pt x="9524641" y="5939394"/>
                </a:lnTo>
                <a:lnTo>
                  <a:pt x="9524641" y="5933404"/>
                </a:lnTo>
                <a:close/>
                <a:moveTo>
                  <a:pt x="0" y="0"/>
                </a:moveTo>
                <a:lnTo>
                  <a:pt x="12192000" y="0"/>
                </a:lnTo>
                <a:lnTo>
                  <a:pt x="12192000" y="6858000"/>
                </a:lnTo>
                <a:lnTo>
                  <a:pt x="0" y="6858000"/>
                </a:lnTo>
                <a:close/>
              </a:path>
            </a:pathLst>
          </a:custGeom>
          <a:solidFill>
            <a:schemeClr val="bg1">
              <a:lumMod val="75000"/>
            </a:schemeClr>
          </a:solidFill>
        </p:spPr>
        <p:txBody>
          <a:bodyPr wrap="square" tIns="378000" anchor="t">
            <a:noAutofit/>
          </a:bodyPr>
          <a:lstStyle>
            <a:lvl1pPr marL="0" indent="0" algn="ctr">
              <a:buNone/>
              <a:defRPr sz="1200" baseline="0">
                <a:solidFill>
                  <a:schemeClr val="bg1">
                    <a:lumMod val="95000"/>
                  </a:schemeClr>
                </a:solidFill>
              </a:defRPr>
            </a:lvl1pPr>
          </a:lstStyle>
          <a:p>
            <a:r>
              <a:rPr lang="sv-SE"/>
              <a:t>Markera den grå bildplatshållaren och välj en bild från bildbanken</a:t>
            </a:r>
          </a:p>
        </p:txBody>
      </p:sp>
      <p:sp>
        <p:nvSpPr>
          <p:cNvPr id="2" name="Rubrik 1"/>
          <p:cNvSpPr>
            <a:spLocks noGrp="1"/>
          </p:cNvSpPr>
          <p:nvPr>
            <p:ph type="title"/>
          </p:nvPr>
        </p:nvSpPr>
        <p:spPr>
          <a:xfrm>
            <a:off x="874714" y="549275"/>
            <a:ext cx="10442573" cy="2235173"/>
          </a:xfrm>
        </p:spPr>
        <p:txBody>
          <a:bodyPr>
            <a:noAutofit/>
          </a:bodyPr>
          <a:lstStyle>
            <a:lvl1pPr>
              <a:lnSpc>
                <a:spcPct val="85000"/>
              </a:lnSpc>
              <a:defRPr sz="7400">
                <a:solidFill>
                  <a:schemeClr val="bg1"/>
                </a:solidFill>
              </a:defRPr>
            </a:lvl1pPr>
          </a:lstStyle>
          <a:p>
            <a:r>
              <a:rPr lang="sv-SE"/>
              <a:t>Klicka här för att ändra mall för rubrikformat</a:t>
            </a:r>
          </a:p>
        </p:txBody>
      </p:sp>
      <p:sp>
        <p:nvSpPr>
          <p:cNvPr id="4" name="Platshållare för datum 3"/>
          <p:cNvSpPr>
            <a:spLocks noGrp="1"/>
          </p:cNvSpPr>
          <p:nvPr>
            <p:ph type="dt" sz="half" idx="10"/>
          </p:nvPr>
        </p:nvSpPr>
        <p:spPr/>
        <p:txBody>
          <a:bodyPr/>
          <a:lstStyle>
            <a:lvl1pPr>
              <a:defRPr>
                <a:solidFill>
                  <a:schemeClr val="bg1"/>
                </a:solidFill>
              </a:defRPr>
            </a:lvl1pPr>
          </a:lstStyle>
          <a:p>
            <a:r>
              <a:rPr lang="sv-SE"/>
              <a:t>2022-07-13</a:t>
            </a:r>
          </a:p>
        </p:txBody>
      </p:sp>
      <p:sp>
        <p:nvSpPr>
          <p:cNvPr id="5" name="Platshållare för sidfot 4"/>
          <p:cNvSpPr>
            <a:spLocks noGrp="1"/>
          </p:cNvSpPr>
          <p:nvPr>
            <p:ph type="ftr" sz="quarter" idx="11"/>
          </p:nvPr>
        </p:nvSpPr>
        <p:spPr/>
        <p:txBody>
          <a:bodyPr/>
          <a:lstStyle>
            <a:lvl1pPr>
              <a:defRPr>
                <a:solidFill>
                  <a:schemeClr val="bg1"/>
                </a:solidFill>
              </a:defRPr>
            </a:lvl1pPr>
          </a:lstStyle>
          <a:p>
            <a:r>
              <a:rPr lang="sv-SE"/>
              <a:t>Tjänstedesign i Karlskrona kommun</a:t>
            </a:r>
          </a:p>
        </p:txBody>
      </p:sp>
      <p:sp>
        <p:nvSpPr>
          <p:cNvPr id="6" name="Platshållare för bildnummer 5"/>
          <p:cNvSpPr>
            <a:spLocks noGrp="1"/>
          </p:cNvSpPr>
          <p:nvPr>
            <p:ph type="sldNum" sz="quarter" idx="12"/>
          </p:nvPr>
        </p:nvSpPr>
        <p:spPr/>
        <p:txBody>
          <a:bodyPr/>
          <a:lstStyle>
            <a:lvl1pPr>
              <a:defRPr>
                <a:solidFill>
                  <a:schemeClr val="bg1"/>
                </a:solidFill>
              </a:defRPr>
            </a:lvl1pPr>
          </a:lstStyle>
          <a:p>
            <a:fld id="{6D2D5425-E526-42F0-B2EA-08BDC2F5FD53}" type="slidenum">
              <a:rPr lang="sv-SE" smtClean="0"/>
              <a:pPr/>
              <a:t>‹#›</a:t>
            </a:fld>
            <a:endParaRPr lang="sv-SE"/>
          </a:p>
        </p:txBody>
      </p:sp>
      <p:sp>
        <p:nvSpPr>
          <p:cNvPr id="8" name="Frihandsfigur: Form 7"/>
          <p:cNvSpPr/>
          <p:nvPr userDrawn="1"/>
        </p:nvSpPr>
        <p:spPr>
          <a:xfrm>
            <a:off x="9513791" y="5933404"/>
            <a:ext cx="2157984" cy="549118"/>
          </a:xfrm>
          <a:custGeom>
            <a:avLst/>
            <a:gdLst>
              <a:gd name="connsiteX0" fmla="*/ 257287 w 5179868"/>
              <a:gd name="connsiteY0" fmla="*/ 1060298 h 1310691"/>
              <a:gd name="connsiteX1" fmla="*/ 258905 w 5179868"/>
              <a:gd name="connsiteY1" fmla="*/ 1060298 h 1310691"/>
              <a:gd name="connsiteX2" fmla="*/ 266820 w 5179868"/>
              <a:gd name="connsiteY2" fmla="*/ 1063873 h 1310691"/>
              <a:gd name="connsiteX3" fmla="*/ 373547 w 5179868"/>
              <a:gd name="connsiteY3" fmla="*/ 1100129 h 1310691"/>
              <a:gd name="connsiteX4" fmla="*/ 404102 w 5179868"/>
              <a:gd name="connsiteY4" fmla="*/ 1114258 h 1310691"/>
              <a:gd name="connsiteX5" fmla="*/ 385718 w 5179868"/>
              <a:gd name="connsiteY5" fmla="*/ 1116726 h 1310691"/>
              <a:gd name="connsiteX6" fmla="*/ 263075 w 5179868"/>
              <a:gd name="connsiteY6" fmla="*/ 1069830 h 1310691"/>
              <a:gd name="connsiteX7" fmla="*/ 257287 w 5179868"/>
              <a:gd name="connsiteY7" fmla="*/ 1061319 h 1310691"/>
              <a:gd name="connsiteX8" fmla="*/ 257287 w 5179868"/>
              <a:gd name="connsiteY8" fmla="*/ 1060298 h 1310691"/>
              <a:gd name="connsiteX9" fmla="*/ 109792 w 5179868"/>
              <a:gd name="connsiteY9" fmla="*/ 946251 h 1310691"/>
              <a:gd name="connsiteX10" fmla="*/ 111239 w 5179868"/>
              <a:gd name="connsiteY10" fmla="*/ 947187 h 1310691"/>
              <a:gd name="connsiteX11" fmla="*/ 113877 w 5179868"/>
              <a:gd name="connsiteY11" fmla="*/ 951017 h 1310691"/>
              <a:gd name="connsiteX12" fmla="*/ 151411 w 5179868"/>
              <a:gd name="connsiteY12" fmla="*/ 1015190 h 1310691"/>
              <a:gd name="connsiteX13" fmla="*/ 208179 w 5179868"/>
              <a:gd name="connsiteY13" fmla="*/ 1063532 h 1310691"/>
              <a:gd name="connsiteX14" fmla="*/ 164348 w 5179868"/>
              <a:gd name="connsiteY14" fmla="*/ 1078682 h 1310691"/>
              <a:gd name="connsiteX15" fmla="*/ 214818 w 5179868"/>
              <a:gd name="connsiteY15" fmla="*/ 1119194 h 1310691"/>
              <a:gd name="connsiteX16" fmla="*/ 287757 w 5179868"/>
              <a:gd name="connsiteY16" fmla="*/ 1139110 h 1310691"/>
              <a:gd name="connsiteX17" fmla="*/ 332950 w 5179868"/>
              <a:gd name="connsiteY17" fmla="*/ 1133578 h 1310691"/>
              <a:gd name="connsiteX18" fmla="*/ 351674 w 5179868"/>
              <a:gd name="connsiteY18" fmla="*/ 1122769 h 1310691"/>
              <a:gd name="connsiteX19" fmla="*/ 415932 w 5179868"/>
              <a:gd name="connsiteY19" fmla="*/ 1119364 h 1310691"/>
              <a:gd name="connsiteX20" fmla="*/ 473722 w 5179868"/>
              <a:gd name="connsiteY20" fmla="*/ 1122854 h 1310691"/>
              <a:gd name="connsiteX21" fmla="*/ 492786 w 5179868"/>
              <a:gd name="connsiteY21" fmla="*/ 1133578 h 1310691"/>
              <a:gd name="connsiteX22" fmla="*/ 537980 w 5179868"/>
              <a:gd name="connsiteY22" fmla="*/ 1139110 h 1310691"/>
              <a:gd name="connsiteX23" fmla="*/ 610919 w 5179868"/>
              <a:gd name="connsiteY23" fmla="*/ 1119194 h 1310691"/>
              <a:gd name="connsiteX24" fmla="*/ 661304 w 5179868"/>
              <a:gd name="connsiteY24" fmla="*/ 1078682 h 1310691"/>
              <a:gd name="connsiteX25" fmla="*/ 618068 w 5179868"/>
              <a:gd name="connsiteY25" fmla="*/ 1063532 h 1310691"/>
              <a:gd name="connsiteX26" fmla="*/ 674836 w 5179868"/>
              <a:gd name="connsiteY26" fmla="*/ 1015190 h 1310691"/>
              <a:gd name="connsiteX27" fmla="*/ 712455 w 5179868"/>
              <a:gd name="connsiteY27" fmla="*/ 951017 h 1310691"/>
              <a:gd name="connsiteX28" fmla="*/ 714923 w 5179868"/>
              <a:gd name="connsiteY28" fmla="*/ 947187 h 1310691"/>
              <a:gd name="connsiteX29" fmla="*/ 716455 w 5179868"/>
              <a:gd name="connsiteY29" fmla="*/ 946251 h 1310691"/>
              <a:gd name="connsiteX30" fmla="*/ 718157 w 5179868"/>
              <a:gd name="connsiteY30" fmla="*/ 947698 h 1310691"/>
              <a:gd name="connsiteX31" fmla="*/ 720625 w 5179868"/>
              <a:gd name="connsiteY31" fmla="*/ 953996 h 1310691"/>
              <a:gd name="connsiteX32" fmla="*/ 727945 w 5179868"/>
              <a:gd name="connsiteY32" fmla="*/ 1011530 h 1310691"/>
              <a:gd name="connsiteX33" fmla="*/ 726072 w 5179868"/>
              <a:gd name="connsiteY33" fmla="*/ 1041404 h 1310691"/>
              <a:gd name="connsiteX34" fmla="*/ 709901 w 5179868"/>
              <a:gd name="connsiteY34" fmla="*/ 1109492 h 1310691"/>
              <a:gd name="connsiteX35" fmla="*/ 702752 w 5179868"/>
              <a:gd name="connsiteY35" fmla="*/ 1125322 h 1310691"/>
              <a:gd name="connsiteX36" fmla="*/ 701391 w 5179868"/>
              <a:gd name="connsiteY36" fmla="*/ 1127875 h 1310691"/>
              <a:gd name="connsiteX37" fmla="*/ 683688 w 5179868"/>
              <a:gd name="connsiteY37" fmla="*/ 1098172 h 1310691"/>
              <a:gd name="connsiteX38" fmla="*/ 703008 w 5179868"/>
              <a:gd name="connsiteY38" fmla="*/ 1045744 h 1310691"/>
              <a:gd name="connsiteX39" fmla="*/ 715178 w 5179868"/>
              <a:gd name="connsiteY39" fmla="*/ 988976 h 1310691"/>
              <a:gd name="connsiteX40" fmla="*/ 714072 w 5179868"/>
              <a:gd name="connsiteY40" fmla="*/ 988380 h 1310691"/>
              <a:gd name="connsiteX41" fmla="*/ 699688 w 5179868"/>
              <a:gd name="connsiteY41" fmla="*/ 1038510 h 1310691"/>
              <a:gd name="connsiteX42" fmla="*/ 658836 w 5179868"/>
              <a:gd name="connsiteY42" fmla="*/ 1110683 h 1310691"/>
              <a:gd name="connsiteX43" fmla="*/ 487424 w 5179868"/>
              <a:gd name="connsiteY43" fmla="*/ 1204304 h 1310691"/>
              <a:gd name="connsiteX44" fmla="*/ 412868 w 5179868"/>
              <a:gd name="connsiteY44" fmla="*/ 1254604 h 1310691"/>
              <a:gd name="connsiteX45" fmla="*/ 338312 w 5179868"/>
              <a:gd name="connsiteY45" fmla="*/ 1204304 h 1310691"/>
              <a:gd name="connsiteX46" fmla="*/ 166816 w 5179868"/>
              <a:gd name="connsiteY46" fmla="*/ 1110683 h 1310691"/>
              <a:gd name="connsiteX47" fmla="*/ 125963 w 5179868"/>
              <a:gd name="connsiteY47" fmla="*/ 1038510 h 1310691"/>
              <a:gd name="connsiteX48" fmla="*/ 111494 w 5179868"/>
              <a:gd name="connsiteY48" fmla="*/ 988380 h 1310691"/>
              <a:gd name="connsiteX49" fmla="*/ 110473 w 5179868"/>
              <a:gd name="connsiteY49" fmla="*/ 988976 h 1310691"/>
              <a:gd name="connsiteX50" fmla="*/ 119920 w 5179868"/>
              <a:gd name="connsiteY50" fmla="*/ 1044808 h 1310691"/>
              <a:gd name="connsiteX51" fmla="*/ 142219 w 5179868"/>
              <a:gd name="connsiteY51" fmla="*/ 1098683 h 1310691"/>
              <a:gd name="connsiteX52" fmla="*/ 125197 w 5179868"/>
              <a:gd name="connsiteY52" fmla="*/ 1127875 h 1310691"/>
              <a:gd name="connsiteX53" fmla="*/ 124857 w 5179868"/>
              <a:gd name="connsiteY53" fmla="*/ 1127960 h 1310691"/>
              <a:gd name="connsiteX54" fmla="*/ 100175 w 5179868"/>
              <a:gd name="connsiteY54" fmla="*/ 1041404 h 1310691"/>
              <a:gd name="connsiteX55" fmla="*/ 98302 w 5179868"/>
              <a:gd name="connsiteY55" fmla="*/ 1011530 h 1310691"/>
              <a:gd name="connsiteX56" fmla="*/ 105707 w 5179868"/>
              <a:gd name="connsiteY56" fmla="*/ 953996 h 1310691"/>
              <a:gd name="connsiteX57" fmla="*/ 108090 w 5179868"/>
              <a:gd name="connsiteY57" fmla="*/ 947698 h 1310691"/>
              <a:gd name="connsiteX58" fmla="*/ 109792 w 5179868"/>
              <a:gd name="connsiteY58" fmla="*/ 946251 h 1310691"/>
              <a:gd name="connsiteX59" fmla="*/ 591088 w 5179868"/>
              <a:gd name="connsiteY59" fmla="*/ 870844 h 1310691"/>
              <a:gd name="connsiteX60" fmla="*/ 629728 w 5179868"/>
              <a:gd name="connsiteY60" fmla="*/ 870844 h 1310691"/>
              <a:gd name="connsiteX61" fmla="*/ 629728 w 5179868"/>
              <a:gd name="connsiteY61" fmla="*/ 871950 h 1310691"/>
              <a:gd name="connsiteX62" fmla="*/ 625643 w 5179868"/>
              <a:gd name="connsiteY62" fmla="*/ 875014 h 1310691"/>
              <a:gd name="connsiteX63" fmla="*/ 625387 w 5179868"/>
              <a:gd name="connsiteY63" fmla="*/ 875014 h 1310691"/>
              <a:gd name="connsiteX64" fmla="*/ 623770 w 5179868"/>
              <a:gd name="connsiteY64" fmla="*/ 881652 h 1310691"/>
              <a:gd name="connsiteX65" fmla="*/ 623770 w 5179868"/>
              <a:gd name="connsiteY65" fmla="*/ 980805 h 1310691"/>
              <a:gd name="connsiteX66" fmla="*/ 626919 w 5179868"/>
              <a:gd name="connsiteY66" fmla="*/ 997827 h 1310691"/>
              <a:gd name="connsiteX67" fmla="*/ 633813 w 5179868"/>
              <a:gd name="connsiteY67" fmla="*/ 1003189 h 1310691"/>
              <a:gd name="connsiteX68" fmla="*/ 633813 w 5179868"/>
              <a:gd name="connsiteY68" fmla="*/ 1004806 h 1310691"/>
              <a:gd name="connsiteX69" fmla="*/ 586662 w 5179868"/>
              <a:gd name="connsiteY69" fmla="*/ 1004806 h 1310691"/>
              <a:gd name="connsiteX70" fmla="*/ 586662 w 5179868"/>
              <a:gd name="connsiteY70" fmla="*/ 1003189 h 1310691"/>
              <a:gd name="connsiteX71" fmla="*/ 593641 w 5179868"/>
              <a:gd name="connsiteY71" fmla="*/ 997827 h 1310691"/>
              <a:gd name="connsiteX72" fmla="*/ 596790 w 5179868"/>
              <a:gd name="connsiteY72" fmla="*/ 980805 h 1310691"/>
              <a:gd name="connsiteX73" fmla="*/ 596790 w 5179868"/>
              <a:gd name="connsiteY73" fmla="*/ 881652 h 1310691"/>
              <a:gd name="connsiteX74" fmla="*/ 595173 w 5179868"/>
              <a:gd name="connsiteY74" fmla="*/ 875014 h 1310691"/>
              <a:gd name="connsiteX75" fmla="*/ 591088 w 5179868"/>
              <a:gd name="connsiteY75" fmla="*/ 871950 h 1310691"/>
              <a:gd name="connsiteX76" fmla="*/ 256521 w 5179868"/>
              <a:gd name="connsiteY76" fmla="*/ 870078 h 1310691"/>
              <a:gd name="connsiteX77" fmla="*/ 282991 w 5179868"/>
              <a:gd name="connsiteY77" fmla="*/ 870078 h 1310691"/>
              <a:gd name="connsiteX78" fmla="*/ 282991 w 5179868"/>
              <a:gd name="connsiteY78" fmla="*/ 871610 h 1310691"/>
              <a:gd name="connsiteX79" fmla="*/ 281629 w 5179868"/>
              <a:gd name="connsiteY79" fmla="*/ 872035 h 1310691"/>
              <a:gd name="connsiteX80" fmla="*/ 278990 w 5179868"/>
              <a:gd name="connsiteY80" fmla="*/ 874333 h 1310691"/>
              <a:gd name="connsiteX81" fmla="*/ 271756 w 5179868"/>
              <a:gd name="connsiteY81" fmla="*/ 884291 h 1310691"/>
              <a:gd name="connsiteX82" fmla="*/ 239074 w 5179868"/>
              <a:gd name="connsiteY82" fmla="*/ 930250 h 1310691"/>
              <a:gd name="connsiteX83" fmla="*/ 239074 w 5179868"/>
              <a:gd name="connsiteY83" fmla="*/ 932123 h 1310691"/>
              <a:gd name="connsiteX84" fmla="*/ 272692 w 5179868"/>
              <a:gd name="connsiteY84" fmla="*/ 994083 h 1310691"/>
              <a:gd name="connsiteX85" fmla="*/ 279416 w 5179868"/>
              <a:gd name="connsiteY85" fmla="*/ 1000636 h 1310691"/>
              <a:gd name="connsiteX86" fmla="*/ 284267 w 5179868"/>
              <a:gd name="connsiteY86" fmla="*/ 1002679 h 1310691"/>
              <a:gd name="connsiteX87" fmla="*/ 284267 w 5179868"/>
              <a:gd name="connsiteY87" fmla="*/ 1004296 h 1310691"/>
              <a:gd name="connsiteX88" fmla="*/ 233201 w 5179868"/>
              <a:gd name="connsiteY88" fmla="*/ 1004296 h 1310691"/>
              <a:gd name="connsiteX89" fmla="*/ 233201 w 5179868"/>
              <a:gd name="connsiteY89" fmla="*/ 1002594 h 1310691"/>
              <a:gd name="connsiteX90" fmla="*/ 234904 w 5179868"/>
              <a:gd name="connsiteY90" fmla="*/ 1001572 h 1310691"/>
              <a:gd name="connsiteX91" fmla="*/ 236436 w 5179868"/>
              <a:gd name="connsiteY91" fmla="*/ 997998 h 1310691"/>
              <a:gd name="connsiteX92" fmla="*/ 235755 w 5179868"/>
              <a:gd name="connsiteY92" fmla="*/ 995104 h 1310691"/>
              <a:gd name="connsiteX93" fmla="*/ 218733 w 5179868"/>
              <a:gd name="connsiteY93" fmla="*/ 960039 h 1310691"/>
              <a:gd name="connsiteX94" fmla="*/ 217286 w 5179868"/>
              <a:gd name="connsiteY94" fmla="*/ 959017 h 1310691"/>
              <a:gd name="connsiteX95" fmla="*/ 215584 w 5179868"/>
              <a:gd name="connsiteY95" fmla="*/ 959783 h 1310691"/>
              <a:gd name="connsiteX96" fmla="*/ 194306 w 5179868"/>
              <a:gd name="connsiteY96" fmla="*/ 988976 h 1310691"/>
              <a:gd name="connsiteX97" fmla="*/ 191583 w 5179868"/>
              <a:gd name="connsiteY97" fmla="*/ 997487 h 1310691"/>
              <a:gd name="connsiteX98" fmla="*/ 192349 w 5179868"/>
              <a:gd name="connsiteY98" fmla="*/ 1001232 h 1310691"/>
              <a:gd name="connsiteX99" fmla="*/ 193710 w 5179868"/>
              <a:gd name="connsiteY99" fmla="*/ 1002679 h 1310691"/>
              <a:gd name="connsiteX100" fmla="*/ 194306 w 5179868"/>
              <a:gd name="connsiteY100" fmla="*/ 1004296 h 1310691"/>
              <a:gd name="connsiteX101" fmla="*/ 160262 w 5179868"/>
              <a:gd name="connsiteY101" fmla="*/ 1004296 h 1310691"/>
              <a:gd name="connsiteX102" fmla="*/ 160262 w 5179868"/>
              <a:gd name="connsiteY102" fmla="*/ 1002764 h 1310691"/>
              <a:gd name="connsiteX103" fmla="*/ 166986 w 5179868"/>
              <a:gd name="connsiteY103" fmla="*/ 998849 h 1310691"/>
              <a:gd name="connsiteX104" fmla="*/ 169624 w 5179868"/>
              <a:gd name="connsiteY104" fmla="*/ 995529 h 1310691"/>
              <a:gd name="connsiteX105" fmla="*/ 209371 w 5179868"/>
              <a:gd name="connsiteY105" fmla="*/ 942932 h 1310691"/>
              <a:gd name="connsiteX106" fmla="*/ 209371 w 5179868"/>
              <a:gd name="connsiteY106" fmla="*/ 941059 h 1310691"/>
              <a:gd name="connsiteX107" fmla="*/ 175752 w 5179868"/>
              <a:gd name="connsiteY107" fmla="*/ 877993 h 1310691"/>
              <a:gd name="connsiteX108" fmla="*/ 166475 w 5179868"/>
              <a:gd name="connsiteY108" fmla="*/ 871524 h 1310691"/>
              <a:gd name="connsiteX109" fmla="*/ 166475 w 5179868"/>
              <a:gd name="connsiteY109" fmla="*/ 870163 h 1310691"/>
              <a:gd name="connsiteX110" fmla="*/ 212094 w 5179868"/>
              <a:gd name="connsiteY110" fmla="*/ 870163 h 1310691"/>
              <a:gd name="connsiteX111" fmla="*/ 212094 w 5179868"/>
              <a:gd name="connsiteY111" fmla="*/ 872290 h 1310691"/>
              <a:gd name="connsiteX112" fmla="*/ 210477 w 5179868"/>
              <a:gd name="connsiteY112" fmla="*/ 875950 h 1310691"/>
              <a:gd name="connsiteX113" fmla="*/ 211498 w 5179868"/>
              <a:gd name="connsiteY113" fmla="*/ 880035 h 1310691"/>
              <a:gd name="connsiteX114" fmla="*/ 229031 w 5179868"/>
              <a:gd name="connsiteY114" fmla="*/ 913143 h 1310691"/>
              <a:gd name="connsiteX115" fmla="*/ 230393 w 5179868"/>
              <a:gd name="connsiteY115" fmla="*/ 914079 h 1310691"/>
              <a:gd name="connsiteX116" fmla="*/ 232010 w 5179868"/>
              <a:gd name="connsiteY116" fmla="*/ 913313 h 1310691"/>
              <a:gd name="connsiteX117" fmla="*/ 255755 w 5179868"/>
              <a:gd name="connsiteY117" fmla="*/ 880716 h 1310691"/>
              <a:gd name="connsiteX118" fmla="*/ 257713 w 5179868"/>
              <a:gd name="connsiteY118" fmla="*/ 875695 h 1310691"/>
              <a:gd name="connsiteX119" fmla="*/ 256521 w 5179868"/>
              <a:gd name="connsiteY119" fmla="*/ 872461 h 1310691"/>
              <a:gd name="connsiteX120" fmla="*/ 251159 w 5179868"/>
              <a:gd name="connsiteY120" fmla="*/ 852119 h 1310691"/>
              <a:gd name="connsiteX121" fmla="*/ 252119 w 5179868"/>
              <a:gd name="connsiteY121" fmla="*/ 852247 h 1310691"/>
              <a:gd name="connsiteX122" fmla="*/ 251159 w 5179868"/>
              <a:gd name="connsiteY122" fmla="*/ 852800 h 1310691"/>
              <a:gd name="connsiteX123" fmla="*/ 251159 w 5179868"/>
              <a:gd name="connsiteY123" fmla="*/ 852119 h 1310691"/>
              <a:gd name="connsiteX124" fmla="*/ 252511 w 5179868"/>
              <a:gd name="connsiteY124" fmla="*/ 852021 h 1310691"/>
              <a:gd name="connsiteX125" fmla="*/ 252436 w 5179868"/>
              <a:gd name="connsiteY125" fmla="*/ 852289 h 1310691"/>
              <a:gd name="connsiteX126" fmla="*/ 252119 w 5179868"/>
              <a:gd name="connsiteY126" fmla="*/ 852247 h 1310691"/>
              <a:gd name="connsiteX127" fmla="*/ 1623385 w 5179868"/>
              <a:gd name="connsiteY127" fmla="*/ 835608 h 1310691"/>
              <a:gd name="connsiteX128" fmla="*/ 1493422 w 5179868"/>
              <a:gd name="connsiteY128" fmla="*/ 1009062 h 1310691"/>
              <a:gd name="connsiteX129" fmla="*/ 1623981 w 5179868"/>
              <a:gd name="connsiteY129" fmla="*/ 1184984 h 1310691"/>
              <a:gd name="connsiteX130" fmla="*/ 1623811 w 5179868"/>
              <a:gd name="connsiteY130" fmla="*/ 1185069 h 1310691"/>
              <a:gd name="connsiteX131" fmla="*/ 1752667 w 5179868"/>
              <a:gd name="connsiteY131" fmla="*/ 1009062 h 1310691"/>
              <a:gd name="connsiteX132" fmla="*/ 1623385 w 5179868"/>
              <a:gd name="connsiteY132" fmla="*/ 835608 h 1310691"/>
              <a:gd name="connsiteX133" fmla="*/ 415166 w 5179868"/>
              <a:gd name="connsiteY133" fmla="*/ 815352 h 1310691"/>
              <a:gd name="connsiteX134" fmla="*/ 441380 w 5179868"/>
              <a:gd name="connsiteY134" fmla="*/ 836119 h 1310691"/>
              <a:gd name="connsiteX135" fmla="*/ 440444 w 5179868"/>
              <a:gd name="connsiteY135" fmla="*/ 836119 h 1310691"/>
              <a:gd name="connsiteX136" fmla="*/ 440444 w 5179868"/>
              <a:gd name="connsiteY136" fmla="*/ 1054851 h 1310691"/>
              <a:gd name="connsiteX137" fmla="*/ 414911 w 5179868"/>
              <a:gd name="connsiteY137" fmla="*/ 1078256 h 1310691"/>
              <a:gd name="connsiteX138" fmla="*/ 384271 w 5179868"/>
              <a:gd name="connsiteY138" fmla="*/ 1051106 h 1310691"/>
              <a:gd name="connsiteX139" fmla="*/ 384271 w 5179868"/>
              <a:gd name="connsiteY139" fmla="*/ 841310 h 1310691"/>
              <a:gd name="connsiteX140" fmla="*/ 415166 w 5179868"/>
              <a:gd name="connsiteY140" fmla="*/ 815352 h 1310691"/>
              <a:gd name="connsiteX141" fmla="*/ 3442266 w 5179868"/>
              <a:gd name="connsiteY141" fmla="*/ 807436 h 1310691"/>
              <a:gd name="connsiteX142" fmla="*/ 3560228 w 5179868"/>
              <a:gd name="connsiteY142" fmla="*/ 807436 h 1310691"/>
              <a:gd name="connsiteX143" fmla="*/ 3791302 w 5179868"/>
              <a:gd name="connsiteY143" fmla="*/ 1080213 h 1310691"/>
              <a:gd name="connsiteX144" fmla="*/ 3791302 w 5179868"/>
              <a:gd name="connsiteY144" fmla="*/ 895099 h 1310691"/>
              <a:gd name="connsiteX145" fmla="*/ 3733086 w 5179868"/>
              <a:gd name="connsiteY145" fmla="*/ 835097 h 1310691"/>
              <a:gd name="connsiteX146" fmla="*/ 3733086 w 5179868"/>
              <a:gd name="connsiteY146" fmla="*/ 807436 h 1310691"/>
              <a:gd name="connsiteX147" fmla="*/ 3884497 w 5179868"/>
              <a:gd name="connsiteY147" fmla="*/ 807436 h 1310691"/>
              <a:gd name="connsiteX148" fmla="*/ 3884497 w 5179868"/>
              <a:gd name="connsiteY148" fmla="*/ 835097 h 1310691"/>
              <a:gd name="connsiteX149" fmla="*/ 3824410 w 5179868"/>
              <a:gd name="connsiteY149" fmla="*/ 895099 h 1310691"/>
              <a:gd name="connsiteX150" fmla="*/ 3824410 w 5179868"/>
              <a:gd name="connsiteY150" fmla="*/ 1217070 h 1310691"/>
              <a:gd name="connsiteX151" fmla="*/ 3796834 w 5179868"/>
              <a:gd name="connsiteY151" fmla="*/ 1217070 h 1310691"/>
              <a:gd name="connsiteX152" fmla="*/ 3531717 w 5179868"/>
              <a:gd name="connsiteY152" fmla="*/ 901227 h 1310691"/>
              <a:gd name="connsiteX153" fmla="*/ 3531717 w 5179868"/>
              <a:gd name="connsiteY153" fmla="*/ 1124981 h 1310691"/>
              <a:gd name="connsiteX154" fmla="*/ 3592400 w 5179868"/>
              <a:gd name="connsiteY154" fmla="*/ 1185664 h 1310691"/>
              <a:gd name="connsiteX155" fmla="*/ 3592400 w 5179868"/>
              <a:gd name="connsiteY155" fmla="*/ 1213240 h 1310691"/>
              <a:gd name="connsiteX156" fmla="*/ 3441670 w 5179868"/>
              <a:gd name="connsiteY156" fmla="*/ 1213240 h 1310691"/>
              <a:gd name="connsiteX157" fmla="*/ 3441670 w 5179868"/>
              <a:gd name="connsiteY157" fmla="*/ 1185664 h 1310691"/>
              <a:gd name="connsiteX158" fmla="*/ 3498609 w 5179868"/>
              <a:gd name="connsiteY158" fmla="*/ 1124981 h 1310691"/>
              <a:gd name="connsiteX159" fmla="*/ 3498609 w 5179868"/>
              <a:gd name="connsiteY159" fmla="*/ 917823 h 1310691"/>
              <a:gd name="connsiteX160" fmla="*/ 3442266 w 5179868"/>
              <a:gd name="connsiteY160" fmla="*/ 835097 h 1310691"/>
              <a:gd name="connsiteX161" fmla="*/ 2420182 w 5179868"/>
              <a:gd name="connsiteY161" fmla="*/ 807436 h 1310691"/>
              <a:gd name="connsiteX162" fmla="*/ 2568359 w 5179868"/>
              <a:gd name="connsiteY162" fmla="*/ 807436 h 1310691"/>
              <a:gd name="connsiteX163" fmla="*/ 2703173 w 5179868"/>
              <a:gd name="connsiteY163" fmla="*/ 1093746 h 1310691"/>
              <a:gd name="connsiteX164" fmla="*/ 2837987 w 5179868"/>
              <a:gd name="connsiteY164" fmla="*/ 807436 h 1310691"/>
              <a:gd name="connsiteX165" fmla="*/ 3187447 w 5179868"/>
              <a:gd name="connsiteY165" fmla="*/ 807436 h 1310691"/>
              <a:gd name="connsiteX166" fmla="*/ 3187447 w 5179868"/>
              <a:gd name="connsiteY166" fmla="*/ 835097 h 1310691"/>
              <a:gd name="connsiteX167" fmla="*/ 3127871 w 5179868"/>
              <a:gd name="connsiteY167" fmla="*/ 882843 h 1310691"/>
              <a:gd name="connsiteX168" fmla="*/ 3127871 w 5179868"/>
              <a:gd name="connsiteY168" fmla="*/ 1052042 h 1310691"/>
              <a:gd name="connsiteX169" fmla="*/ 3138339 w 5179868"/>
              <a:gd name="connsiteY169" fmla="*/ 1131704 h 1310691"/>
              <a:gd name="connsiteX170" fmla="*/ 3226598 w 5179868"/>
              <a:gd name="connsiteY170" fmla="*/ 1185068 h 1310691"/>
              <a:gd name="connsiteX171" fmla="*/ 3322857 w 5179868"/>
              <a:gd name="connsiteY171" fmla="*/ 1129917 h 1310691"/>
              <a:gd name="connsiteX172" fmla="*/ 3336304 w 5179868"/>
              <a:gd name="connsiteY172" fmla="*/ 1040977 h 1310691"/>
              <a:gd name="connsiteX173" fmla="*/ 3336304 w 5179868"/>
              <a:gd name="connsiteY173" fmla="*/ 895099 h 1310691"/>
              <a:gd name="connsiteX174" fmla="*/ 3276217 w 5179868"/>
              <a:gd name="connsiteY174" fmla="*/ 835097 h 1310691"/>
              <a:gd name="connsiteX175" fmla="*/ 3276217 w 5179868"/>
              <a:gd name="connsiteY175" fmla="*/ 807436 h 1310691"/>
              <a:gd name="connsiteX176" fmla="*/ 3425500 w 5179868"/>
              <a:gd name="connsiteY176" fmla="*/ 807436 h 1310691"/>
              <a:gd name="connsiteX177" fmla="*/ 3425500 w 5179868"/>
              <a:gd name="connsiteY177" fmla="*/ 835097 h 1310691"/>
              <a:gd name="connsiteX178" fmla="*/ 3369157 w 5179868"/>
              <a:gd name="connsiteY178" fmla="*/ 895099 h 1310691"/>
              <a:gd name="connsiteX179" fmla="*/ 3369157 w 5179868"/>
              <a:gd name="connsiteY179" fmla="*/ 1044297 h 1310691"/>
              <a:gd name="connsiteX180" fmla="*/ 3351369 w 5179868"/>
              <a:gd name="connsiteY180" fmla="*/ 1148556 h 1310691"/>
              <a:gd name="connsiteX181" fmla="*/ 3209150 w 5179868"/>
              <a:gd name="connsiteY181" fmla="*/ 1220219 h 1310691"/>
              <a:gd name="connsiteX182" fmla="*/ 3058421 w 5179868"/>
              <a:gd name="connsiteY182" fmla="*/ 1144896 h 1310691"/>
              <a:gd name="connsiteX183" fmla="*/ 3041825 w 5179868"/>
              <a:gd name="connsiteY183" fmla="*/ 1051701 h 1310691"/>
              <a:gd name="connsiteX184" fmla="*/ 3041229 w 5179868"/>
              <a:gd name="connsiteY184" fmla="*/ 882503 h 1310691"/>
              <a:gd name="connsiteX185" fmla="*/ 2982758 w 5179868"/>
              <a:gd name="connsiteY185" fmla="*/ 834756 h 1310691"/>
              <a:gd name="connsiteX186" fmla="*/ 2923692 w 5179868"/>
              <a:gd name="connsiteY186" fmla="*/ 882503 h 1310691"/>
              <a:gd name="connsiteX187" fmla="*/ 2923692 w 5179868"/>
              <a:gd name="connsiteY187" fmla="*/ 1137832 h 1310691"/>
              <a:gd name="connsiteX188" fmla="*/ 2983269 w 5179868"/>
              <a:gd name="connsiteY188" fmla="*/ 1185664 h 1310691"/>
              <a:gd name="connsiteX189" fmla="*/ 2983269 w 5179868"/>
              <a:gd name="connsiteY189" fmla="*/ 1213240 h 1310691"/>
              <a:gd name="connsiteX190" fmla="*/ 2779771 w 5179868"/>
              <a:gd name="connsiteY190" fmla="*/ 1213240 h 1310691"/>
              <a:gd name="connsiteX191" fmla="*/ 2779771 w 5179868"/>
              <a:gd name="connsiteY191" fmla="*/ 1185664 h 1310691"/>
              <a:gd name="connsiteX192" fmla="*/ 2837987 w 5179868"/>
              <a:gd name="connsiteY192" fmla="*/ 1137832 h 1310691"/>
              <a:gd name="connsiteX193" fmla="*/ 2837987 w 5179868"/>
              <a:gd name="connsiteY193" fmla="*/ 883524 h 1310691"/>
              <a:gd name="connsiteX194" fmla="*/ 2684789 w 5179868"/>
              <a:gd name="connsiteY194" fmla="*/ 1213240 h 1310691"/>
              <a:gd name="connsiteX195" fmla="*/ 2666575 w 5179868"/>
              <a:gd name="connsiteY195" fmla="*/ 1213240 h 1310691"/>
              <a:gd name="connsiteX196" fmla="*/ 2511505 w 5179868"/>
              <a:gd name="connsiteY196" fmla="*/ 883524 h 1310691"/>
              <a:gd name="connsiteX197" fmla="*/ 2511505 w 5179868"/>
              <a:gd name="connsiteY197" fmla="*/ 1124896 h 1310691"/>
              <a:gd name="connsiteX198" fmla="*/ 2570316 w 5179868"/>
              <a:gd name="connsiteY198" fmla="*/ 1185579 h 1310691"/>
              <a:gd name="connsiteX199" fmla="*/ 2570316 w 5179868"/>
              <a:gd name="connsiteY199" fmla="*/ 1213155 h 1310691"/>
              <a:gd name="connsiteX200" fmla="*/ 2420182 w 5179868"/>
              <a:gd name="connsiteY200" fmla="*/ 1213155 h 1310691"/>
              <a:gd name="connsiteX201" fmla="*/ 2420182 w 5179868"/>
              <a:gd name="connsiteY201" fmla="*/ 1185579 h 1310691"/>
              <a:gd name="connsiteX202" fmla="*/ 2478398 w 5179868"/>
              <a:gd name="connsiteY202" fmla="*/ 1124896 h 1310691"/>
              <a:gd name="connsiteX203" fmla="*/ 2478398 w 5179868"/>
              <a:gd name="connsiteY203" fmla="*/ 895099 h 1310691"/>
              <a:gd name="connsiteX204" fmla="*/ 2420182 w 5179868"/>
              <a:gd name="connsiteY204" fmla="*/ 835097 h 1310691"/>
              <a:gd name="connsiteX205" fmla="*/ 948548 w 5179868"/>
              <a:gd name="connsiteY205" fmla="*/ 807436 h 1310691"/>
              <a:gd name="connsiteX206" fmla="*/ 1151025 w 5179868"/>
              <a:gd name="connsiteY206" fmla="*/ 807436 h 1310691"/>
              <a:gd name="connsiteX207" fmla="*/ 1151025 w 5179868"/>
              <a:gd name="connsiteY207" fmla="*/ 835097 h 1310691"/>
              <a:gd name="connsiteX208" fmla="*/ 1092214 w 5179868"/>
              <a:gd name="connsiteY208" fmla="*/ 882843 h 1310691"/>
              <a:gd name="connsiteX209" fmla="*/ 1092214 w 5179868"/>
              <a:gd name="connsiteY209" fmla="*/ 1005401 h 1310691"/>
              <a:gd name="connsiteX210" fmla="*/ 1218517 w 5179868"/>
              <a:gd name="connsiteY210" fmla="*/ 894759 h 1310691"/>
              <a:gd name="connsiteX211" fmla="*/ 1243624 w 5179868"/>
              <a:gd name="connsiteY211" fmla="*/ 856715 h 1310691"/>
              <a:gd name="connsiteX212" fmla="*/ 1202516 w 5179868"/>
              <a:gd name="connsiteY212" fmla="*/ 835267 h 1310691"/>
              <a:gd name="connsiteX213" fmla="*/ 1202516 w 5179868"/>
              <a:gd name="connsiteY213" fmla="*/ 807606 h 1310691"/>
              <a:gd name="connsiteX214" fmla="*/ 1388226 w 5179868"/>
              <a:gd name="connsiteY214" fmla="*/ 807606 h 1310691"/>
              <a:gd name="connsiteX215" fmla="*/ 1388226 w 5179868"/>
              <a:gd name="connsiteY215" fmla="*/ 835267 h 1310691"/>
              <a:gd name="connsiteX216" fmla="*/ 1250348 w 5179868"/>
              <a:gd name="connsiteY216" fmla="*/ 911866 h 1310691"/>
              <a:gd name="connsiteX217" fmla="*/ 1207793 w 5179868"/>
              <a:gd name="connsiteY217" fmla="*/ 948633 h 1310691"/>
              <a:gd name="connsiteX218" fmla="*/ 1326947 w 5179868"/>
              <a:gd name="connsiteY218" fmla="*/ 1118853 h 1310691"/>
              <a:gd name="connsiteX219" fmla="*/ 1422270 w 5179868"/>
              <a:gd name="connsiteY219" fmla="*/ 1185664 h 1310691"/>
              <a:gd name="connsiteX220" fmla="*/ 1422270 w 5179868"/>
              <a:gd name="connsiteY220" fmla="*/ 1213240 h 1310691"/>
              <a:gd name="connsiteX221" fmla="*/ 1196729 w 5179868"/>
              <a:gd name="connsiteY221" fmla="*/ 1213240 h 1310691"/>
              <a:gd name="connsiteX222" fmla="*/ 1196729 w 5179868"/>
              <a:gd name="connsiteY222" fmla="*/ 1185664 h 1310691"/>
              <a:gd name="connsiteX223" fmla="*/ 1215197 w 5179868"/>
              <a:gd name="connsiteY223" fmla="*/ 1185664 h 1310691"/>
              <a:gd name="connsiteX224" fmla="*/ 1255540 w 5179868"/>
              <a:gd name="connsiteY224" fmla="*/ 1172812 h 1310691"/>
              <a:gd name="connsiteX225" fmla="*/ 1231113 w 5179868"/>
              <a:gd name="connsiteY225" fmla="*/ 1128045 h 1310691"/>
              <a:gd name="connsiteX226" fmla="*/ 1144046 w 5179868"/>
              <a:gd name="connsiteY226" fmla="*/ 1004891 h 1310691"/>
              <a:gd name="connsiteX227" fmla="*/ 1092554 w 5179868"/>
              <a:gd name="connsiteY227" fmla="*/ 1050254 h 1310691"/>
              <a:gd name="connsiteX228" fmla="*/ 1092554 w 5179868"/>
              <a:gd name="connsiteY228" fmla="*/ 1138173 h 1310691"/>
              <a:gd name="connsiteX229" fmla="*/ 1151365 w 5179868"/>
              <a:gd name="connsiteY229" fmla="*/ 1186005 h 1310691"/>
              <a:gd name="connsiteX230" fmla="*/ 1151365 w 5179868"/>
              <a:gd name="connsiteY230" fmla="*/ 1213580 h 1310691"/>
              <a:gd name="connsiteX231" fmla="*/ 948548 w 5179868"/>
              <a:gd name="connsiteY231" fmla="*/ 1213580 h 1310691"/>
              <a:gd name="connsiteX232" fmla="*/ 948548 w 5179868"/>
              <a:gd name="connsiteY232" fmla="*/ 1186005 h 1310691"/>
              <a:gd name="connsiteX233" fmla="*/ 1006764 w 5179868"/>
              <a:gd name="connsiteY233" fmla="*/ 1138173 h 1310691"/>
              <a:gd name="connsiteX234" fmla="*/ 1006764 w 5179868"/>
              <a:gd name="connsiteY234" fmla="*/ 882843 h 1310691"/>
              <a:gd name="connsiteX235" fmla="*/ 948548 w 5179868"/>
              <a:gd name="connsiteY235" fmla="*/ 835097 h 1310691"/>
              <a:gd name="connsiteX236" fmla="*/ 2259240 w 5179868"/>
              <a:gd name="connsiteY236" fmla="*/ 807096 h 1310691"/>
              <a:gd name="connsiteX237" fmla="*/ 2403927 w 5179868"/>
              <a:gd name="connsiteY237" fmla="*/ 807096 h 1310691"/>
              <a:gd name="connsiteX238" fmla="*/ 2403927 w 5179868"/>
              <a:gd name="connsiteY238" fmla="*/ 834757 h 1310691"/>
              <a:gd name="connsiteX239" fmla="*/ 2344350 w 5179868"/>
              <a:gd name="connsiteY239" fmla="*/ 882503 h 1310691"/>
              <a:gd name="connsiteX240" fmla="*/ 2344350 w 5179868"/>
              <a:gd name="connsiteY240" fmla="*/ 1137833 h 1310691"/>
              <a:gd name="connsiteX241" fmla="*/ 2403927 w 5179868"/>
              <a:gd name="connsiteY241" fmla="*/ 1185665 h 1310691"/>
              <a:gd name="connsiteX242" fmla="*/ 2403927 w 5179868"/>
              <a:gd name="connsiteY242" fmla="*/ 1213240 h 1310691"/>
              <a:gd name="connsiteX243" fmla="*/ 2201025 w 5179868"/>
              <a:gd name="connsiteY243" fmla="*/ 1213240 h 1310691"/>
              <a:gd name="connsiteX244" fmla="*/ 2201025 w 5179868"/>
              <a:gd name="connsiteY244" fmla="*/ 1185665 h 1310691"/>
              <a:gd name="connsiteX245" fmla="*/ 2259240 w 5179868"/>
              <a:gd name="connsiteY245" fmla="*/ 1137833 h 1310691"/>
              <a:gd name="connsiteX246" fmla="*/ 2259240 w 5179868"/>
              <a:gd name="connsiteY246" fmla="*/ 883525 h 1310691"/>
              <a:gd name="connsiteX247" fmla="*/ 2106043 w 5179868"/>
              <a:gd name="connsiteY247" fmla="*/ 1213240 h 1310691"/>
              <a:gd name="connsiteX248" fmla="*/ 2087318 w 5179868"/>
              <a:gd name="connsiteY248" fmla="*/ 1213240 h 1310691"/>
              <a:gd name="connsiteX249" fmla="*/ 1932248 w 5179868"/>
              <a:gd name="connsiteY249" fmla="*/ 883525 h 1310691"/>
              <a:gd name="connsiteX250" fmla="*/ 1932248 w 5179868"/>
              <a:gd name="connsiteY250" fmla="*/ 1124896 h 1310691"/>
              <a:gd name="connsiteX251" fmla="*/ 1991144 w 5179868"/>
              <a:gd name="connsiteY251" fmla="*/ 1185579 h 1310691"/>
              <a:gd name="connsiteX252" fmla="*/ 1991144 w 5179868"/>
              <a:gd name="connsiteY252" fmla="*/ 1213155 h 1310691"/>
              <a:gd name="connsiteX253" fmla="*/ 1840925 w 5179868"/>
              <a:gd name="connsiteY253" fmla="*/ 1213155 h 1310691"/>
              <a:gd name="connsiteX254" fmla="*/ 1840925 w 5179868"/>
              <a:gd name="connsiteY254" fmla="*/ 1185579 h 1310691"/>
              <a:gd name="connsiteX255" fmla="*/ 1899226 w 5179868"/>
              <a:gd name="connsiteY255" fmla="*/ 1124896 h 1310691"/>
              <a:gd name="connsiteX256" fmla="*/ 1899226 w 5179868"/>
              <a:gd name="connsiteY256" fmla="*/ 895100 h 1310691"/>
              <a:gd name="connsiteX257" fmla="*/ 1840925 w 5179868"/>
              <a:gd name="connsiteY257" fmla="*/ 835097 h 1310691"/>
              <a:gd name="connsiteX258" fmla="*/ 1840925 w 5179868"/>
              <a:gd name="connsiteY258" fmla="*/ 807437 h 1310691"/>
              <a:gd name="connsiteX259" fmla="*/ 1989272 w 5179868"/>
              <a:gd name="connsiteY259" fmla="*/ 807437 h 1310691"/>
              <a:gd name="connsiteX260" fmla="*/ 2124086 w 5179868"/>
              <a:gd name="connsiteY260" fmla="*/ 1093746 h 1310691"/>
              <a:gd name="connsiteX261" fmla="*/ 378143 w 5179868"/>
              <a:gd name="connsiteY261" fmla="*/ 801139 h 1310691"/>
              <a:gd name="connsiteX262" fmla="*/ 408953 w 5179868"/>
              <a:gd name="connsiteY262" fmla="*/ 811011 h 1310691"/>
              <a:gd name="connsiteX263" fmla="*/ 372441 w 5179868"/>
              <a:gd name="connsiteY263" fmla="*/ 843523 h 1310691"/>
              <a:gd name="connsiteX264" fmla="*/ 369973 w 5179868"/>
              <a:gd name="connsiteY264" fmla="*/ 1049489 h 1310691"/>
              <a:gd name="connsiteX265" fmla="*/ 408443 w 5179868"/>
              <a:gd name="connsiteY265" fmla="*/ 1086342 h 1310691"/>
              <a:gd name="connsiteX266" fmla="*/ 460274 w 5179868"/>
              <a:gd name="connsiteY266" fmla="*/ 1100725 h 1310691"/>
              <a:gd name="connsiteX267" fmla="*/ 563853 w 5179868"/>
              <a:gd name="connsiteY267" fmla="*/ 1064043 h 1310691"/>
              <a:gd name="connsiteX268" fmla="*/ 571853 w 5179868"/>
              <a:gd name="connsiteY268" fmla="*/ 1060468 h 1310691"/>
              <a:gd name="connsiteX269" fmla="*/ 573385 w 5179868"/>
              <a:gd name="connsiteY269" fmla="*/ 1060468 h 1310691"/>
              <a:gd name="connsiteX270" fmla="*/ 573811 w 5179868"/>
              <a:gd name="connsiteY270" fmla="*/ 1061490 h 1310691"/>
              <a:gd name="connsiteX271" fmla="*/ 568023 w 5179868"/>
              <a:gd name="connsiteY271" fmla="*/ 1070001 h 1310691"/>
              <a:gd name="connsiteX272" fmla="*/ 451253 w 5179868"/>
              <a:gd name="connsiteY272" fmla="*/ 1116896 h 1310691"/>
              <a:gd name="connsiteX273" fmla="*/ 451253 w 5179868"/>
              <a:gd name="connsiteY273" fmla="*/ 1117407 h 1310691"/>
              <a:gd name="connsiteX274" fmla="*/ 396697 w 5179868"/>
              <a:gd name="connsiteY274" fmla="*/ 1106342 h 1310691"/>
              <a:gd name="connsiteX275" fmla="*/ 352100 w 5179868"/>
              <a:gd name="connsiteY275" fmla="*/ 1081575 h 1310691"/>
              <a:gd name="connsiteX276" fmla="*/ 287672 w 5179868"/>
              <a:gd name="connsiteY276" fmla="*/ 953315 h 1310691"/>
              <a:gd name="connsiteX277" fmla="*/ 345206 w 5179868"/>
              <a:gd name="connsiteY277" fmla="*/ 822076 h 1310691"/>
              <a:gd name="connsiteX278" fmla="*/ 378143 w 5179868"/>
              <a:gd name="connsiteY278" fmla="*/ 801139 h 1310691"/>
              <a:gd name="connsiteX279" fmla="*/ 1620917 w 5179868"/>
              <a:gd name="connsiteY279" fmla="*/ 800032 h 1310691"/>
              <a:gd name="connsiteX280" fmla="*/ 1849522 w 5179868"/>
              <a:gd name="connsiteY280" fmla="*/ 1010253 h 1310691"/>
              <a:gd name="connsiteX281" fmla="*/ 1623385 w 5179868"/>
              <a:gd name="connsiteY281" fmla="*/ 1220474 h 1310691"/>
              <a:gd name="connsiteX282" fmla="*/ 1396567 w 5179868"/>
              <a:gd name="connsiteY282" fmla="*/ 1009657 h 1310691"/>
              <a:gd name="connsiteX283" fmla="*/ 1620917 w 5179868"/>
              <a:gd name="connsiteY283" fmla="*/ 800032 h 1310691"/>
              <a:gd name="connsiteX284" fmla="*/ 449721 w 5179868"/>
              <a:gd name="connsiteY284" fmla="*/ 783266 h 1310691"/>
              <a:gd name="connsiteX285" fmla="*/ 536107 w 5179868"/>
              <a:gd name="connsiteY285" fmla="*/ 804543 h 1310691"/>
              <a:gd name="connsiteX286" fmla="*/ 541299 w 5179868"/>
              <a:gd name="connsiteY286" fmla="*/ 807522 h 1310691"/>
              <a:gd name="connsiteX287" fmla="*/ 545299 w 5179868"/>
              <a:gd name="connsiteY287" fmla="*/ 808798 h 1310691"/>
              <a:gd name="connsiteX288" fmla="*/ 549469 w 5179868"/>
              <a:gd name="connsiteY288" fmla="*/ 807352 h 1310691"/>
              <a:gd name="connsiteX289" fmla="*/ 551512 w 5179868"/>
              <a:gd name="connsiteY289" fmla="*/ 802926 h 1310691"/>
              <a:gd name="connsiteX290" fmla="*/ 552618 w 5179868"/>
              <a:gd name="connsiteY290" fmla="*/ 800883 h 1310691"/>
              <a:gd name="connsiteX291" fmla="*/ 554491 w 5179868"/>
              <a:gd name="connsiteY291" fmla="*/ 802330 h 1310691"/>
              <a:gd name="connsiteX292" fmla="*/ 556704 w 5179868"/>
              <a:gd name="connsiteY292" fmla="*/ 806160 h 1310691"/>
              <a:gd name="connsiteX293" fmla="*/ 577300 w 5179868"/>
              <a:gd name="connsiteY293" fmla="*/ 849481 h 1310691"/>
              <a:gd name="connsiteX294" fmla="*/ 578151 w 5179868"/>
              <a:gd name="connsiteY294" fmla="*/ 852545 h 1310691"/>
              <a:gd name="connsiteX295" fmla="*/ 578151 w 5179868"/>
              <a:gd name="connsiteY295" fmla="*/ 853226 h 1310691"/>
              <a:gd name="connsiteX296" fmla="*/ 578066 w 5179868"/>
              <a:gd name="connsiteY296" fmla="*/ 853481 h 1310691"/>
              <a:gd name="connsiteX297" fmla="*/ 573726 w 5179868"/>
              <a:gd name="connsiteY297" fmla="*/ 850928 h 1310691"/>
              <a:gd name="connsiteX298" fmla="*/ 460274 w 5179868"/>
              <a:gd name="connsiteY298" fmla="*/ 795777 h 1310691"/>
              <a:gd name="connsiteX299" fmla="*/ 454146 w 5179868"/>
              <a:gd name="connsiteY299" fmla="*/ 795777 h 1310691"/>
              <a:gd name="connsiteX300" fmla="*/ 425720 w 5179868"/>
              <a:gd name="connsiteY300" fmla="*/ 785478 h 1310691"/>
              <a:gd name="connsiteX301" fmla="*/ 449721 w 5179868"/>
              <a:gd name="connsiteY301" fmla="*/ 783266 h 1310691"/>
              <a:gd name="connsiteX302" fmla="*/ 380867 w 5179868"/>
              <a:gd name="connsiteY302" fmla="*/ 783010 h 1310691"/>
              <a:gd name="connsiteX303" fmla="*/ 485552 w 5179868"/>
              <a:gd name="connsiteY303" fmla="*/ 821990 h 1310691"/>
              <a:gd name="connsiteX304" fmla="*/ 543086 w 5179868"/>
              <a:gd name="connsiteY304" fmla="*/ 953230 h 1310691"/>
              <a:gd name="connsiteX305" fmla="*/ 477211 w 5179868"/>
              <a:gd name="connsiteY305" fmla="*/ 1081065 h 1310691"/>
              <a:gd name="connsiteX306" fmla="*/ 455338 w 5179868"/>
              <a:gd name="connsiteY306" fmla="*/ 1094938 h 1310691"/>
              <a:gd name="connsiteX307" fmla="*/ 434571 w 5179868"/>
              <a:gd name="connsiteY307" fmla="*/ 1092129 h 1310691"/>
              <a:gd name="connsiteX308" fmla="*/ 420783 w 5179868"/>
              <a:gd name="connsiteY308" fmla="*/ 1086001 h 1310691"/>
              <a:gd name="connsiteX309" fmla="*/ 459423 w 5179868"/>
              <a:gd name="connsiteY309" fmla="*/ 1048978 h 1310691"/>
              <a:gd name="connsiteX310" fmla="*/ 456955 w 5179868"/>
              <a:gd name="connsiteY310" fmla="*/ 843013 h 1310691"/>
              <a:gd name="connsiteX311" fmla="*/ 368951 w 5179868"/>
              <a:gd name="connsiteY311" fmla="*/ 795096 h 1310691"/>
              <a:gd name="connsiteX312" fmla="*/ 255585 w 5179868"/>
              <a:gd name="connsiteY312" fmla="*/ 850247 h 1310691"/>
              <a:gd name="connsiteX313" fmla="*/ 252511 w 5179868"/>
              <a:gd name="connsiteY313" fmla="*/ 852021 h 1310691"/>
              <a:gd name="connsiteX314" fmla="*/ 253287 w 5179868"/>
              <a:gd name="connsiteY314" fmla="*/ 849226 h 1310691"/>
              <a:gd name="connsiteX315" fmla="*/ 273969 w 5179868"/>
              <a:gd name="connsiteY315" fmla="*/ 805905 h 1310691"/>
              <a:gd name="connsiteX316" fmla="*/ 276182 w 5179868"/>
              <a:gd name="connsiteY316" fmla="*/ 802075 h 1310691"/>
              <a:gd name="connsiteX317" fmla="*/ 278054 w 5179868"/>
              <a:gd name="connsiteY317" fmla="*/ 800628 h 1310691"/>
              <a:gd name="connsiteX318" fmla="*/ 278735 w 5179868"/>
              <a:gd name="connsiteY318" fmla="*/ 801564 h 1310691"/>
              <a:gd name="connsiteX319" fmla="*/ 280012 w 5179868"/>
              <a:gd name="connsiteY319" fmla="*/ 805564 h 1310691"/>
              <a:gd name="connsiteX320" fmla="*/ 285374 w 5179868"/>
              <a:gd name="connsiteY320" fmla="*/ 808543 h 1310691"/>
              <a:gd name="connsiteX321" fmla="*/ 289204 w 5179868"/>
              <a:gd name="connsiteY321" fmla="*/ 807267 h 1310691"/>
              <a:gd name="connsiteX322" fmla="*/ 318056 w 5179868"/>
              <a:gd name="connsiteY322" fmla="*/ 793224 h 1310691"/>
              <a:gd name="connsiteX323" fmla="*/ 380867 w 5179868"/>
              <a:gd name="connsiteY323" fmla="*/ 783010 h 1310691"/>
              <a:gd name="connsiteX324" fmla="*/ 413549 w 5179868"/>
              <a:gd name="connsiteY324" fmla="*/ 733987 h 1310691"/>
              <a:gd name="connsiteX325" fmla="*/ 423932 w 5179868"/>
              <a:gd name="connsiteY325" fmla="*/ 744370 h 1310691"/>
              <a:gd name="connsiteX326" fmla="*/ 413549 w 5179868"/>
              <a:gd name="connsiteY326" fmla="*/ 754754 h 1310691"/>
              <a:gd name="connsiteX327" fmla="*/ 403166 w 5179868"/>
              <a:gd name="connsiteY327" fmla="*/ 744370 h 1310691"/>
              <a:gd name="connsiteX328" fmla="*/ 413549 w 5179868"/>
              <a:gd name="connsiteY328" fmla="*/ 733987 h 1310691"/>
              <a:gd name="connsiteX329" fmla="*/ 412613 w 5179868"/>
              <a:gd name="connsiteY329" fmla="*/ 729391 h 1310691"/>
              <a:gd name="connsiteX330" fmla="*/ 397634 w 5179868"/>
              <a:gd name="connsiteY330" fmla="*/ 744371 h 1310691"/>
              <a:gd name="connsiteX331" fmla="*/ 412613 w 5179868"/>
              <a:gd name="connsiteY331" fmla="*/ 759350 h 1310691"/>
              <a:gd name="connsiteX332" fmla="*/ 427592 w 5179868"/>
              <a:gd name="connsiteY332" fmla="*/ 744371 h 1310691"/>
              <a:gd name="connsiteX333" fmla="*/ 412613 w 5179868"/>
              <a:gd name="connsiteY333" fmla="*/ 729391 h 1310691"/>
              <a:gd name="connsiteX334" fmla="*/ 564534 w 5179868"/>
              <a:gd name="connsiteY334" fmla="*/ 721476 h 1310691"/>
              <a:gd name="connsiteX335" fmla="*/ 597471 w 5179868"/>
              <a:gd name="connsiteY335" fmla="*/ 726753 h 1310691"/>
              <a:gd name="connsiteX336" fmla="*/ 599854 w 5179868"/>
              <a:gd name="connsiteY336" fmla="*/ 730497 h 1310691"/>
              <a:gd name="connsiteX337" fmla="*/ 599854 w 5179868"/>
              <a:gd name="connsiteY337" fmla="*/ 744711 h 1310691"/>
              <a:gd name="connsiteX338" fmla="*/ 599344 w 5179868"/>
              <a:gd name="connsiteY338" fmla="*/ 758669 h 1310691"/>
              <a:gd name="connsiteX339" fmla="*/ 596961 w 5179868"/>
              <a:gd name="connsiteY339" fmla="*/ 761393 h 1310691"/>
              <a:gd name="connsiteX340" fmla="*/ 592620 w 5179868"/>
              <a:gd name="connsiteY340" fmla="*/ 763690 h 1310691"/>
              <a:gd name="connsiteX341" fmla="*/ 586662 w 5179868"/>
              <a:gd name="connsiteY341" fmla="*/ 764626 h 1310691"/>
              <a:gd name="connsiteX342" fmla="*/ 564619 w 5179868"/>
              <a:gd name="connsiteY342" fmla="*/ 767350 h 1310691"/>
              <a:gd name="connsiteX343" fmla="*/ 267841 w 5179868"/>
              <a:gd name="connsiteY343" fmla="*/ 721476 h 1310691"/>
              <a:gd name="connsiteX344" fmla="*/ 267841 w 5179868"/>
              <a:gd name="connsiteY344" fmla="*/ 767605 h 1310691"/>
              <a:gd name="connsiteX345" fmla="*/ 254734 w 5179868"/>
              <a:gd name="connsiteY345" fmla="*/ 765988 h 1310691"/>
              <a:gd name="connsiteX346" fmla="*/ 244266 w 5179868"/>
              <a:gd name="connsiteY346" fmla="*/ 764626 h 1310691"/>
              <a:gd name="connsiteX347" fmla="*/ 238308 w 5179868"/>
              <a:gd name="connsiteY347" fmla="*/ 763690 h 1310691"/>
              <a:gd name="connsiteX348" fmla="*/ 233627 w 5179868"/>
              <a:gd name="connsiteY348" fmla="*/ 758669 h 1310691"/>
              <a:gd name="connsiteX349" fmla="*/ 233542 w 5179868"/>
              <a:gd name="connsiteY349" fmla="*/ 758669 h 1310691"/>
              <a:gd name="connsiteX350" fmla="*/ 233031 w 5179868"/>
              <a:gd name="connsiteY350" fmla="*/ 744711 h 1310691"/>
              <a:gd name="connsiteX351" fmla="*/ 233031 w 5179868"/>
              <a:gd name="connsiteY351" fmla="*/ 730497 h 1310691"/>
              <a:gd name="connsiteX352" fmla="*/ 235329 w 5179868"/>
              <a:gd name="connsiteY352" fmla="*/ 726753 h 1310691"/>
              <a:gd name="connsiteX353" fmla="*/ 267841 w 5179868"/>
              <a:gd name="connsiteY353" fmla="*/ 721476 h 1310691"/>
              <a:gd name="connsiteX354" fmla="*/ 312694 w 5179868"/>
              <a:gd name="connsiteY354" fmla="*/ 720029 h 1310691"/>
              <a:gd name="connsiteX355" fmla="*/ 312694 w 5179868"/>
              <a:gd name="connsiteY355" fmla="*/ 767946 h 1310691"/>
              <a:gd name="connsiteX356" fmla="*/ 293119 w 5179868"/>
              <a:gd name="connsiteY356" fmla="*/ 767946 h 1310691"/>
              <a:gd name="connsiteX357" fmla="*/ 293119 w 5179868"/>
              <a:gd name="connsiteY357" fmla="*/ 720795 h 1310691"/>
              <a:gd name="connsiteX358" fmla="*/ 517468 w 5179868"/>
              <a:gd name="connsiteY358" fmla="*/ 719944 h 1310691"/>
              <a:gd name="connsiteX359" fmla="*/ 538065 w 5179868"/>
              <a:gd name="connsiteY359" fmla="*/ 720795 h 1310691"/>
              <a:gd name="connsiteX360" fmla="*/ 538065 w 5179868"/>
              <a:gd name="connsiteY360" fmla="*/ 768286 h 1310691"/>
              <a:gd name="connsiteX361" fmla="*/ 517468 w 5179868"/>
              <a:gd name="connsiteY361" fmla="*/ 768286 h 1310691"/>
              <a:gd name="connsiteX362" fmla="*/ 273373 w 5179868"/>
              <a:gd name="connsiteY362" fmla="*/ 714752 h 1310691"/>
              <a:gd name="connsiteX363" fmla="*/ 288438 w 5179868"/>
              <a:gd name="connsiteY363" fmla="*/ 714752 h 1310691"/>
              <a:gd name="connsiteX364" fmla="*/ 289119 w 5179868"/>
              <a:gd name="connsiteY364" fmla="*/ 717050 h 1310691"/>
              <a:gd name="connsiteX365" fmla="*/ 289119 w 5179868"/>
              <a:gd name="connsiteY365" fmla="*/ 772712 h 1310691"/>
              <a:gd name="connsiteX366" fmla="*/ 288693 w 5179868"/>
              <a:gd name="connsiteY366" fmla="*/ 774755 h 1310691"/>
              <a:gd name="connsiteX367" fmla="*/ 274054 w 5179868"/>
              <a:gd name="connsiteY367" fmla="*/ 774755 h 1310691"/>
              <a:gd name="connsiteX368" fmla="*/ 273373 w 5179868"/>
              <a:gd name="connsiteY368" fmla="*/ 772372 h 1310691"/>
              <a:gd name="connsiteX369" fmla="*/ 273373 w 5179868"/>
              <a:gd name="connsiteY369" fmla="*/ 716710 h 1310691"/>
              <a:gd name="connsiteX370" fmla="*/ 273373 w 5179868"/>
              <a:gd name="connsiteY370" fmla="*/ 714752 h 1310691"/>
              <a:gd name="connsiteX371" fmla="*/ 318822 w 5179868"/>
              <a:gd name="connsiteY371" fmla="*/ 714497 h 1310691"/>
              <a:gd name="connsiteX372" fmla="*/ 333801 w 5179868"/>
              <a:gd name="connsiteY372" fmla="*/ 714497 h 1310691"/>
              <a:gd name="connsiteX373" fmla="*/ 334567 w 5179868"/>
              <a:gd name="connsiteY373" fmla="*/ 716795 h 1310691"/>
              <a:gd name="connsiteX374" fmla="*/ 334567 w 5179868"/>
              <a:gd name="connsiteY374" fmla="*/ 772457 h 1310691"/>
              <a:gd name="connsiteX375" fmla="*/ 334567 w 5179868"/>
              <a:gd name="connsiteY375" fmla="*/ 774499 h 1310691"/>
              <a:gd name="connsiteX376" fmla="*/ 334142 w 5179868"/>
              <a:gd name="connsiteY376" fmla="*/ 774499 h 1310691"/>
              <a:gd name="connsiteX377" fmla="*/ 333971 w 5179868"/>
              <a:gd name="connsiteY377" fmla="*/ 774414 h 1310691"/>
              <a:gd name="connsiteX378" fmla="*/ 319077 w 5179868"/>
              <a:gd name="connsiteY378" fmla="*/ 774414 h 1310691"/>
              <a:gd name="connsiteX379" fmla="*/ 318311 w 5179868"/>
              <a:gd name="connsiteY379" fmla="*/ 772116 h 1310691"/>
              <a:gd name="connsiteX380" fmla="*/ 318311 w 5179868"/>
              <a:gd name="connsiteY380" fmla="*/ 716455 h 1310691"/>
              <a:gd name="connsiteX381" fmla="*/ 318822 w 5179868"/>
              <a:gd name="connsiteY381" fmla="*/ 714497 h 1310691"/>
              <a:gd name="connsiteX382" fmla="*/ 543342 w 5179868"/>
              <a:gd name="connsiteY382" fmla="*/ 714071 h 1310691"/>
              <a:gd name="connsiteX383" fmla="*/ 558321 w 5179868"/>
              <a:gd name="connsiteY383" fmla="*/ 714072 h 1310691"/>
              <a:gd name="connsiteX384" fmla="*/ 559002 w 5179868"/>
              <a:gd name="connsiteY384" fmla="*/ 716369 h 1310691"/>
              <a:gd name="connsiteX385" fmla="*/ 559002 w 5179868"/>
              <a:gd name="connsiteY385" fmla="*/ 772031 h 1310691"/>
              <a:gd name="connsiteX386" fmla="*/ 558576 w 5179868"/>
              <a:gd name="connsiteY386" fmla="*/ 774074 h 1310691"/>
              <a:gd name="connsiteX387" fmla="*/ 543597 w 5179868"/>
              <a:gd name="connsiteY387" fmla="*/ 774074 h 1310691"/>
              <a:gd name="connsiteX388" fmla="*/ 542831 w 5179868"/>
              <a:gd name="connsiteY388" fmla="*/ 771691 h 1310691"/>
              <a:gd name="connsiteX389" fmla="*/ 542831 w 5179868"/>
              <a:gd name="connsiteY389" fmla="*/ 716029 h 1310691"/>
              <a:gd name="connsiteX390" fmla="*/ 543342 w 5179868"/>
              <a:gd name="connsiteY390" fmla="*/ 714071 h 1310691"/>
              <a:gd name="connsiteX391" fmla="*/ 496872 w 5179868"/>
              <a:gd name="connsiteY391" fmla="*/ 713731 h 1310691"/>
              <a:gd name="connsiteX392" fmla="*/ 511936 w 5179868"/>
              <a:gd name="connsiteY392" fmla="*/ 713731 h 1310691"/>
              <a:gd name="connsiteX393" fmla="*/ 512617 w 5179868"/>
              <a:gd name="connsiteY393" fmla="*/ 716029 h 1310691"/>
              <a:gd name="connsiteX394" fmla="*/ 512617 w 5179868"/>
              <a:gd name="connsiteY394" fmla="*/ 771691 h 1310691"/>
              <a:gd name="connsiteX395" fmla="*/ 512106 w 5179868"/>
              <a:gd name="connsiteY395" fmla="*/ 773733 h 1310691"/>
              <a:gd name="connsiteX396" fmla="*/ 497042 w 5179868"/>
              <a:gd name="connsiteY396" fmla="*/ 773733 h 1310691"/>
              <a:gd name="connsiteX397" fmla="*/ 496276 w 5179868"/>
              <a:gd name="connsiteY397" fmla="*/ 771350 h 1310691"/>
              <a:gd name="connsiteX398" fmla="*/ 496276 w 5179868"/>
              <a:gd name="connsiteY398" fmla="*/ 715688 h 1310691"/>
              <a:gd name="connsiteX399" fmla="*/ 496872 w 5179868"/>
              <a:gd name="connsiteY399" fmla="*/ 713731 h 1310691"/>
              <a:gd name="connsiteX400" fmla="*/ 403847 w 5179868"/>
              <a:gd name="connsiteY400" fmla="*/ 660026 h 1310691"/>
              <a:gd name="connsiteX401" fmla="*/ 423507 w 5179868"/>
              <a:gd name="connsiteY401" fmla="*/ 660026 h 1310691"/>
              <a:gd name="connsiteX402" fmla="*/ 439508 w 5179868"/>
              <a:gd name="connsiteY402" fmla="*/ 668537 h 1310691"/>
              <a:gd name="connsiteX403" fmla="*/ 444018 w 5179868"/>
              <a:gd name="connsiteY403" fmla="*/ 681644 h 1310691"/>
              <a:gd name="connsiteX404" fmla="*/ 444018 w 5179868"/>
              <a:gd name="connsiteY404" fmla="*/ 719263 h 1310691"/>
              <a:gd name="connsiteX405" fmla="*/ 490403 w 5179868"/>
              <a:gd name="connsiteY405" fmla="*/ 719263 h 1310691"/>
              <a:gd name="connsiteX406" fmla="*/ 490403 w 5179868"/>
              <a:gd name="connsiteY406" fmla="*/ 768712 h 1310691"/>
              <a:gd name="connsiteX407" fmla="*/ 440444 w 5179868"/>
              <a:gd name="connsiteY407" fmla="*/ 768712 h 1310691"/>
              <a:gd name="connsiteX408" fmla="*/ 440444 w 5179868"/>
              <a:gd name="connsiteY408" fmla="*/ 776542 h 1310691"/>
              <a:gd name="connsiteX409" fmla="*/ 414230 w 5179868"/>
              <a:gd name="connsiteY409" fmla="*/ 780287 h 1310691"/>
              <a:gd name="connsiteX410" fmla="*/ 383335 w 5179868"/>
              <a:gd name="connsiteY410" fmla="*/ 776372 h 1310691"/>
              <a:gd name="connsiteX411" fmla="*/ 383335 w 5179868"/>
              <a:gd name="connsiteY411" fmla="*/ 768712 h 1310691"/>
              <a:gd name="connsiteX412" fmla="*/ 338908 w 5179868"/>
              <a:gd name="connsiteY412" fmla="*/ 768712 h 1310691"/>
              <a:gd name="connsiteX413" fmla="*/ 340014 w 5179868"/>
              <a:gd name="connsiteY413" fmla="*/ 719263 h 1310691"/>
              <a:gd name="connsiteX414" fmla="*/ 383335 w 5179868"/>
              <a:gd name="connsiteY414" fmla="*/ 719263 h 1310691"/>
              <a:gd name="connsiteX415" fmla="*/ 383335 w 5179868"/>
              <a:gd name="connsiteY415" fmla="*/ 681644 h 1310691"/>
              <a:gd name="connsiteX416" fmla="*/ 387931 w 5179868"/>
              <a:gd name="connsiteY416" fmla="*/ 668537 h 1310691"/>
              <a:gd name="connsiteX417" fmla="*/ 403847 w 5179868"/>
              <a:gd name="connsiteY417" fmla="*/ 660026 h 1310691"/>
              <a:gd name="connsiteX418" fmla="*/ 419688 w 5179868"/>
              <a:gd name="connsiteY418" fmla="*/ 599565 h 1310691"/>
              <a:gd name="connsiteX419" fmla="*/ 459978 w 5179868"/>
              <a:gd name="connsiteY419" fmla="*/ 620917 h 1310691"/>
              <a:gd name="connsiteX420" fmla="*/ 452019 w 5179868"/>
              <a:gd name="connsiteY420" fmla="*/ 704794 h 1310691"/>
              <a:gd name="connsiteX421" fmla="*/ 452019 w 5179868"/>
              <a:gd name="connsiteY421" fmla="*/ 673644 h 1310691"/>
              <a:gd name="connsiteX422" fmla="*/ 454742 w 5179868"/>
              <a:gd name="connsiteY422" fmla="*/ 659090 h 1310691"/>
              <a:gd name="connsiteX423" fmla="*/ 452189 w 5179868"/>
              <a:gd name="connsiteY423" fmla="*/ 644794 h 1310691"/>
              <a:gd name="connsiteX424" fmla="*/ 399975 w 5179868"/>
              <a:gd name="connsiteY424" fmla="*/ 620920 h 1310691"/>
              <a:gd name="connsiteX425" fmla="*/ 376101 w 5179868"/>
              <a:gd name="connsiteY425" fmla="*/ 673133 h 1310691"/>
              <a:gd name="connsiteX426" fmla="*/ 376101 w 5179868"/>
              <a:gd name="connsiteY426" fmla="*/ 704794 h 1310691"/>
              <a:gd name="connsiteX427" fmla="*/ 368141 w 5179868"/>
              <a:gd name="connsiteY427" fmla="*/ 696835 h 1310691"/>
              <a:gd name="connsiteX428" fmla="*/ 376101 w 5179868"/>
              <a:gd name="connsiteY428" fmla="*/ 612957 h 1310691"/>
              <a:gd name="connsiteX429" fmla="*/ 419688 w 5179868"/>
              <a:gd name="connsiteY429" fmla="*/ 599565 h 1310691"/>
              <a:gd name="connsiteX430" fmla="*/ 378484 w 5179868"/>
              <a:gd name="connsiteY430" fmla="*/ 572365 h 1310691"/>
              <a:gd name="connsiteX431" fmla="*/ 373803 w 5179868"/>
              <a:gd name="connsiteY431" fmla="*/ 577216 h 1310691"/>
              <a:gd name="connsiteX432" fmla="*/ 378654 w 5179868"/>
              <a:gd name="connsiteY432" fmla="*/ 581896 h 1310691"/>
              <a:gd name="connsiteX433" fmla="*/ 378740 w 5179868"/>
              <a:gd name="connsiteY433" fmla="*/ 581895 h 1310691"/>
              <a:gd name="connsiteX434" fmla="*/ 383335 w 5179868"/>
              <a:gd name="connsiteY434" fmla="*/ 577130 h 1310691"/>
              <a:gd name="connsiteX435" fmla="*/ 383334 w 5179868"/>
              <a:gd name="connsiteY435" fmla="*/ 577045 h 1310691"/>
              <a:gd name="connsiteX436" fmla="*/ 378484 w 5179868"/>
              <a:gd name="connsiteY436" fmla="*/ 572365 h 1310691"/>
              <a:gd name="connsiteX437" fmla="*/ 515511 w 5179868"/>
              <a:gd name="connsiteY437" fmla="*/ 572363 h 1310691"/>
              <a:gd name="connsiteX438" fmla="*/ 510744 w 5179868"/>
              <a:gd name="connsiteY438" fmla="*/ 577130 h 1310691"/>
              <a:gd name="connsiteX439" fmla="*/ 515511 w 5179868"/>
              <a:gd name="connsiteY439" fmla="*/ 581896 h 1310691"/>
              <a:gd name="connsiteX440" fmla="*/ 515682 w 5179868"/>
              <a:gd name="connsiteY440" fmla="*/ 581896 h 1310691"/>
              <a:gd name="connsiteX441" fmla="*/ 520277 w 5179868"/>
              <a:gd name="connsiteY441" fmla="*/ 577130 h 1310691"/>
              <a:gd name="connsiteX442" fmla="*/ 515511 w 5179868"/>
              <a:gd name="connsiteY442" fmla="*/ 572363 h 1310691"/>
              <a:gd name="connsiteX443" fmla="*/ 446912 w 5179868"/>
              <a:gd name="connsiteY443" fmla="*/ 572363 h 1310691"/>
              <a:gd name="connsiteX444" fmla="*/ 442146 w 5179868"/>
              <a:gd name="connsiteY444" fmla="*/ 577130 h 1310691"/>
              <a:gd name="connsiteX445" fmla="*/ 446912 w 5179868"/>
              <a:gd name="connsiteY445" fmla="*/ 581896 h 1310691"/>
              <a:gd name="connsiteX446" fmla="*/ 451678 w 5179868"/>
              <a:gd name="connsiteY446" fmla="*/ 577130 h 1310691"/>
              <a:gd name="connsiteX447" fmla="*/ 446912 w 5179868"/>
              <a:gd name="connsiteY447" fmla="*/ 572363 h 1310691"/>
              <a:gd name="connsiteX448" fmla="*/ 308268 w 5179868"/>
              <a:gd name="connsiteY448" fmla="*/ 572363 h 1310691"/>
              <a:gd name="connsiteX449" fmla="*/ 303502 w 5179868"/>
              <a:gd name="connsiteY449" fmla="*/ 577130 h 1310691"/>
              <a:gd name="connsiteX450" fmla="*/ 308268 w 5179868"/>
              <a:gd name="connsiteY450" fmla="*/ 581896 h 1310691"/>
              <a:gd name="connsiteX451" fmla="*/ 313034 w 5179868"/>
              <a:gd name="connsiteY451" fmla="*/ 577130 h 1310691"/>
              <a:gd name="connsiteX452" fmla="*/ 308268 w 5179868"/>
              <a:gd name="connsiteY452" fmla="*/ 572363 h 1310691"/>
              <a:gd name="connsiteX453" fmla="*/ 464189 w 5179868"/>
              <a:gd name="connsiteY453" fmla="*/ 562916 h 1310691"/>
              <a:gd name="connsiteX454" fmla="*/ 461125 w 5179868"/>
              <a:gd name="connsiteY454" fmla="*/ 565725 h 1310691"/>
              <a:gd name="connsiteX455" fmla="*/ 461125 w 5179868"/>
              <a:gd name="connsiteY455" fmla="*/ 575257 h 1310691"/>
              <a:gd name="connsiteX456" fmla="*/ 464189 w 5179868"/>
              <a:gd name="connsiteY456" fmla="*/ 578066 h 1310691"/>
              <a:gd name="connsiteX457" fmla="*/ 498233 w 5179868"/>
              <a:gd name="connsiteY457" fmla="*/ 578066 h 1310691"/>
              <a:gd name="connsiteX458" fmla="*/ 498325 w 5179868"/>
              <a:gd name="connsiteY458" fmla="*/ 578070 h 1310691"/>
              <a:gd name="connsiteX459" fmla="*/ 501297 w 5179868"/>
              <a:gd name="connsiteY459" fmla="*/ 575257 h 1310691"/>
              <a:gd name="connsiteX460" fmla="*/ 501297 w 5179868"/>
              <a:gd name="connsiteY460" fmla="*/ 565725 h 1310691"/>
              <a:gd name="connsiteX461" fmla="*/ 498233 w 5179868"/>
              <a:gd name="connsiteY461" fmla="*/ 562916 h 1310691"/>
              <a:gd name="connsiteX462" fmla="*/ 326907 w 5179868"/>
              <a:gd name="connsiteY462" fmla="*/ 562916 h 1310691"/>
              <a:gd name="connsiteX463" fmla="*/ 323843 w 5179868"/>
              <a:gd name="connsiteY463" fmla="*/ 565725 h 1310691"/>
              <a:gd name="connsiteX464" fmla="*/ 323843 w 5179868"/>
              <a:gd name="connsiteY464" fmla="*/ 575257 h 1310691"/>
              <a:gd name="connsiteX465" fmla="*/ 323847 w 5179868"/>
              <a:gd name="connsiteY465" fmla="*/ 575349 h 1310691"/>
              <a:gd name="connsiteX466" fmla="*/ 326907 w 5179868"/>
              <a:gd name="connsiteY466" fmla="*/ 578066 h 1310691"/>
              <a:gd name="connsiteX467" fmla="*/ 360951 w 5179868"/>
              <a:gd name="connsiteY467" fmla="*/ 578066 h 1310691"/>
              <a:gd name="connsiteX468" fmla="*/ 360961 w 5179868"/>
              <a:gd name="connsiteY468" fmla="*/ 578066 h 1310691"/>
              <a:gd name="connsiteX469" fmla="*/ 364100 w 5179868"/>
              <a:gd name="connsiteY469" fmla="*/ 575257 h 1310691"/>
              <a:gd name="connsiteX470" fmla="*/ 364100 w 5179868"/>
              <a:gd name="connsiteY470" fmla="*/ 565725 h 1310691"/>
              <a:gd name="connsiteX471" fmla="*/ 360951 w 5179868"/>
              <a:gd name="connsiteY471" fmla="*/ 562916 h 1310691"/>
              <a:gd name="connsiteX472" fmla="*/ 542150 w 5179868"/>
              <a:gd name="connsiteY472" fmla="*/ 562661 h 1310691"/>
              <a:gd name="connsiteX473" fmla="*/ 526405 w 5179868"/>
              <a:gd name="connsiteY473" fmla="*/ 570236 h 1310691"/>
              <a:gd name="connsiteX474" fmla="*/ 542490 w 5179868"/>
              <a:gd name="connsiteY474" fmla="*/ 578747 h 1310691"/>
              <a:gd name="connsiteX475" fmla="*/ 542150 w 5179868"/>
              <a:gd name="connsiteY475" fmla="*/ 578406 h 1310691"/>
              <a:gd name="connsiteX476" fmla="*/ 542150 w 5179868"/>
              <a:gd name="connsiteY476" fmla="*/ 562661 h 1310691"/>
              <a:gd name="connsiteX477" fmla="*/ 282735 w 5179868"/>
              <a:gd name="connsiteY477" fmla="*/ 562661 h 1310691"/>
              <a:gd name="connsiteX478" fmla="*/ 282735 w 5179868"/>
              <a:gd name="connsiteY478" fmla="*/ 578406 h 1310691"/>
              <a:gd name="connsiteX479" fmla="*/ 282395 w 5179868"/>
              <a:gd name="connsiteY479" fmla="*/ 578747 h 1310691"/>
              <a:gd name="connsiteX480" fmla="*/ 298395 w 5179868"/>
              <a:gd name="connsiteY480" fmla="*/ 570236 h 1310691"/>
              <a:gd name="connsiteX481" fmla="*/ 282735 w 5179868"/>
              <a:gd name="connsiteY481" fmla="*/ 562661 h 1310691"/>
              <a:gd name="connsiteX482" fmla="*/ 412528 w 5179868"/>
              <a:gd name="connsiteY482" fmla="*/ 562321 h 1310691"/>
              <a:gd name="connsiteX483" fmla="*/ 391676 w 5179868"/>
              <a:gd name="connsiteY483" fmla="*/ 569895 h 1310691"/>
              <a:gd name="connsiteX484" fmla="*/ 412272 w 5179868"/>
              <a:gd name="connsiteY484" fmla="*/ 578406 h 1310691"/>
              <a:gd name="connsiteX485" fmla="*/ 432954 w 5179868"/>
              <a:gd name="connsiteY485" fmla="*/ 569895 h 1310691"/>
              <a:gd name="connsiteX486" fmla="*/ 412528 w 5179868"/>
              <a:gd name="connsiteY486" fmla="*/ 562321 h 1310691"/>
              <a:gd name="connsiteX487" fmla="*/ 378484 w 5179868"/>
              <a:gd name="connsiteY487" fmla="*/ 559428 h 1310691"/>
              <a:gd name="connsiteX488" fmla="*/ 373803 w 5179868"/>
              <a:gd name="connsiteY488" fmla="*/ 564279 h 1310691"/>
              <a:gd name="connsiteX489" fmla="*/ 378654 w 5179868"/>
              <a:gd name="connsiteY489" fmla="*/ 568959 h 1310691"/>
              <a:gd name="connsiteX490" fmla="*/ 378740 w 5179868"/>
              <a:gd name="connsiteY490" fmla="*/ 568958 h 1310691"/>
              <a:gd name="connsiteX491" fmla="*/ 383335 w 5179868"/>
              <a:gd name="connsiteY491" fmla="*/ 564193 h 1310691"/>
              <a:gd name="connsiteX492" fmla="*/ 383334 w 5179868"/>
              <a:gd name="connsiteY492" fmla="*/ 564109 h 1310691"/>
              <a:gd name="connsiteX493" fmla="*/ 378484 w 5179868"/>
              <a:gd name="connsiteY493" fmla="*/ 559428 h 1310691"/>
              <a:gd name="connsiteX494" fmla="*/ 515511 w 5179868"/>
              <a:gd name="connsiteY494" fmla="*/ 559427 h 1310691"/>
              <a:gd name="connsiteX495" fmla="*/ 510744 w 5179868"/>
              <a:gd name="connsiteY495" fmla="*/ 564193 h 1310691"/>
              <a:gd name="connsiteX496" fmla="*/ 515511 w 5179868"/>
              <a:gd name="connsiteY496" fmla="*/ 568959 h 1310691"/>
              <a:gd name="connsiteX497" fmla="*/ 515682 w 5179868"/>
              <a:gd name="connsiteY497" fmla="*/ 568959 h 1310691"/>
              <a:gd name="connsiteX498" fmla="*/ 520277 w 5179868"/>
              <a:gd name="connsiteY498" fmla="*/ 564193 h 1310691"/>
              <a:gd name="connsiteX499" fmla="*/ 515511 w 5179868"/>
              <a:gd name="connsiteY499" fmla="*/ 559427 h 1310691"/>
              <a:gd name="connsiteX500" fmla="*/ 446912 w 5179868"/>
              <a:gd name="connsiteY500" fmla="*/ 559427 h 1310691"/>
              <a:gd name="connsiteX501" fmla="*/ 442146 w 5179868"/>
              <a:gd name="connsiteY501" fmla="*/ 564193 h 1310691"/>
              <a:gd name="connsiteX502" fmla="*/ 446912 w 5179868"/>
              <a:gd name="connsiteY502" fmla="*/ 568959 h 1310691"/>
              <a:gd name="connsiteX503" fmla="*/ 451678 w 5179868"/>
              <a:gd name="connsiteY503" fmla="*/ 564193 h 1310691"/>
              <a:gd name="connsiteX504" fmla="*/ 446912 w 5179868"/>
              <a:gd name="connsiteY504" fmla="*/ 559427 h 1310691"/>
              <a:gd name="connsiteX505" fmla="*/ 308268 w 5179868"/>
              <a:gd name="connsiteY505" fmla="*/ 559427 h 1310691"/>
              <a:gd name="connsiteX506" fmla="*/ 303502 w 5179868"/>
              <a:gd name="connsiteY506" fmla="*/ 564193 h 1310691"/>
              <a:gd name="connsiteX507" fmla="*/ 308268 w 5179868"/>
              <a:gd name="connsiteY507" fmla="*/ 568959 h 1310691"/>
              <a:gd name="connsiteX508" fmla="*/ 313034 w 5179868"/>
              <a:gd name="connsiteY508" fmla="*/ 564193 h 1310691"/>
              <a:gd name="connsiteX509" fmla="*/ 308268 w 5179868"/>
              <a:gd name="connsiteY509" fmla="*/ 559427 h 1310691"/>
              <a:gd name="connsiteX510" fmla="*/ 412017 w 5179868"/>
              <a:gd name="connsiteY510" fmla="*/ 534234 h 1310691"/>
              <a:gd name="connsiteX511" fmla="*/ 376611 w 5179868"/>
              <a:gd name="connsiteY511" fmla="*/ 548618 h 1310691"/>
              <a:gd name="connsiteX512" fmla="*/ 349887 w 5179868"/>
              <a:gd name="connsiteY512" fmla="*/ 540958 h 1310691"/>
              <a:gd name="connsiteX513" fmla="*/ 337035 w 5179868"/>
              <a:gd name="connsiteY513" fmla="*/ 534490 h 1310691"/>
              <a:gd name="connsiteX514" fmla="*/ 326311 w 5179868"/>
              <a:gd name="connsiteY514" fmla="*/ 545469 h 1310691"/>
              <a:gd name="connsiteX515" fmla="*/ 304353 w 5179868"/>
              <a:gd name="connsiteY515" fmla="*/ 547426 h 1310691"/>
              <a:gd name="connsiteX516" fmla="*/ 276863 w 5179868"/>
              <a:gd name="connsiteY516" fmla="*/ 536192 h 1310691"/>
              <a:gd name="connsiteX517" fmla="*/ 281714 w 5179868"/>
              <a:gd name="connsiteY517" fmla="*/ 544703 h 1310691"/>
              <a:gd name="connsiteX518" fmla="*/ 287586 w 5179868"/>
              <a:gd name="connsiteY518" fmla="*/ 553214 h 1310691"/>
              <a:gd name="connsiteX519" fmla="*/ 537554 w 5179868"/>
              <a:gd name="connsiteY519" fmla="*/ 553214 h 1310691"/>
              <a:gd name="connsiteX520" fmla="*/ 543427 w 5179868"/>
              <a:gd name="connsiteY520" fmla="*/ 544703 h 1310691"/>
              <a:gd name="connsiteX521" fmla="*/ 543682 w 5179868"/>
              <a:gd name="connsiteY521" fmla="*/ 544703 h 1310691"/>
              <a:gd name="connsiteX522" fmla="*/ 548533 w 5179868"/>
              <a:gd name="connsiteY522" fmla="*/ 536192 h 1310691"/>
              <a:gd name="connsiteX523" fmla="*/ 520277 w 5179868"/>
              <a:gd name="connsiteY523" fmla="*/ 547426 h 1310691"/>
              <a:gd name="connsiteX524" fmla="*/ 498404 w 5179868"/>
              <a:gd name="connsiteY524" fmla="*/ 545469 h 1310691"/>
              <a:gd name="connsiteX525" fmla="*/ 487765 w 5179868"/>
              <a:gd name="connsiteY525" fmla="*/ 534490 h 1310691"/>
              <a:gd name="connsiteX526" fmla="*/ 474828 w 5179868"/>
              <a:gd name="connsiteY526" fmla="*/ 540958 h 1310691"/>
              <a:gd name="connsiteX527" fmla="*/ 448104 w 5179868"/>
              <a:gd name="connsiteY527" fmla="*/ 548618 h 1310691"/>
              <a:gd name="connsiteX528" fmla="*/ 412698 w 5179868"/>
              <a:gd name="connsiteY528" fmla="*/ 534234 h 1310691"/>
              <a:gd name="connsiteX529" fmla="*/ 302396 w 5179868"/>
              <a:gd name="connsiteY529" fmla="*/ 528362 h 1310691"/>
              <a:gd name="connsiteX530" fmla="*/ 298140 w 5179868"/>
              <a:gd name="connsiteY530" fmla="*/ 530319 h 1310691"/>
              <a:gd name="connsiteX531" fmla="*/ 300098 w 5179868"/>
              <a:gd name="connsiteY531" fmla="*/ 534319 h 1310691"/>
              <a:gd name="connsiteX532" fmla="*/ 295332 w 5179868"/>
              <a:gd name="connsiteY532" fmla="*/ 536788 h 1310691"/>
              <a:gd name="connsiteX533" fmla="*/ 306311 w 5179868"/>
              <a:gd name="connsiteY533" fmla="*/ 541043 h 1310691"/>
              <a:gd name="connsiteX534" fmla="*/ 325971 w 5179868"/>
              <a:gd name="connsiteY534" fmla="*/ 538490 h 1310691"/>
              <a:gd name="connsiteX535" fmla="*/ 314737 w 5179868"/>
              <a:gd name="connsiteY535" fmla="*/ 537894 h 1310691"/>
              <a:gd name="connsiteX536" fmla="*/ 307162 w 5179868"/>
              <a:gd name="connsiteY536" fmla="*/ 535681 h 1310691"/>
              <a:gd name="connsiteX537" fmla="*/ 309375 w 5179868"/>
              <a:gd name="connsiteY537" fmla="*/ 531766 h 1310691"/>
              <a:gd name="connsiteX538" fmla="*/ 523171 w 5179868"/>
              <a:gd name="connsiteY538" fmla="*/ 527426 h 1310691"/>
              <a:gd name="connsiteX539" fmla="*/ 516277 w 5179868"/>
              <a:gd name="connsiteY539" fmla="*/ 530830 h 1310691"/>
              <a:gd name="connsiteX540" fmla="*/ 518319 w 5179868"/>
              <a:gd name="connsiteY540" fmla="*/ 534745 h 1310691"/>
              <a:gd name="connsiteX541" fmla="*/ 510830 w 5179868"/>
              <a:gd name="connsiteY541" fmla="*/ 536958 h 1310691"/>
              <a:gd name="connsiteX542" fmla="*/ 499595 w 5179868"/>
              <a:gd name="connsiteY542" fmla="*/ 537554 h 1310691"/>
              <a:gd name="connsiteX543" fmla="*/ 519256 w 5179868"/>
              <a:gd name="connsiteY543" fmla="*/ 540107 h 1310691"/>
              <a:gd name="connsiteX544" fmla="*/ 530235 w 5179868"/>
              <a:gd name="connsiteY544" fmla="*/ 535851 h 1310691"/>
              <a:gd name="connsiteX545" fmla="*/ 525468 w 5179868"/>
              <a:gd name="connsiteY545" fmla="*/ 533383 h 1310691"/>
              <a:gd name="connsiteX546" fmla="*/ 527426 w 5179868"/>
              <a:gd name="connsiteY546" fmla="*/ 529383 h 1310691"/>
              <a:gd name="connsiteX547" fmla="*/ 375165 w 5179868"/>
              <a:gd name="connsiteY547" fmla="*/ 524021 h 1310691"/>
              <a:gd name="connsiteX548" fmla="*/ 366653 w 5179868"/>
              <a:gd name="connsiteY548" fmla="*/ 532532 h 1310691"/>
              <a:gd name="connsiteX549" fmla="*/ 364185 w 5179868"/>
              <a:gd name="connsiteY549" fmla="*/ 537809 h 1310691"/>
              <a:gd name="connsiteX550" fmla="*/ 359675 w 5179868"/>
              <a:gd name="connsiteY550" fmla="*/ 539936 h 1310691"/>
              <a:gd name="connsiteX551" fmla="*/ 377292 w 5179868"/>
              <a:gd name="connsiteY551" fmla="*/ 543256 h 1310691"/>
              <a:gd name="connsiteX552" fmla="*/ 393208 w 5179868"/>
              <a:gd name="connsiteY552" fmla="*/ 539766 h 1310691"/>
              <a:gd name="connsiteX553" fmla="*/ 386059 w 5179868"/>
              <a:gd name="connsiteY553" fmla="*/ 537639 h 1310691"/>
              <a:gd name="connsiteX554" fmla="*/ 383676 w 5179868"/>
              <a:gd name="connsiteY554" fmla="*/ 532617 h 1310691"/>
              <a:gd name="connsiteX555" fmla="*/ 383676 w 5179868"/>
              <a:gd name="connsiteY555" fmla="*/ 532532 h 1310691"/>
              <a:gd name="connsiteX556" fmla="*/ 375165 w 5179868"/>
              <a:gd name="connsiteY556" fmla="*/ 524021 h 1310691"/>
              <a:gd name="connsiteX557" fmla="*/ 449380 w 5179868"/>
              <a:gd name="connsiteY557" fmla="*/ 522915 h 1310691"/>
              <a:gd name="connsiteX558" fmla="*/ 440869 w 5179868"/>
              <a:gd name="connsiteY558" fmla="*/ 531426 h 1310691"/>
              <a:gd name="connsiteX559" fmla="*/ 438486 w 5179868"/>
              <a:gd name="connsiteY559" fmla="*/ 536447 h 1310691"/>
              <a:gd name="connsiteX560" fmla="*/ 438401 w 5179868"/>
              <a:gd name="connsiteY560" fmla="*/ 536532 h 1310691"/>
              <a:gd name="connsiteX561" fmla="*/ 431082 w 5179868"/>
              <a:gd name="connsiteY561" fmla="*/ 538660 h 1310691"/>
              <a:gd name="connsiteX562" fmla="*/ 447167 w 5179868"/>
              <a:gd name="connsiteY562" fmla="*/ 542149 h 1310691"/>
              <a:gd name="connsiteX563" fmla="*/ 464870 w 5179868"/>
              <a:gd name="connsiteY563" fmla="*/ 538745 h 1310691"/>
              <a:gd name="connsiteX564" fmla="*/ 460359 w 5179868"/>
              <a:gd name="connsiteY564" fmla="*/ 536702 h 1310691"/>
              <a:gd name="connsiteX565" fmla="*/ 457891 w 5179868"/>
              <a:gd name="connsiteY565" fmla="*/ 531426 h 1310691"/>
              <a:gd name="connsiteX566" fmla="*/ 449380 w 5179868"/>
              <a:gd name="connsiteY566" fmla="*/ 522915 h 1310691"/>
              <a:gd name="connsiteX567" fmla="*/ 350823 w 5179868"/>
              <a:gd name="connsiteY567" fmla="*/ 513042 h 1310691"/>
              <a:gd name="connsiteX568" fmla="*/ 344099 w 5179868"/>
              <a:gd name="connsiteY568" fmla="*/ 515255 h 1310691"/>
              <a:gd name="connsiteX569" fmla="*/ 346397 w 5179868"/>
              <a:gd name="connsiteY569" fmla="*/ 522915 h 1310691"/>
              <a:gd name="connsiteX570" fmla="*/ 343248 w 5179868"/>
              <a:gd name="connsiteY570" fmla="*/ 530660 h 1310691"/>
              <a:gd name="connsiteX571" fmla="*/ 351759 w 5179868"/>
              <a:gd name="connsiteY571" fmla="*/ 532958 h 1310691"/>
              <a:gd name="connsiteX572" fmla="*/ 360270 w 5179868"/>
              <a:gd name="connsiteY572" fmla="*/ 532447 h 1310691"/>
              <a:gd name="connsiteX573" fmla="*/ 358909 w 5179868"/>
              <a:gd name="connsiteY573" fmla="*/ 527851 h 1310691"/>
              <a:gd name="connsiteX574" fmla="*/ 369208 w 5179868"/>
              <a:gd name="connsiteY574" fmla="*/ 522541 h 1310691"/>
              <a:gd name="connsiteX575" fmla="*/ 369292 w 5179868"/>
              <a:gd name="connsiteY575" fmla="*/ 522574 h 1310691"/>
              <a:gd name="connsiteX576" fmla="*/ 369803 w 5179868"/>
              <a:gd name="connsiteY576" fmla="*/ 522234 h 1310691"/>
              <a:gd name="connsiteX577" fmla="*/ 369208 w 5179868"/>
              <a:gd name="connsiteY577" fmla="*/ 522541 h 1310691"/>
              <a:gd name="connsiteX578" fmla="*/ 358057 w 5179868"/>
              <a:gd name="connsiteY578" fmla="*/ 518149 h 1310691"/>
              <a:gd name="connsiteX579" fmla="*/ 360100 w 5179868"/>
              <a:gd name="connsiteY579" fmla="*/ 513042 h 1310691"/>
              <a:gd name="connsiteX580" fmla="*/ 350823 w 5179868"/>
              <a:gd name="connsiteY580" fmla="*/ 513042 h 1310691"/>
              <a:gd name="connsiteX581" fmla="*/ 284778 w 5179868"/>
              <a:gd name="connsiteY581" fmla="*/ 512787 h 1310691"/>
              <a:gd name="connsiteX582" fmla="*/ 281118 w 5179868"/>
              <a:gd name="connsiteY582" fmla="*/ 520361 h 1310691"/>
              <a:gd name="connsiteX583" fmla="*/ 280778 w 5179868"/>
              <a:gd name="connsiteY583" fmla="*/ 520106 h 1310691"/>
              <a:gd name="connsiteX584" fmla="*/ 280778 w 5179868"/>
              <a:gd name="connsiteY584" fmla="*/ 526830 h 1310691"/>
              <a:gd name="connsiteX585" fmla="*/ 278905 w 5179868"/>
              <a:gd name="connsiteY585" fmla="*/ 531000 h 1310691"/>
              <a:gd name="connsiteX586" fmla="*/ 284437 w 5179868"/>
              <a:gd name="connsiteY586" fmla="*/ 533043 h 1310691"/>
              <a:gd name="connsiteX587" fmla="*/ 291502 w 5179868"/>
              <a:gd name="connsiteY587" fmla="*/ 532532 h 1310691"/>
              <a:gd name="connsiteX588" fmla="*/ 288948 w 5179868"/>
              <a:gd name="connsiteY588" fmla="*/ 527936 h 1310691"/>
              <a:gd name="connsiteX589" fmla="*/ 297459 w 5179868"/>
              <a:gd name="connsiteY589" fmla="*/ 522319 h 1310691"/>
              <a:gd name="connsiteX590" fmla="*/ 288948 w 5179868"/>
              <a:gd name="connsiteY590" fmla="*/ 518149 h 1310691"/>
              <a:gd name="connsiteX591" fmla="*/ 290140 w 5179868"/>
              <a:gd name="connsiteY591" fmla="*/ 512787 h 1310691"/>
              <a:gd name="connsiteX592" fmla="*/ 284778 w 5179868"/>
              <a:gd name="connsiteY592" fmla="*/ 512787 h 1310691"/>
              <a:gd name="connsiteX593" fmla="*/ 321375 w 5179868"/>
              <a:gd name="connsiteY593" fmla="*/ 512531 h 1310691"/>
              <a:gd name="connsiteX594" fmla="*/ 315162 w 5179868"/>
              <a:gd name="connsiteY594" fmla="*/ 513638 h 1310691"/>
              <a:gd name="connsiteX595" fmla="*/ 316098 w 5179868"/>
              <a:gd name="connsiteY595" fmla="*/ 518404 h 1310691"/>
              <a:gd name="connsiteX596" fmla="*/ 305204 w 5179868"/>
              <a:gd name="connsiteY596" fmla="*/ 522404 h 1310691"/>
              <a:gd name="connsiteX597" fmla="*/ 314992 w 5179868"/>
              <a:gd name="connsiteY597" fmla="*/ 528021 h 1310691"/>
              <a:gd name="connsiteX598" fmla="*/ 313290 w 5179868"/>
              <a:gd name="connsiteY598" fmla="*/ 533553 h 1310691"/>
              <a:gd name="connsiteX599" fmla="*/ 324269 w 5179868"/>
              <a:gd name="connsiteY599" fmla="*/ 532447 h 1310691"/>
              <a:gd name="connsiteX600" fmla="*/ 330737 w 5179868"/>
              <a:gd name="connsiteY600" fmla="*/ 529638 h 1310691"/>
              <a:gd name="connsiteX601" fmla="*/ 328184 w 5179868"/>
              <a:gd name="connsiteY601" fmla="*/ 522915 h 1310691"/>
              <a:gd name="connsiteX602" fmla="*/ 329886 w 5179868"/>
              <a:gd name="connsiteY602" fmla="*/ 516106 h 1310691"/>
              <a:gd name="connsiteX603" fmla="*/ 321375 w 5179868"/>
              <a:gd name="connsiteY603" fmla="*/ 512531 h 1310691"/>
              <a:gd name="connsiteX604" fmla="*/ 464870 w 5179868"/>
              <a:gd name="connsiteY604" fmla="*/ 511935 h 1310691"/>
              <a:gd name="connsiteX605" fmla="*/ 466913 w 5179868"/>
              <a:gd name="connsiteY605" fmla="*/ 517042 h 1310691"/>
              <a:gd name="connsiteX606" fmla="*/ 455678 w 5179868"/>
              <a:gd name="connsiteY606" fmla="*/ 521468 h 1310691"/>
              <a:gd name="connsiteX607" fmla="*/ 466572 w 5179868"/>
              <a:gd name="connsiteY607" fmla="*/ 527085 h 1310691"/>
              <a:gd name="connsiteX608" fmla="*/ 465302 w 5179868"/>
              <a:gd name="connsiteY608" fmla="*/ 531376 h 1310691"/>
              <a:gd name="connsiteX609" fmla="*/ 464700 w 5179868"/>
              <a:gd name="connsiteY609" fmla="*/ 531340 h 1310691"/>
              <a:gd name="connsiteX610" fmla="*/ 465211 w 5179868"/>
              <a:gd name="connsiteY610" fmla="*/ 531681 h 1310691"/>
              <a:gd name="connsiteX611" fmla="*/ 465302 w 5179868"/>
              <a:gd name="connsiteY611" fmla="*/ 531376 h 1310691"/>
              <a:gd name="connsiteX612" fmla="*/ 473211 w 5179868"/>
              <a:gd name="connsiteY612" fmla="*/ 531851 h 1310691"/>
              <a:gd name="connsiteX613" fmla="*/ 481722 w 5179868"/>
              <a:gd name="connsiteY613" fmla="*/ 529553 h 1310691"/>
              <a:gd name="connsiteX614" fmla="*/ 478658 w 5179868"/>
              <a:gd name="connsiteY614" fmla="*/ 521808 h 1310691"/>
              <a:gd name="connsiteX615" fmla="*/ 480871 w 5179868"/>
              <a:gd name="connsiteY615" fmla="*/ 514148 h 1310691"/>
              <a:gd name="connsiteX616" fmla="*/ 474232 w 5179868"/>
              <a:gd name="connsiteY616" fmla="*/ 511935 h 1310691"/>
              <a:gd name="connsiteX617" fmla="*/ 464870 w 5179868"/>
              <a:gd name="connsiteY617" fmla="*/ 511935 h 1310691"/>
              <a:gd name="connsiteX618" fmla="*/ 534405 w 5179868"/>
              <a:gd name="connsiteY618" fmla="*/ 511425 h 1310691"/>
              <a:gd name="connsiteX619" fmla="*/ 535256 w 5179868"/>
              <a:gd name="connsiteY619" fmla="*/ 517042 h 1310691"/>
              <a:gd name="connsiteX620" fmla="*/ 526745 w 5179868"/>
              <a:gd name="connsiteY620" fmla="*/ 521213 h 1310691"/>
              <a:gd name="connsiteX621" fmla="*/ 535256 w 5179868"/>
              <a:gd name="connsiteY621" fmla="*/ 526830 h 1310691"/>
              <a:gd name="connsiteX622" fmla="*/ 532703 w 5179868"/>
              <a:gd name="connsiteY622" fmla="*/ 531425 h 1310691"/>
              <a:gd name="connsiteX623" fmla="*/ 539767 w 5179868"/>
              <a:gd name="connsiteY623" fmla="*/ 531936 h 1310691"/>
              <a:gd name="connsiteX624" fmla="*/ 545384 w 5179868"/>
              <a:gd name="connsiteY624" fmla="*/ 529894 h 1310691"/>
              <a:gd name="connsiteX625" fmla="*/ 543427 w 5179868"/>
              <a:gd name="connsiteY625" fmla="*/ 525723 h 1310691"/>
              <a:gd name="connsiteX626" fmla="*/ 543427 w 5179868"/>
              <a:gd name="connsiteY626" fmla="*/ 519000 h 1310691"/>
              <a:gd name="connsiteX627" fmla="*/ 539767 w 5179868"/>
              <a:gd name="connsiteY627" fmla="*/ 511425 h 1310691"/>
              <a:gd name="connsiteX628" fmla="*/ 534405 w 5179868"/>
              <a:gd name="connsiteY628" fmla="*/ 511425 h 1310691"/>
              <a:gd name="connsiteX629" fmla="*/ 426911 w 5179868"/>
              <a:gd name="connsiteY629" fmla="*/ 510999 h 1310691"/>
              <a:gd name="connsiteX630" fmla="*/ 418771 w 5179868"/>
              <a:gd name="connsiteY630" fmla="*/ 514092 h 1310691"/>
              <a:gd name="connsiteX631" fmla="*/ 418741 w 5179868"/>
              <a:gd name="connsiteY631" fmla="*/ 513978 h 1310691"/>
              <a:gd name="connsiteX632" fmla="*/ 418400 w 5179868"/>
              <a:gd name="connsiteY632" fmla="*/ 514233 h 1310691"/>
              <a:gd name="connsiteX633" fmla="*/ 418771 w 5179868"/>
              <a:gd name="connsiteY633" fmla="*/ 514092 h 1310691"/>
              <a:gd name="connsiteX634" fmla="*/ 420528 w 5179868"/>
              <a:gd name="connsiteY634" fmla="*/ 520872 h 1310691"/>
              <a:gd name="connsiteX635" fmla="*/ 418741 w 5179868"/>
              <a:gd name="connsiteY635" fmla="*/ 528277 h 1310691"/>
              <a:gd name="connsiteX636" fmla="*/ 425635 w 5179868"/>
              <a:gd name="connsiteY636" fmla="*/ 531511 h 1310691"/>
              <a:gd name="connsiteX637" fmla="*/ 434912 w 5179868"/>
              <a:gd name="connsiteY637" fmla="*/ 531000 h 1310691"/>
              <a:gd name="connsiteX638" fmla="*/ 433039 w 5179868"/>
              <a:gd name="connsiteY638" fmla="*/ 526660 h 1310691"/>
              <a:gd name="connsiteX639" fmla="*/ 444274 w 5179868"/>
              <a:gd name="connsiteY639" fmla="*/ 521383 h 1310691"/>
              <a:gd name="connsiteX640" fmla="*/ 433295 w 5179868"/>
              <a:gd name="connsiteY640" fmla="*/ 515851 h 1310691"/>
              <a:gd name="connsiteX641" fmla="*/ 434656 w 5179868"/>
              <a:gd name="connsiteY641" fmla="*/ 510999 h 1310691"/>
              <a:gd name="connsiteX642" fmla="*/ 426911 w 5179868"/>
              <a:gd name="connsiteY642" fmla="*/ 510999 h 1310691"/>
              <a:gd name="connsiteX643" fmla="*/ 503085 w 5179868"/>
              <a:gd name="connsiteY643" fmla="*/ 510914 h 1310691"/>
              <a:gd name="connsiteX644" fmla="*/ 494574 w 5179868"/>
              <a:gd name="connsiteY644" fmla="*/ 514489 h 1310691"/>
              <a:gd name="connsiteX645" fmla="*/ 496276 w 5179868"/>
              <a:gd name="connsiteY645" fmla="*/ 521298 h 1310691"/>
              <a:gd name="connsiteX646" fmla="*/ 493808 w 5179868"/>
              <a:gd name="connsiteY646" fmla="*/ 528021 h 1310691"/>
              <a:gd name="connsiteX647" fmla="*/ 500191 w 5179868"/>
              <a:gd name="connsiteY647" fmla="*/ 530830 h 1310691"/>
              <a:gd name="connsiteX648" fmla="*/ 511170 w 5179868"/>
              <a:gd name="connsiteY648" fmla="*/ 531936 h 1310691"/>
              <a:gd name="connsiteX649" fmla="*/ 509468 w 5179868"/>
              <a:gd name="connsiteY649" fmla="*/ 526404 h 1310691"/>
              <a:gd name="connsiteX650" fmla="*/ 519255 w 5179868"/>
              <a:gd name="connsiteY650" fmla="*/ 520787 h 1310691"/>
              <a:gd name="connsiteX651" fmla="*/ 519085 w 5179868"/>
              <a:gd name="connsiteY651" fmla="*/ 520787 h 1310691"/>
              <a:gd name="connsiteX652" fmla="*/ 508191 w 5179868"/>
              <a:gd name="connsiteY652" fmla="*/ 516787 h 1310691"/>
              <a:gd name="connsiteX653" fmla="*/ 509298 w 5179868"/>
              <a:gd name="connsiteY653" fmla="*/ 512021 h 1310691"/>
              <a:gd name="connsiteX654" fmla="*/ 503085 w 5179868"/>
              <a:gd name="connsiteY654" fmla="*/ 510914 h 1310691"/>
              <a:gd name="connsiteX655" fmla="*/ 390229 w 5179868"/>
              <a:gd name="connsiteY655" fmla="*/ 510659 h 1310691"/>
              <a:gd name="connsiteX656" fmla="*/ 391761 w 5179868"/>
              <a:gd name="connsiteY656" fmla="*/ 515765 h 1310691"/>
              <a:gd name="connsiteX657" fmla="*/ 380867 w 5179868"/>
              <a:gd name="connsiteY657" fmla="*/ 521298 h 1310691"/>
              <a:gd name="connsiteX658" fmla="*/ 392016 w 5179868"/>
              <a:gd name="connsiteY658" fmla="*/ 526574 h 1310691"/>
              <a:gd name="connsiteX659" fmla="*/ 390229 w 5179868"/>
              <a:gd name="connsiteY659" fmla="*/ 530915 h 1310691"/>
              <a:gd name="connsiteX660" fmla="*/ 399506 w 5179868"/>
              <a:gd name="connsiteY660" fmla="*/ 531426 h 1310691"/>
              <a:gd name="connsiteX661" fmla="*/ 406400 w 5179868"/>
              <a:gd name="connsiteY661" fmla="*/ 528191 h 1310691"/>
              <a:gd name="connsiteX662" fmla="*/ 404527 w 5179868"/>
              <a:gd name="connsiteY662" fmla="*/ 520787 h 1310691"/>
              <a:gd name="connsiteX663" fmla="*/ 406400 w 5179868"/>
              <a:gd name="connsiteY663" fmla="*/ 513893 h 1310691"/>
              <a:gd name="connsiteX664" fmla="*/ 397889 w 5179868"/>
              <a:gd name="connsiteY664" fmla="*/ 510659 h 1310691"/>
              <a:gd name="connsiteX665" fmla="*/ 390229 w 5179868"/>
              <a:gd name="connsiteY665" fmla="*/ 510659 h 1310691"/>
              <a:gd name="connsiteX666" fmla="*/ 254649 w 5179868"/>
              <a:gd name="connsiteY666" fmla="*/ 491679 h 1310691"/>
              <a:gd name="connsiteX667" fmla="*/ 263160 w 5179868"/>
              <a:gd name="connsiteY667" fmla="*/ 504361 h 1310691"/>
              <a:gd name="connsiteX668" fmla="*/ 267926 w 5179868"/>
              <a:gd name="connsiteY668" fmla="*/ 515255 h 1310691"/>
              <a:gd name="connsiteX669" fmla="*/ 271841 w 5179868"/>
              <a:gd name="connsiteY669" fmla="*/ 514148 h 1310691"/>
              <a:gd name="connsiteX670" fmla="*/ 276607 w 5179868"/>
              <a:gd name="connsiteY670" fmla="*/ 515595 h 1310691"/>
              <a:gd name="connsiteX671" fmla="*/ 280267 w 5179868"/>
              <a:gd name="connsiteY671" fmla="*/ 502659 h 1310691"/>
              <a:gd name="connsiteX672" fmla="*/ 277203 w 5179868"/>
              <a:gd name="connsiteY672" fmla="*/ 492530 h 1310691"/>
              <a:gd name="connsiteX673" fmla="*/ 271330 w 5179868"/>
              <a:gd name="connsiteY673" fmla="*/ 499084 h 1310691"/>
              <a:gd name="connsiteX674" fmla="*/ 265118 w 5179868"/>
              <a:gd name="connsiteY674" fmla="*/ 493467 h 1310691"/>
              <a:gd name="connsiteX675" fmla="*/ 265032 w 5179868"/>
              <a:gd name="connsiteY675" fmla="*/ 493467 h 1310691"/>
              <a:gd name="connsiteX676" fmla="*/ 254649 w 5179868"/>
              <a:gd name="connsiteY676" fmla="*/ 491679 h 1310691"/>
              <a:gd name="connsiteX677" fmla="*/ 571258 w 5179868"/>
              <a:gd name="connsiteY677" fmla="*/ 490743 h 1310691"/>
              <a:gd name="connsiteX678" fmla="*/ 560959 w 5179868"/>
              <a:gd name="connsiteY678" fmla="*/ 492530 h 1310691"/>
              <a:gd name="connsiteX679" fmla="*/ 554661 w 5179868"/>
              <a:gd name="connsiteY679" fmla="*/ 498148 h 1310691"/>
              <a:gd name="connsiteX680" fmla="*/ 548789 w 5179868"/>
              <a:gd name="connsiteY680" fmla="*/ 491594 h 1310691"/>
              <a:gd name="connsiteX681" fmla="*/ 548703 w 5179868"/>
              <a:gd name="connsiteY681" fmla="*/ 491594 h 1310691"/>
              <a:gd name="connsiteX682" fmla="*/ 545640 w 5179868"/>
              <a:gd name="connsiteY682" fmla="*/ 501722 h 1310691"/>
              <a:gd name="connsiteX683" fmla="*/ 549299 w 5179868"/>
              <a:gd name="connsiteY683" fmla="*/ 514659 h 1310691"/>
              <a:gd name="connsiteX684" fmla="*/ 554065 w 5179868"/>
              <a:gd name="connsiteY684" fmla="*/ 513212 h 1310691"/>
              <a:gd name="connsiteX685" fmla="*/ 557980 w 5179868"/>
              <a:gd name="connsiteY685" fmla="*/ 514319 h 1310691"/>
              <a:gd name="connsiteX686" fmla="*/ 562747 w 5179868"/>
              <a:gd name="connsiteY686" fmla="*/ 503424 h 1310691"/>
              <a:gd name="connsiteX687" fmla="*/ 571258 w 5179868"/>
              <a:gd name="connsiteY687" fmla="*/ 490743 h 1310691"/>
              <a:gd name="connsiteX688" fmla="*/ 337886 w 5179868"/>
              <a:gd name="connsiteY688" fmla="*/ 489296 h 1310691"/>
              <a:gd name="connsiteX689" fmla="*/ 332269 w 5179868"/>
              <a:gd name="connsiteY689" fmla="*/ 499339 h 1310691"/>
              <a:gd name="connsiteX690" fmla="*/ 328354 w 5179868"/>
              <a:gd name="connsiteY690" fmla="*/ 498233 h 1310691"/>
              <a:gd name="connsiteX691" fmla="*/ 327248 w 5179868"/>
              <a:gd name="connsiteY691" fmla="*/ 502148 h 1310691"/>
              <a:gd name="connsiteX692" fmla="*/ 329290 w 5179868"/>
              <a:gd name="connsiteY692" fmla="*/ 507340 h 1310691"/>
              <a:gd name="connsiteX693" fmla="*/ 337801 w 5179868"/>
              <a:gd name="connsiteY693" fmla="*/ 510148 h 1310691"/>
              <a:gd name="connsiteX694" fmla="*/ 347589 w 5179868"/>
              <a:gd name="connsiteY694" fmla="*/ 507510 h 1310691"/>
              <a:gd name="connsiteX695" fmla="*/ 349036 w 5179868"/>
              <a:gd name="connsiteY695" fmla="*/ 503680 h 1310691"/>
              <a:gd name="connsiteX696" fmla="*/ 348270 w 5179868"/>
              <a:gd name="connsiteY696" fmla="*/ 504105 h 1310691"/>
              <a:gd name="connsiteX697" fmla="*/ 348270 w 5179868"/>
              <a:gd name="connsiteY697" fmla="*/ 498233 h 1310691"/>
              <a:gd name="connsiteX698" fmla="*/ 342653 w 5179868"/>
              <a:gd name="connsiteY698" fmla="*/ 499595 h 1310691"/>
              <a:gd name="connsiteX699" fmla="*/ 337886 w 5179868"/>
              <a:gd name="connsiteY699" fmla="*/ 489296 h 1310691"/>
              <a:gd name="connsiteX700" fmla="*/ 413549 w 5179868"/>
              <a:gd name="connsiteY700" fmla="*/ 488020 h 1310691"/>
              <a:gd name="connsiteX701" fmla="*/ 408187 w 5179868"/>
              <a:gd name="connsiteY701" fmla="*/ 498148 h 1310691"/>
              <a:gd name="connsiteX702" fmla="*/ 403421 w 5179868"/>
              <a:gd name="connsiteY702" fmla="*/ 497297 h 1310691"/>
              <a:gd name="connsiteX703" fmla="*/ 402315 w 5179868"/>
              <a:gd name="connsiteY703" fmla="*/ 502063 h 1310691"/>
              <a:gd name="connsiteX704" fmla="*/ 403081 w 5179868"/>
              <a:gd name="connsiteY704" fmla="*/ 507425 h 1310691"/>
              <a:gd name="connsiteX705" fmla="*/ 413209 w 5179868"/>
              <a:gd name="connsiteY705" fmla="*/ 511169 h 1310691"/>
              <a:gd name="connsiteX706" fmla="*/ 422230 w 5179868"/>
              <a:gd name="connsiteY706" fmla="*/ 507084 h 1310691"/>
              <a:gd name="connsiteX707" fmla="*/ 423847 w 5179868"/>
              <a:gd name="connsiteY707" fmla="*/ 502573 h 1310691"/>
              <a:gd name="connsiteX708" fmla="*/ 422230 w 5179868"/>
              <a:gd name="connsiteY708" fmla="*/ 497552 h 1310691"/>
              <a:gd name="connsiteX709" fmla="*/ 417549 w 5179868"/>
              <a:gd name="connsiteY709" fmla="*/ 498829 h 1310691"/>
              <a:gd name="connsiteX710" fmla="*/ 413549 w 5179868"/>
              <a:gd name="connsiteY710" fmla="*/ 488020 h 1310691"/>
              <a:gd name="connsiteX711" fmla="*/ 487339 w 5179868"/>
              <a:gd name="connsiteY711" fmla="*/ 487935 h 1310691"/>
              <a:gd name="connsiteX712" fmla="*/ 482573 w 5179868"/>
              <a:gd name="connsiteY712" fmla="*/ 498233 h 1310691"/>
              <a:gd name="connsiteX713" fmla="*/ 476871 w 5179868"/>
              <a:gd name="connsiteY713" fmla="*/ 496871 h 1310691"/>
              <a:gd name="connsiteX714" fmla="*/ 476871 w 5179868"/>
              <a:gd name="connsiteY714" fmla="*/ 502744 h 1310691"/>
              <a:gd name="connsiteX715" fmla="*/ 478658 w 5179868"/>
              <a:gd name="connsiteY715" fmla="*/ 506574 h 1310691"/>
              <a:gd name="connsiteX716" fmla="*/ 488190 w 5179868"/>
              <a:gd name="connsiteY716" fmla="*/ 509212 h 1310691"/>
              <a:gd name="connsiteX717" fmla="*/ 496701 w 5179868"/>
              <a:gd name="connsiteY717" fmla="*/ 506403 h 1310691"/>
              <a:gd name="connsiteX718" fmla="*/ 496616 w 5179868"/>
              <a:gd name="connsiteY718" fmla="*/ 506403 h 1310691"/>
              <a:gd name="connsiteX719" fmla="*/ 497978 w 5179868"/>
              <a:gd name="connsiteY719" fmla="*/ 500786 h 1310691"/>
              <a:gd name="connsiteX720" fmla="*/ 496786 w 5179868"/>
              <a:gd name="connsiteY720" fmla="*/ 496871 h 1310691"/>
              <a:gd name="connsiteX721" fmla="*/ 492871 w 5179868"/>
              <a:gd name="connsiteY721" fmla="*/ 497977 h 1310691"/>
              <a:gd name="connsiteX722" fmla="*/ 487339 w 5179868"/>
              <a:gd name="connsiteY722" fmla="*/ 487935 h 1310691"/>
              <a:gd name="connsiteX723" fmla="*/ 408357 w 5179868"/>
              <a:gd name="connsiteY723" fmla="*/ 486828 h 1310691"/>
              <a:gd name="connsiteX724" fmla="*/ 403166 w 5179868"/>
              <a:gd name="connsiteY724" fmla="*/ 487764 h 1310691"/>
              <a:gd name="connsiteX725" fmla="*/ 401293 w 5179868"/>
              <a:gd name="connsiteY725" fmla="*/ 491935 h 1310691"/>
              <a:gd name="connsiteX726" fmla="*/ 405634 w 5179868"/>
              <a:gd name="connsiteY726" fmla="*/ 492701 h 1310691"/>
              <a:gd name="connsiteX727" fmla="*/ 481382 w 5179868"/>
              <a:gd name="connsiteY727" fmla="*/ 484445 h 1310691"/>
              <a:gd name="connsiteX728" fmla="*/ 476275 w 5179868"/>
              <a:gd name="connsiteY728" fmla="*/ 485211 h 1310691"/>
              <a:gd name="connsiteX729" fmla="*/ 473381 w 5179868"/>
              <a:gd name="connsiteY729" fmla="*/ 490913 h 1310691"/>
              <a:gd name="connsiteX730" fmla="*/ 479850 w 5179868"/>
              <a:gd name="connsiteY730" fmla="*/ 492275 h 1310691"/>
              <a:gd name="connsiteX731" fmla="*/ 540278 w 5179868"/>
              <a:gd name="connsiteY731" fmla="*/ 478572 h 1310691"/>
              <a:gd name="connsiteX732" fmla="*/ 533639 w 5179868"/>
              <a:gd name="connsiteY732" fmla="*/ 485126 h 1310691"/>
              <a:gd name="connsiteX733" fmla="*/ 540107 w 5179868"/>
              <a:gd name="connsiteY733" fmla="*/ 491678 h 1310691"/>
              <a:gd name="connsiteX734" fmla="*/ 546745 w 5179868"/>
              <a:gd name="connsiteY734" fmla="*/ 485210 h 1310691"/>
              <a:gd name="connsiteX735" fmla="*/ 540278 w 5179868"/>
              <a:gd name="connsiteY735" fmla="*/ 478572 h 1310691"/>
              <a:gd name="connsiteX736" fmla="*/ 281288 w 5179868"/>
              <a:gd name="connsiteY736" fmla="*/ 478061 h 1310691"/>
              <a:gd name="connsiteX737" fmla="*/ 275246 w 5179868"/>
              <a:gd name="connsiteY737" fmla="*/ 484105 h 1310691"/>
              <a:gd name="connsiteX738" fmla="*/ 281374 w 5179868"/>
              <a:gd name="connsiteY738" fmla="*/ 490233 h 1310691"/>
              <a:gd name="connsiteX739" fmla="*/ 287501 w 5179868"/>
              <a:gd name="connsiteY739" fmla="*/ 484105 h 1310691"/>
              <a:gd name="connsiteX740" fmla="*/ 287501 w 5179868"/>
              <a:gd name="connsiteY740" fmla="*/ 484019 h 1310691"/>
              <a:gd name="connsiteX741" fmla="*/ 281374 w 5179868"/>
              <a:gd name="connsiteY741" fmla="*/ 478062 h 1310691"/>
              <a:gd name="connsiteX742" fmla="*/ 281288 w 5179868"/>
              <a:gd name="connsiteY742" fmla="*/ 478061 h 1310691"/>
              <a:gd name="connsiteX743" fmla="*/ 334482 w 5179868"/>
              <a:gd name="connsiteY743" fmla="*/ 477126 h 1310691"/>
              <a:gd name="connsiteX744" fmla="*/ 310481 w 5179868"/>
              <a:gd name="connsiteY744" fmla="*/ 487509 h 1310691"/>
              <a:gd name="connsiteX745" fmla="*/ 310141 w 5179868"/>
              <a:gd name="connsiteY745" fmla="*/ 487509 h 1310691"/>
              <a:gd name="connsiteX746" fmla="*/ 286565 w 5179868"/>
              <a:gd name="connsiteY746" fmla="*/ 505808 h 1310691"/>
              <a:gd name="connsiteX747" fmla="*/ 293885 w 5179868"/>
              <a:gd name="connsiteY747" fmla="*/ 507510 h 1310691"/>
              <a:gd name="connsiteX748" fmla="*/ 296097 w 5179868"/>
              <a:gd name="connsiteY748" fmla="*/ 514489 h 1310691"/>
              <a:gd name="connsiteX749" fmla="*/ 301970 w 5179868"/>
              <a:gd name="connsiteY749" fmla="*/ 516957 h 1310691"/>
              <a:gd name="connsiteX750" fmla="*/ 308524 w 5179868"/>
              <a:gd name="connsiteY750" fmla="*/ 513638 h 1310691"/>
              <a:gd name="connsiteX751" fmla="*/ 309545 w 5179868"/>
              <a:gd name="connsiteY751" fmla="*/ 508871 h 1310691"/>
              <a:gd name="connsiteX752" fmla="*/ 320524 w 5179868"/>
              <a:gd name="connsiteY752" fmla="*/ 505807 h 1310691"/>
              <a:gd name="connsiteX753" fmla="*/ 320524 w 5179868"/>
              <a:gd name="connsiteY753" fmla="*/ 497892 h 1310691"/>
              <a:gd name="connsiteX754" fmla="*/ 325035 w 5179868"/>
              <a:gd name="connsiteY754" fmla="*/ 492020 h 1310691"/>
              <a:gd name="connsiteX755" fmla="*/ 327588 w 5179868"/>
              <a:gd name="connsiteY755" fmla="*/ 485551 h 1310691"/>
              <a:gd name="connsiteX756" fmla="*/ 334482 w 5179868"/>
              <a:gd name="connsiteY756" fmla="*/ 480019 h 1310691"/>
              <a:gd name="connsiteX757" fmla="*/ 489978 w 5179868"/>
              <a:gd name="connsiteY757" fmla="*/ 475679 h 1310691"/>
              <a:gd name="connsiteX758" fmla="*/ 488871 w 5179868"/>
              <a:gd name="connsiteY758" fmla="*/ 478743 h 1310691"/>
              <a:gd name="connsiteX759" fmla="*/ 497382 w 5179868"/>
              <a:gd name="connsiteY759" fmla="*/ 483849 h 1310691"/>
              <a:gd name="connsiteX760" fmla="*/ 500276 w 5179868"/>
              <a:gd name="connsiteY760" fmla="*/ 491084 h 1310691"/>
              <a:gd name="connsiteX761" fmla="*/ 504787 w 5179868"/>
              <a:gd name="connsiteY761" fmla="*/ 496956 h 1310691"/>
              <a:gd name="connsiteX762" fmla="*/ 504787 w 5179868"/>
              <a:gd name="connsiteY762" fmla="*/ 504871 h 1310691"/>
              <a:gd name="connsiteX763" fmla="*/ 515766 w 5179868"/>
              <a:gd name="connsiteY763" fmla="*/ 507935 h 1310691"/>
              <a:gd name="connsiteX764" fmla="*/ 516787 w 5179868"/>
              <a:gd name="connsiteY764" fmla="*/ 512702 h 1310691"/>
              <a:gd name="connsiteX765" fmla="*/ 523341 w 5179868"/>
              <a:gd name="connsiteY765" fmla="*/ 516021 h 1310691"/>
              <a:gd name="connsiteX766" fmla="*/ 529213 w 5179868"/>
              <a:gd name="connsiteY766" fmla="*/ 513553 h 1310691"/>
              <a:gd name="connsiteX767" fmla="*/ 531426 w 5179868"/>
              <a:gd name="connsiteY767" fmla="*/ 506574 h 1310691"/>
              <a:gd name="connsiteX768" fmla="*/ 538746 w 5179868"/>
              <a:gd name="connsiteY768" fmla="*/ 504871 h 1310691"/>
              <a:gd name="connsiteX769" fmla="*/ 539171 w 5179868"/>
              <a:gd name="connsiteY769" fmla="*/ 504871 h 1310691"/>
              <a:gd name="connsiteX770" fmla="*/ 515511 w 5179868"/>
              <a:gd name="connsiteY770" fmla="*/ 486573 h 1310691"/>
              <a:gd name="connsiteX771" fmla="*/ 489978 w 5179868"/>
              <a:gd name="connsiteY771" fmla="*/ 475679 h 1310691"/>
              <a:gd name="connsiteX772" fmla="*/ 383420 w 5179868"/>
              <a:gd name="connsiteY772" fmla="*/ 465040 h 1310691"/>
              <a:gd name="connsiteX773" fmla="*/ 383590 w 5179868"/>
              <a:gd name="connsiteY773" fmla="*/ 465636 h 1310691"/>
              <a:gd name="connsiteX774" fmla="*/ 362738 w 5179868"/>
              <a:gd name="connsiteY774" fmla="*/ 469210 h 1310691"/>
              <a:gd name="connsiteX775" fmla="*/ 361036 w 5179868"/>
              <a:gd name="connsiteY775" fmla="*/ 480360 h 1310691"/>
              <a:gd name="connsiteX776" fmla="*/ 354568 w 5179868"/>
              <a:gd name="connsiteY776" fmla="*/ 485892 h 1310691"/>
              <a:gd name="connsiteX777" fmla="*/ 357121 w 5179868"/>
              <a:gd name="connsiteY777" fmla="*/ 496105 h 1310691"/>
              <a:gd name="connsiteX778" fmla="*/ 353717 w 5179868"/>
              <a:gd name="connsiteY778" fmla="*/ 506659 h 1310691"/>
              <a:gd name="connsiteX779" fmla="*/ 365547 w 5179868"/>
              <a:gd name="connsiteY779" fmla="*/ 510063 h 1310691"/>
              <a:gd name="connsiteX780" fmla="*/ 366313 w 5179868"/>
              <a:gd name="connsiteY780" fmla="*/ 514574 h 1310691"/>
              <a:gd name="connsiteX781" fmla="*/ 374824 w 5179868"/>
              <a:gd name="connsiteY781" fmla="*/ 522404 h 1310691"/>
              <a:gd name="connsiteX782" fmla="*/ 383846 w 5179868"/>
              <a:gd name="connsiteY782" fmla="*/ 515170 h 1310691"/>
              <a:gd name="connsiteX783" fmla="*/ 384612 w 5179868"/>
              <a:gd name="connsiteY783" fmla="*/ 510829 h 1310691"/>
              <a:gd name="connsiteX784" fmla="*/ 396272 w 5179868"/>
              <a:gd name="connsiteY784" fmla="*/ 507425 h 1310691"/>
              <a:gd name="connsiteX785" fmla="*/ 396272 w 5179868"/>
              <a:gd name="connsiteY785" fmla="*/ 496786 h 1310691"/>
              <a:gd name="connsiteX786" fmla="*/ 402059 w 5179868"/>
              <a:gd name="connsiteY786" fmla="*/ 483424 h 1310691"/>
              <a:gd name="connsiteX787" fmla="*/ 398910 w 5179868"/>
              <a:gd name="connsiteY787" fmla="*/ 474913 h 1310691"/>
              <a:gd name="connsiteX788" fmla="*/ 401549 w 5179868"/>
              <a:gd name="connsiteY788" fmla="*/ 465040 h 1310691"/>
              <a:gd name="connsiteX789" fmla="*/ 383420 w 5179868"/>
              <a:gd name="connsiteY789" fmla="*/ 465040 h 1310691"/>
              <a:gd name="connsiteX790" fmla="*/ 472956 w 5179868"/>
              <a:gd name="connsiteY790" fmla="*/ 464785 h 1310691"/>
              <a:gd name="connsiteX791" fmla="*/ 466828 w 5179868"/>
              <a:gd name="connsiteY791" fmla="*/ 470913 h 1310691"/>
              <a:gd name="connsiteX792" fmla="*/ 472956 w 5179868"/>
              <a:gd name="connsiteY792" fmla="*/ 477040 h 1310691"/>
              <a:gd name="connsiteX793" fmla="*/ 479084 w 5179868"/>
              <a:gd name="connsiteY793" fmla="*/ 470913 h 1310691"/>
              <a:gd name="connsiteX794" fmla="*/ 472956 w 5179868"/>
              <a:gd name="connsiteY794" fmla="*/ 464785 h 1310691"/>
              <a:gd name="connsiteX795" fmla="*/ 346824 w 5179868"/>
              <a:gd name="connsiteY795" fmla="*/ 464699 h 1310691"/>
              <a:gd name="connsiteX796" fmla="*/ 340695 w 5179868"/>
              <a:gd name="connsiteY796" fmla="*/ 470826 h 1310691"/>
              <a:gd name="connsiteX797" fmla="*/ 346822 w 5179868"/>
              <a:gd name="connsiteY797" fmla="*/ 476955 h 1310691"/>
              <a:gd name="connsiteX798" fmla="*/ 352951 w 5179868"/>
              <a:gd name="connsiteY798" fmla="*/ 470828 h 1310691"/>
              <a:gd name="connsiteX799" fmla="*/ 346908 w 5179868"/>
              <a:gd name="connsiteY799" fmla="*/ 464700 h 1310691"/>
              <a:gd name="connsiteX800" fmla="*/ 346824 w 5179868"/>
              <a:gd name="connsiteY800" fmla="*/ 464699 h 1310691"/>
              <a:gd name="connsiteX801" fmla="*/ 409719 w 5179868"/>
              <a:gd name="connsiteY801" fmla="*/ 464614 h 1310691"/>
              <a:gd name="connsiteX802" fmla="*/ 403676 w 5179868"/>
              <a:gd name="connsiteY802" fmla="*/ 470657 h 1310691"/>
              <a:gd name="connsiteX803" fmla="*/ 403676 w 5179868"/>
              <a:gd name="connsiteY803" fmla="*/ 470658 h 1310691"/>
              <a:gd name="connsiteX804" fmla="*/ 409719 w 5179868"/>
              <a:gd name="connsiteY804" fmla="*/ 476870 h 1310691"/>
              <a:gd name="connsiteX805" fmla="*/ 415847 w 5179868"/>
              <a:gd name="connsiteY805" fmla="*/ 470657 h 1310691"/>
              <a:gd name="connsiteX806" fmla="*/ 415846 w 5179868"/>
              <a:gd name="connsiteY806" fmla="*/ 470572 h 1310691"/>
              <a:gd name="connsiteX807" fmla="*/ 409719 w 5179868"/>
              <a:gd name="connsiteY807" fmla="*/ 464614 h 1310691"/>
              <a:gd name="connsiteX808" fmla="*/ 299160 w 5179868"/>
              <a:gd name="connsiteY808" fmla="*/ 463678 h 1310691"/>
              <a:gd name="connsiteX809" fmla="*/ 292949 w 5179868"/>
              <a:gd name="connsiteY809" fmla="*/ 469721 h 1310691"/>
              <a:gd name="connsiteX810" fmla="*/ 299162 w 5179868"/>
              <a:gd name="connsiteY810" fmla="*/ 475934 h 1310691"/>
              <a:gd name="connsiteX811" fmla="*/ 299163 w 5179868"/>
              <a:gd name="connsiteY811" fmla="*/ 475934 h 1310691"/>
              <a:gd name="connsiteX812" fmla="*/ 305204 w 5179868"/>
              <a:gd name="connsiteY812" fmla="*/ 469721 h 1310691"/>
              <a:gd name="connsiteX813" fmla="*/ 299161 w 5179868"/>
              <a:gd name="connsiteY813" fmla="*/ 463678 h 1310691"/>
              <a:gd name="connsiteX814" fmla="*/ 520873 w 5179868"/>
              <a:gd name="connsiteY814" fmla="*/ 463253 h 1310691"/>
              <a:gd name="connsiteX815" fmla="*/ 514745 w 5179868"/>
              <a:gd name="connsiteY815" fmla="*/ 469381 h 1310691"/>
              <a:gd name="connsiteX816" fmla="*/ 520873 w 5179868"/>
              <a:gd name="connsiteY816" fmla="*/ 475508 h 1310691"/>
              <a:gd name="connsiteX817" fmla="*/ 527000 w 5179868"/>
              <a:gd name="connsiteY817" fmla="*/ 469381 h 1310691"/>
              <a:gd name="connsiteX818" fmla="*/ 520873 w 5179868"/>
              <a:gd name="connsiteY818" fmla="*/ 463253 h 1310691"/>
              <a:gd name="connsiteX819" fmla="*/ 422826 w 5179868"/>
              <a:gd name="connsiteY819" fmla="*/ 462487 h 1310691"/>
              <a:gd name="connsiteX820" fmla="*/ 422741 w 5179868"/>
              <a:gd name="connsiteY820" fmla="*/ 462827 h 1310691"/>
              <a:gd name="connsiteX821" fmla="*/ 422917 w 5179868"/>
              <a:gd name="connsiteY821" fmla="*/ 462827 h 1310691"/>
              <a:gd name="connsiteX822" fmla="*/ 425464 w 5179868"/>
              <a:gd name="connsiteY822" fmla="*/ 472359 h 1310691"/>
              <a:gd name="connsiteX823" fmla="*/ 422315 w 5179868"/>
              <a:gd name="connsiteY823" fmla="*/ 480870 h 1310691"/>
              <a:gd name="connsiteX824" fmla="*/ 428188 w 5179868"/>
              <a:gd name="connsiteY824" fmla="*/ 494233 h 1310691"/>
              <a:gd name="connsiteX825" fmla="*/ 428188 w 5179868"/>
              <a:gd name="connsiteY825" fmla="*/ 504871 h 1310691"/>
              <a:gd name="connsiteX826" fmla="*/ 439848 w 5179868"/>
              <a:gd name="connsiteY826" fmla="*/ 508276 h 1310691"/>
              <a:gd name="connsiteX827" fmla="*/ 440699 w 5179868"/>
              <a:gd name="connsiteY827" fmla="*/ 512616 h 1310691"/>
              <a:gd name="connsiteX828" fmla="*/ 449721 w 5179868"/>
              <a:gd name="connsiteY828" fmla="*/ 520276 h 1310691"/>
              <a:gd name="connsiteX829" fmla="*/ 458232 w 5179868"/>
              <a:gd name="connsiteY829" fmla="*/ 511765 h 1310691"/>
              <a:gd name="connsiteX830" fmla="*/ 459083 w 5179868"/>
              <a:gd name="connsiteY830" fmla="*/ 507255 h 1310691"/>
              <a:gd name="connsiteX831" fmla="*/ 470828 w 5179868"/>
              <a:gd name="connsiteY831" fmla="*/ 503850 h 1310691"/>
              <a:gd name="connsiteX832" fmla="*/ 467424 w 5179868"/>
              <a:gd name="connsiteY832" fmla="*/ 493296 h 1310691"/>
              <a:gd name="connsiteX833" fmla="*/ 469977 w 5179868"/>
              <a:gd name="connsiteY833" fmla="*/ 483083 h 1310691"/>
              <a:gd name="connsiteX834" fmla="*/ 463083 w 5179868"/>
              <a:gd name="connsiteY834" fmla="*/ 477211 h 1310691"/>
              <a:gd name="connsiteX835" fmla="*/ 461126 w 5179868"/>
              <a:gd name="connsiteY835" fmla="*/ 466232 h 1310691"/>
              <a:gd name="connsiteX836" fmla="*/ 440869 w 5179868"/>
              <a:gd name="connsiteY836" fmla="*/ 462827 h 1310691"/>
              <a:gd name="connsiteX837" fmla="*/ 422917 w 5179868"/>
              <a:gd name="connsiteY837" fmla="*/ 462827 h 1310691"/>
              <a:gd name="connsiteX838" fmla="*/ 1599213 w 5179868"/>
              <a:gd name="connsiteY838" fmla="*/ 456359 h 1310691"/>
              <a:gd name="connsiteX839" fmla="*/ 1545934 w 5179868"/>
              <a:gd name="connsiteY839" fmla="*/ 597981 h 1310691"/>
              <a:gd name="connsiteX840" fmla="*/ 1654960 w 5179868"/>
              <a:gd name="connsiteY840" fmla="*/ 597981 h 1310691"/>
              <a:gd name="connsiteX841" fmla="*/ 4945732 w 5179868"/>
              <a:gd name="connsiteY841" fmla="*/ 456358 h 1310691"/>
              <a:gd name="connsiteX842" fmla="*/ 4892368 w 5179868"/>
              <a:gd name="connsiteY842" fmla="*/ 597981 h 1310691"/>
              <a:gd name="connsiteX843" fmla="*/ 5001478 w 5179868"/>
              <a:gd name="connsiteY843" fmla="*/ 597981 h 1310691"/>
              <a:gd name="connsiteX844" fmla="*/ 346993 w 5179868"/>
              <a:gd name="connsiteY844" fmla="*/ 452359 h 1310691"/>
              <a:gd name="connsiteX845" fmla="*/ 321460 w 5179868"/>
              <a:gd name="connsiteY845" fmla="*/ 465806 h 1310691"/>
              <a:gd name="connsiteX846" fmla="*/ 321460 w 5179868"/>
              <a:gd name="connsiteY846" fmla="*/ 465636 h 1310691"/>
              <a:gd name="connsiteX847" fmla="*/ 305119 w 5179868"/>
              <a:gd name="connsiteY847" fmla="*/ 481211 h 1310691"/>
              <a:gd name="connsiteX848" fmla="*/ 334397 w 5179868"/>
              <a:gd name="connsiteY848" fmla="*/ 469381 h 1310691"/>
              <a:gd name="connsiteX849" fmla="*/ 346993 w 5179868"/>
              <a:gd name="connsiteY849" fmla="*/ 452359 h 1310691"/>
              <a:gd name="connsiteX850" fmla="*/ 475509 w 5179868"/>
              <a:gd name="connsiteY850" fmla="*/ 451933 h 1310691"/>
              <a:gd name="connsiteX851" fmla="*/ 488956 w 5179868"/>
              <a:gd name="connsiteY851" fmla="*/ 468955 h 1310691"/>
              <a:gd name="connsiteX852" fmla="*/ 515766 w 5179868"/>
              <a:gd name="connsiteY852" fmla="*/ 481977 h 1310691"/>
              <a:gd name="connsiteX853" fmla="*/ 499510 w 5179868"/>
              <a:gd name="connsiteY853" fmla="*/ 466402 h 1310691"/>
              <a:gd name="connsiteX854" fmla="*/ 499850 w 5179868"/>
              <a:gd name="connsiteY854" fmla="*/ 464870 h 1310691"/>
              <a:gd name="connsiteX855" fmla="*/ 475509 w 5179868"/>
              <a:gd name="connsiteY855" fmla="*/ 451933 h 1310691"/>
              <a:gd name="connsiteX856" fmla="*/ 409549 w 5179868"/>
              <a:gd name="connsiteY856" fmla="*/ 450401 h 1310691"/>
              <a:gd name="connsiteX857" fmla="*/ 404102 w 5179868"/>
              <a:gd name="connsiteY857" fmla="*/ 455848 h 1310691"/>
              <a:gd name="connsiteX858" fmla="*/ 404102 w 5179868"/>
              <a:gd name="connsiteY858" fmla="*/ 457218 h 1310691"/>
              <a:gd name="connsiteX859" fmla="*/ 410276 w 5179868"/>
              <a:gd name="connsiteY859" fmla="*/ 462023 h 1310691"/>
              <a:gd name="connsiteX860" fmla="*/ 415081 w 5179868"/>
              <a:gd name="connsiteY860" fmla="*/ 455848 h 1310691"/>
              <a:gd name="connsiteX861" fmla="*/ 409549 w 5179868"/>
              <a:gd name="connsiteY861" fmla="*/ 450401 h 1310691"/>
              <a:gd name="connsiteX862" fmla="*/ 462062 w 5179868"/>
              <a:gd name="connsiteY862" fmla="*/ 450316 h 1310691"/>
              <a:gd name="connsiteX863" fmla="*/ 456530 w 5179868"/>
              <a:gd name="connsiteY863" fmla="*/ 455848 h 1310691"/>
              <a:gd name="connsiteX864" fmla="*/ 462062 w 5179868"/>
              <a:gd name="connsiteY864" fmla="*/ 461380 h 1310691"/>
              <a:gd name="connsiteX865" fmla="*/ 467594 w 5179868"/>
              <a:gd name="connsiteY865" fmla="*/ 455848 h 1310691"/>
              <a:gd name="connsiteX866" fmla="*/ 462062 w 5179868"/>
              <a:gd name="connsiteY866" fmla="*/ 450316 h 1310691"/>
              <a:gd name="connsiteX867" fmla="*/ 356007 w 5179868"/>
              <a:gd name="connsiteY867" fmla="*/ 449805 h 1310691"/>
              <a:gd name="connsiteX868" fmla="*/ 351202 w 5179868"/>
              <a:gd name="connsiteY868" fmla="*/ 455980 h 1310691"/>
              <a:gd name="connsiteX869" fmla="*/ 357377 w 5179868"/>
              <a:gd name="connsiteY869" fmla="*/ 460784 h 1310691"/>
              <a:gd name="connsiteX870" fmla="*/ 362824 w 5179868"/>
              <a:gd name="connsiteY870" fmla="*/ 455337 h 1310691"/>
              <a:gd name="connsiteX871" fmla="*/ 357377 w 5179868"/>
              <a:gd name="connsiteY871" fmla="*/ 449805 h 1310691"/>
              <a:gd name="connsiteX872" fmla="*/ 356007 w 5179868"/>
              <a:gd name="connsiteY872" fmla="*/ 449805 h 1310691"/>
              <a:gd name="connsiteX873" fmla="*/ 503765 w 5179868"/>
              <a:gd name="connsiteY873" fmla="*/ 449635 h 1310691"/>
              <a:gd name="connsiteX874" fmla="*/ 497723 w 5179868"/>
              <a:gd name="connsiteY874" fmla="*/ 455678 h 1310691"/>
              <a:gd name="connsiteX875" fmla="*/ 503851 w 5179868"/>
              <a:gd name="connsiteY875" fmla="*/ 461806 h 1310691"/>
              <a:gd name="connsiteX876" fmla="*/ 509978 w 5179868"/>
              <a:gd name="connsiteY876" fmla="*/ 455678 h 1310691"/>
              <a:gd name="connsiteX877" fmla="*/ 509978 w 5179868"/>
              <a:gd name="connsiteY877" fmla="*/ 455592 h 1310691"/>
              <a:gd name="connsiteX878" fmla="*/ 503851 w 5179868"/>
              <a:gd name="connsiteY878" fmla="*/ 449635 h 1310691"/>
              <a:gd name="connsiteX879" fmla="*/ 503765 w 5179868"/>
              <a:gd name="connsiteY879" fmla="*/ 449635 h 1310691"/>
              <a:gd name="connsiteX880" fmla="*/ 317460 w 5179868"/>
              <a:gd name="connsiteY880" fmla="*/ 449380 h 1310691"/>
              <a:gd name="connsiteX881" fmla="*/ 311758 w 5179868"/>
              <a:gd name="connsiteY881" fmla="*/ 455082 h 1310691"/>
              <a:gd name="connsiteX882" fmla="*/ 317460 w 5179868"/>
              <a:gd name="connsiteY882" fmla="*/ 460784 h 1310691"/>
              <a:gd name="connsiteX883" fmla="*/ 323162 w 5179868"/>
              <a:gd name="connsiteY883" fmla="*/ 455082 h 1310691"/>
              <a:gd name="connsiteX884" fmla="*/ 317460 w 5179868"/>
              <a:gd name="connsiteY884" fmla="*/ 449380 h 1310691"/>
              <a:gd name="connsiteX885" fmla="*/ 335929 w 5179868"/>
              <a:gd name="connsiteY885" fmla="*/ 440869 h 1310691"/>
              <a:gd name="connsiteX886" fmla="*/ 330907 w 5179868"/>
              <a:gd name="connsiteY886" fmla="*/ 445890 h 1310691"/>
              <a:gd name="connsiteX887" fmla="*/ 335929 w 5179868"/>
              <a:gd name="connsiteY887" fmla="*/ 450912 h 1310691"/>
              <a:gd name="connsiteX888" fmla="*/ 340950 w 5179868"/>
              <a:gd name="connsiteY888" fmla="*/ 445890 h 1310691"/>
              <a:gd name="connsiteX889" fmla="*/ 335929 w 5179868"/>
              <a:gd name="connsiteY889" fmla="*/ 440869 h 1310691"/>
              <a:gd name="connsiteX890" fmla="*/ 485211 w 5179868"/>
              <a:gd name="connsiteY890" fmla="*/ 440103 h 1310691"/>
              <a:gd name="connsiteX891" fmla="*/ 479935 w 5179868"/>
              <a:gd name="connsiteY891" fmla="*/ 445465 h 1310691"/>
              <a:gd name="connsiteX892" fmla="*/ 485211 w 5179868"/>
              <a:gd name="connsiteY892" fmla="*/ 450742 h 1310691"/>
              <a:gd name="connsiteX893" fmla="*/ 490488 w 5179868"/>
              <a:gd name="connsiteY893" fmla="*/ 445465 h 1310691"/>
              <a:gd name="connsiteX894" fmla="*/ 485211 w 5179868"/>
              <a:gd name="connsiteY894" fmla="*/ 440103 h 1310691"/>
              <a:gd name="connsiteX895" fmla="*/ 398144 w 5179868"/>
              <a:gd name="connsiteY895" fmla="*/ 436954 h 1310691"/>
              <a:gd name="connsiteX896" fmla="*/ 398144 w 5179868"/>
              <a:gd name="connsiteY896" fmla="*/ 437124 h 1310691"/>
              <a:gd name="connsiteX897" fmla="*/ 370228 w 5179868"/>
              <a:gd name="connsiteY897" fmla="*/ 462231 h 1310691"/>
              <a:gd name="connsiteX898" fmla="*/ 384442 w 5179868"/>
              <a:gd name="connsiteY898" fmla="*/ 459763 h 1310691"/>
              <a:gd name="connsiteX899" fmla="*/ 399591 w 5179868"/>
              <a:gd name="connsiteY899" fmla="*/ 459167 h 1310691"/>
              <a:gd name="connsiteX900" fmla="*/ 403166 w 5179868"/>
              <a:gd name="connsiteY900" fmla="*/ 440273 h 1310691"/>
              <a:gd name="connsiteX901" fmla="*/ 398144 w 5179868"/>
              <a:gd name="connsiteY901" fmla="*/ 436954 h 1310691"/>
              <a:gd name="connsiteX902" fmla="*/ 452614 w 5179868"/>
              <a:gd name="connsiteY902" fmla="*/ 436528 h 1310691"/>
              <a:gd name="connsiteX903" fmla="*/ 447423 w 5179868"/>
              <a:gd name="connsiteY903" fmla="*/ 441720 h 1310691"/>
              <a:gd name="connsiteX904" fmla="*/ 452614 w 5179868"/>
              <a:gd name="connsiteY904" fmla="*/ 446912 h 1310691"/>
              <a:gd name="connsiteX905" fmla="*/ 457806 w 5179868"/>
              <a:gd name="connsiteY905" fmla="*/ 441720 h 1310691"/>
              <a:gd name="connsiteX906" fmla="*/ 452614 w 5179868"/>
              <a:gd name="connsiteY906" fmla="*/ 436528 h 1310691"/>
              <a:gd name="connsiteX907" fmla="*/ 426401 w 5179868"/>
              <a:gd name="connsiteY907" fmla="*/ 436443 h 1310691"/>
              <a:gd name="connsiteX908" fmla="*/ 421209 w 5179868"/>
              <a:gd name="connsiteY908" fmla="*/ 440273 h 1310691"/>
              <a:gd name="connsiteX909" fmla="*/ 424869 w 5179868"/>
              <a:gd name="connsiteY909" fmla="*/ 459423 h 1310691"/>
              <a:gd name="connsiteX910" fmla="*/ 440103 w 5179868"/>
              <a:gd name="connsiteY910" fmla="*/ 460019 h 1310691"/>
              <a:gd name="connsiteX911" fmla="*/ 454402 w 5179868"/>
              <a:gd name="connsiteY911" fmla="*/ 462487 h 1310691"/>
              <a:gd name="connsiteX912" fmla="*/ 454572 w 5179868"/>
              <a:gd name="connsiteY912" fmla="*/ 461976 h 1310691"/>
              <a:gd name="connsiteX913" fmla="*/ 426401 w 5179868"/>
              <a:gd name="connsiteY913" fmla="*/ 436443 h 1310691"/>
              <a:gd name="connsiteX914" fmla="*/ 411166 w 5179868"/>
              <a:gd name="connsiteY914" fmla="*/ 435592 h 1310691"/>
              <a:gd name="connsiteX915" fmla="*/ 405974 w 5179868"/>
              <a:gd name="connsiteY915" fmla="*/ 440784 h 1310691"/>
              <a:gd name="connsiteX916" fmla="*/ 405974 w 5179868"/>
              <a:gd name="connsiteY916" fmla="*/ 440955 h 1310691"/>
              <a:gd name="connsiteX917" fmla="*/ 411166 w 5179868"/>
              <a:gd name="connsiteY917" fmla="*/ 445975 h 1310691"/>
              <a:gd name="connsiteX918" fmla="*/ 416358 w 5179868"/>
              <a:gd name="connsiteY918" fmla="*/ 440784 h 1310691"/>
              <a:gd name="connsiteX919" fmla="*/ 411166 w 5179868"/>
              <a:gd name="connsiteY919" fmla="*/ 435592 h 1310691"/>
              <a:gd name="connsiteX920" fmla="*/ 354824 w 5179868"/>
              <a:gd name="connsiteY920" fmla="*/ 435251 h 1310691"/>
              <a:gd name="connsiteX921" fmla="*/ 349802 w 5179868"/>
              <a:gd name="connsiteY921" fmla="*/ 440272 h 1310691"/>
              <a:gd name="connsiteX922" fmla="*/ 354823 w 5179868"/>
              <a:gd name="connsiteY922" fmla="*/ 445294 h 1310691"/>
              <a:gd name="connsiteX923" fmla="*/ 359845 w 5179868"/>
              <a:gd name="connsiteY923" fmla="*/ 440273 h 1310691"/>
              <a:gd name="connsiteX924" fmla="*/ 359846 w 5179868"/>
              <a:gd name="connsiteY924" fmla="*/ 440187 h 1310691"/>
              <a:gd name="connsiteX925" fmla="*/ 354908 w 5179868"/>
              <a:gd name="connsiteY925" fmla="*/ 435252 h 1310691"/>
              <a:gd name="connsiteX926" fmla="*/ 354824 w 5179868"/>
              <a:gd name="connsiteY926" fmla="*/ 435251 h 1310691"/>
              <a:gd name="connsiteX927" fmla="*/ 467651 w 5179868"/>
              <a:gd name="connsiteY927" fmla="*/ 435166 h 1310691"/>
              <a:gd name="connsiteX928" fmla="*/ 463324 w 5179868"/>
              <a:gd name="connsiteY928" fmla="*/ 440798 h 1310691"/>
              <a:gd name="connsiteX929" fmla="*/ 468955 w 5179868"/>
              <a:gd name="connsiteY929" fmla="*/ 445124 h 1310691"/>
              <a:gd name="connsiteX930" fmla="*/ 473282 w 5179868"/>
              <a:gd name="connsiteY930" fmla="*/ 440798 h 1310691"/>
              <a:gd name="connsiteX931" fmla="*/ 468955 w 5179868"/>
              <a:gd name="connsiteY931" fmla="*/ 435166 h 1310691"/>
              <a:gd name="connsiteX932" fmla="*/ 467651 w 5179868"/>
              <a:gd name="connsiteY932" fmla="*/ 435166 h 1310691"/>
              <a:gd name="connsiteX933" fmla="*/ 371249 w 5179868"/>
              <a:gd name="connsiteY933" fmla="*/ 433208 h 1310691"/>
              <a:gd name="connsiteX934" fmla="*/ 366143 w 5179868"/>
              <a:gd name="connsiteY934" fmla="*/ 438316 h 1310691"/>
              <a:gd name="connsiteX935" fmla="*/ 366142 w 5179868"/>
              <a:gd name="connsiteY935" fmla="*/ 438400 h 1310691"/>
              <a:gd name="connsiteX936" fmla="*/ 371333 w 5179868"/>
              <a:gd name="connsiteY936" fmla="*/ 443592 h 1310691"/>
              <a:gd name="connsiteX937" fmla="*/ 376526 w 5179868"/>
              <a:gd name="connsiteY937" fmla="*/ 438401 h 1310691"/>
              <a:gd name="connsiteX938" fmla="*/ 371335 w 5179868"/>
              <a:gd name="connsiteY938" fmla="*/ 433209 h 1310691"/>
              <a:gd name="connsiteX939" fmla="*/ 371249 w 5179868"/>
              <a:gd name="connsiteY939" fmla="*/ 433208 h 1310691"/>
              <a:gd name="connsiteX940" fmla="*/ 381633 w 5179868"/>
              <a:gd name="connsiteY940" fmla="*/ 430570 h 1310691"/>
              <a:gd name="connsiteX941" fmla="*/ 378569 w 5179868"/>
              <a:gd name="connsiteY941" fmla="*/ 433720 h 1310691"/>
              <a:gd name="connsiteX942" fmla="*/ 381633 w 5179868"/>
              <a:gd name="connsiteY942" fmla="*/ 436783 h 1310691"/>
              <a:gd name="connsiteX943" fmla="*/ 384782 w 5179868"/>
              <a:gd name="connsiteY943" fmla="*/ 433720 h 1310691"/>
              <a:gd name="connsiteX944" fmla="*/ 381633 w 5179868"/>
              <a:gd name="connsiteY944" fmla="*/ 430570 h 1310691"/>
              <a:gd name="connsiteX945" fmla="*/ 441550 w 5179868"/>
              <a:gd name="connsiteY945" fmla="*/ 430485 h 1310691"/>
              <a:gd name="connsiteX946" fmla="*/ 438486 w 5179868"/>
              <a:gd name="connsiteY946" fmla="*/ 433634 h 1310691"/>
              <a:gd name="connsiteX947" fmla="*/ 441550 w 5179868"/>
              <a:gd name="connsiteY947" fmla="*/ 436698 h 1310691"/>
              <a:gd name="connsiteX948" fmla="*/ 444614 w 5179868"/>
              <a:gd name="connsiteY948" fmla="*/ 433634 h 1310691"/>
              <a:gd name="connsiteX949" fmla="*/ 441550 w 5179868"/>
              <a:gd name="connsiteY949" fmla="*/ 430485 h 1310691"/>
              <a:gd name="connsiteX950" fmla="*/ 412272 w 5179868"/>
              <a:gd name="connsiteY950" fmla="*/ 427762 h 1310691"/>
              <a:gd name="connsiteX951" fmla="*/ 401123 w 5179868"/>
              <a:gd name="connsiteY951" fmla="*/ 430145 h 1310691"/>
              <a:gd name="connsiteX952" fmla="*/ 405378 w 5179868"/>
              <a:gd name="connsiteY952" fmla="*/ 432443 h 1310691"/>
              <a:gd name="connsiteX953" fmla="*/ 411932 w 5179868"/>
              <a:gd name="connsiteY953" fmla="*/ 432443 h 1310691"/>
              <a:gd name="connsiteX954" fmla="*/ 411932 w 5179868"/>
              <a:gd name="connsiteY954" fmla="*/ 432103 h 1310691"/>
              <a:gd name="connsiteX955" fmla="*/ 419507 w 5179868"/>
              <a:gd name="connsiteY955" fmla="*/ 433805 h 1310691"/>
              <a:gd name="connsiteX956" fmla="*/ 423507 w 5179868"/>
              <a:gd name="connsiteY956" fmla="*/ 430826 h 1310691"/>
              <a:gd name="connsiteX957" fmla="*/ 412272 w 5179868"/>
              <a:gd name="connsiteY957" fmla="*/ 427762 h 1310691"/>
              <a:gd name="connsiteX958" fmla="*/ 391250 w 5179868"/>
              <a:gd name="connsiteY958" fmla="*/ 426400 h 1310691"/>
              <a:gd name="connsiteX959" fmla="*/ 388660 w 5179868"/>
              <a:gd name="connsiteY959" fmla="*/ 428991 h 1310691"/>
              <a:gd name="connsiteX960" fmla="*/ 391250 w 5179868"/>
              <a:gd name="connsiteY960" fmla="*/ 432613 h 1310691"/>
              <a:gd name="connsiteX961" fmla="*/ 392282 w 5179868"/>
              <a:gd name="connsiteY961" fmla="*/ 432613 h 1310691"/>
              <a:gd name="connsiteX962" fmla="*/ 394873 w 5179868"/>
              <a:gd name="connsiteY962" fmla="*/ 428991 h 1310691"/>
              <a:gd name="connsiteX963" fmla="*/ 391250 w 5179868"/>
              <a:gd name="connsiteY963" fmla="*/ 426400 h 1310691"/>
              <a:gd name="connsiteX964" fmla="*/ 420358 w 5179868"/>
              <a:gd name="connsiteY964" fmla="*/ 408782 h 1310691"/>
              <a:gd name="connsiteX965" fmla="*/ 420358 w 5179868"/>
              <a:gd name="connsiteY965" fmla="*/ 415166 h 1310691"/>
              <a:gd name="connsiteX966" fmla="*/ 426230 w 5179868"/>
              <a:gd name="connsiteY966" fmla="*/ 416187 h 1310691"/>
              <a:gd name="connsiteX967" fmla="*/ 423847 w 5179868"/>
              <a:gd name="connsiteY967" fmla="*/ 411421 h 1310691"/>
              <a:gd name="connsiteX968" fmla="*/ 424103 w 5179868"/>
              <a:gd name="connsiteY968" fmla="*/ 411421 h 1310691"/>
              <a:gd name="connsiteX969" fmla="*/ 420358 w 5179868"/>
              <a:gd name="connsiteY969" fmla="*/ 408782 h 1310691"/>
              <a:gd name="connsiteX970" fmla="*/ 403932 w 5179868"/>
              <a:gd name="connsiteY970" fmla="*/ 408782 h 1310691"/>
              <a:gd name="connsiteX971" fmla="*/ 400272 w 5179868"/>
              <a:gd name="connsiteY971" fmla="*/ 411421 h 1310691"/>
              <a:gd name="connsiteX972" fmla="*/ 400442 w 5179868"/>
              <a:gd name="connsiteY972" fmla="*/ 411421 h 1310691"/>
              <a:gd name="connsiteX973" fmla="*/ 398059 w 5179868"/>
              <a:gd name="connsiteY973" fmla="*/ 416187 h 1310691"/>
              <a:gd name="connsiteX974" fmla="*/ 403932 w 5179868"/>
              <a:gd name="connsiteY974" fmla="*/ 415166 h 1310691"/>
              <a:gd name="connsiteX975" fmla="*/ 409123 w 5179868"/>
              <a:gd name="connsiteY975" fmla="*/ 407506 h 1310691"/>
              <a:gd name="connsiteX976" fmla="*/ 409123 w 5179868"/>
              <a:gd name="connsiteY976" fmla="*/ 419421 h 1310691"/>
              <a:gd name="connsiteX977" fmla="*/ 408783 w 5179868"/>
              <a:gd name="connsiteY977" fmla="*/ 419421 h 1310691"/>
              <a:gd name="connsiteX978" fmla="*/ 397719 w 5179868"/>
              <a:gd name="connsiteY978" fmla="*/ 421889 h 1310691"/>
              <a:gd name="connsiteX979" fmla="*/ 398229 w 5179868"/>
              <a:gd name="connsiteY979" fmla="*/ 425804 h 1310691"/>
              <a:gd name="connsiteX980" fmla="*/ 412272 w 5179868"/>
              <a:gd name="connsiteY980" fmla="*/ 424187 h 1310691"/>
              <a:gd name="connsiteX981" fmla="*/ 425039 w 5179868"/>
              <a:gd name="connsiteY981" fmla="*/ 426570 h 1310691"/>
              <a:gd name="connsiteX982" fmla="*/ 426060 w 5179868"/>
              <a:gd name="connsiteY982" fmla="*/ 422145 h 1310691"/>
              <a:gd name="connsiteX983" fmla="*/ 414996 w 5179868"/>
              <a:gd name="connsiteY983" fmla="*/ 419676 h 1310691"/>
              <a:gd name="connsiteX984" fmla="*/ 414996 w 5179868"/>
              <a:gd name="connsiteY984" fmla="*/ 407506 h 1310691"/>
              <a:gd name="connsiteX985" fmla="*/ 408613 w 5179868"/>
              <a:gd name="connsiteY985" fmla="*/ 377973 h 1310691"/>
              <a:gd name="connsiteX986" fmla="*/ 409294 w 5179868"/>
              <a:gd name="connsiteY986" fmla="*/ 389803 h 1310691"/>
              <a:gd name="connsiteX987" fmla="*/ 398740 w 5179868"/>
              <a:gd name="connsiteY987" fmla="*/ 389803 h 1310691"/>
              <a:gd name="connsiteX988" fmla="*/ 398740 w 5179868"/>
              <a:gd name="connsiteY988" fmla="*/ 397378 h 1310691"/>
              <a:gd name="connsiteX989" fmla="*/ 409379 w 5179868"/>
              <a:gd name="connsiteY989" fmla="*/ 393037 h 1310691"/>
              <a:gd name="connsiteX990" fmla="*/ 409379 w 5179868"/>
              <a:gd name="connsiteY990" fmla="*/ 400016 h 1310691"/>
              <a:gd name="connsiteX991" fmla="*/ 414826 w 5179868"/>
              <a:gd name="connsiteY991" fmla="*/ 400016 h 1310691"/>
              <a:gd name="connsiteX992" fmla="*/ 414826 w 5179868"/>
              <a:gd name="connsiteY992" fmla="*/ 394569 h 1310691"/>
              <a:gd name="connsiteX993" fmla="*/ 425550 w 5179868"/>
              <a:gd name="connsiteY993" fmla="*/ 397378 h 1310691"/>
              <a:gd name="connsiteX994" fmla="*/ 425550 w 5179868"/>
              <a:gd name="connsiteY994" fmla="*/ 389803 h 1310691"/>
              <a:gd name="connsiteX995" fmla="*/ 414996 w 5179868"/>
              <a:gd name="connsiteY995" fmla="*/ 389803 h 1310691"/>
              <a:gd name="connsiteX996" fmla="*/ 415677 w 5179868"/>
              <a:gd name="connsiteY996" fmla="*/ 377973 h 1310691"/>
              <a:gd name="connsiteX997" fmla="*/ 403847 w 5179868"/>
              <a:gd name="connsiteY997" fmla="*/ 373207 h 1310691"/>
              <a:gd name="connsiteX998" fmla="*/ 420443 w 5179868"/>
              <a:gd name="connsiteY998" fmla="*/ 373207 h 1310691"/>
              <a:gd name="connsiteX999" fmla="*/ 419337 w 5179868"/>
              <a:gd name="connsiteY999" fmla="*/ 384952 h 1310691"/>
              <a:gd name="connsiteX1000" fmla="*/ 429720 w 5179868"/>
              <a:gd name="connsiteY1000" fmla="*/ 384952 h 1310691"/>
              <a:gd name="connsiteX1001" fmla="*/ 429720 w 5179868"/>
              <a:gd name="connsiteY1001" fmla="*/ 398059 h 1310691"/>
              <a:gd name="connsiteX1002" fmla="*/ 422315 w 5179868"/>
              <a:gd name="connsiteY1002" fmla="*/ 404101 h 1310691"/>
              <a:gd name="connsiteX1003" fmla="*/ 431677 w 5179868"/>
              <a:gd name="connsiteY1003" fmla="*/ 421123 h 1310691"/>
              <a:gd name="connsiteX1004" fmla="*/ 431677 w 5179868"/>
              <a:gd name="connsiteY1004" fmla="*/ 423336 h 1310691"/>
              <a:gd name="connsiteX1005" fmla="*/ 437295 w 5179868"/>
              <a:gd name="connsiteY1005" fmla="*/ 423336 h 1310691"/>
              <a:gd name="connsiteX1006" fmla="*/ 440103 w 5179868"/>
              <a:gd name="connsiteY1006" fmla="*/ 426911 h 1310691"/>
              <a:gd name="connsiteX1007" fmla="*/ 443933 w 5179868"/>
              <a:gd name="connsiteY1007" fmla="*/ 426060 h 1310691"/>
              <a:gd name="connsiteX1008" fmla="*/ 447678 w 5179868"/>
              <a:gd name="connsiteY1008" fmla="*/ 428783 h 1310691"/>
              <a:gd name="connsiteX1009" fmla="*/ 455168 w 5179868"/>
              <a:gd name="connsiteY1009" fmla="*/ 429464 h 1310691"/>
              <a:gd name="connsiteX1010" fmla="*/ 461126 w 5179868"/>
              <a:gd name="connsiteY1010" fmla="*/ 433379 h 1310691"/>
              <a:gd name="connsiteX1011" fmla="*/ 471168 w 5179868"/>
              <a:gd name="connsiteY1011" fmla="*/ 432017 h 1310691"/>
              <a:gd name="connsiteX1012" fmla="*/ 478828 w 5179868"/>
              <a:gd name="connsiteY1012" fmla="*/ 439507 h 1310691"/>
              <a:gd name="connsiteX1013" fmla="*/ 490403 w 5179868"/>
              <a:gd name="connsiteY1013" fmla="*/ 437550 h 1310691"/>
              <a:gd name="connsiteX1014" fmla="*/ 497638 w 5179868"/>
              <a:gd name="connsiteY1014" fmla="*/ 447422 h 1310691"/>
              <a:gd name="connsiteX1015" fmla="*/ 509723 w 5179868"/>
              <a:gd name="connsiteY1015" fmla="*/ 447422 h 1310691"/>
              <a:gd name="connsiteX1016" fmla="*/ 517213 w 5179868"/>
              <a:gd name="connsiteY1016" fmla="*/ 460614 h 1310691"/>
              <a:gd name="connsiteX1017" fmla="*/ 529298 w 5179868"/>
              <a:gd name="connsiteY1017" fmla="*/ 460614 h 1310691"/>
              <a:gd name="connsiteX1018" fmla="*/ 535767 w 5179868"/>
              <a:gd name="connsiteY1018" fmla="*/ 475168 h 1310691"/>
              <a:gd name="connsiteX1019" fmla="*/ 548363 w 5179868"/>
              <a:gd name="connsiteY1019" fmla="*/ 475679 h 1310691"/>
              <a:gd name="connsiteX1020" fmla="*/ 556023 w 5179868"/>
              <a:gd name="connsiteY1020" fmla="*/ 487764 h 1310691"/>
              <a:gd name="connsiteX1021" fmla="*/ 562917 w 5179868"/>
              <a:gd name="connsiteY1021" fmla="*/ 484956 h 1310691"/>
              <a:gd name="connsiteX1022" fmla="*/ 577300 w 5179868"/>
              <a:gd name="connsiteY1022" fmla="*/ 486658 h 1310691"/>
              <a:gd name="connsiteX1023" fmla="*/ 579854 w 5179868"/>
              <a:gd name="connsiteY1023" fmla="*/ 490828 h 1310691"/>
              <a:gd name="connsiteX1024" fmla="*/ 566066 w 5179868"/>
              <a:gd name="connsiteY1024" fmla="*/ 509382 h 1310691"/>
              <a:gd name="connsiteX1025" fmla="*/ 552363 w 5179868"/>
              <a:gd name="connsiteY1025" fmla="*/ 544447 h 1310691"/>
              <a:gd name="connsiteX1026" fmla="*/ 545214 w 5179868"/>
              <a:gd name="connsiteY1026" fmla="*/ 554065 h 1310691"/>
              <a:gd name="connsiteX1027" fmla="*/ 551682 w 5179868"/>
              <a:gd name="connsiteY1027" fmla="*/ 571087 h 1310691"/>
              <a:gd name="connsiteX1028" fmla="*/ 542661 w 5179868"/>
              <a:gd name="connsiteY1028" fmla="*/ 588109 h 1310691"/>
              <a:gd name="connsiteX1029" fmla="*/ 281118 w 5179868"/>
              <a:gd name="connsiteY1029" fmla="*/ 588109 h 1310691"/>
              <a:gd name="connsiteX1030" fmla="*/ 272607 w 5179868"/>
              <a:gd name="connsiteY1030" fmla="*/ 571087 h 1310691"/>
              <a:gd name="connsiteX1031" fmla="*/ 278990 w 5179868"/>
              <a:gd name="connsiteY1031" fmla="*/ 554065 h 1310691"/>
              <a:gd name="connsiteX1032" fmla="*/ 271841 w 5179868"/>
              <a:gd name="connsiteY1032" fmla="*/ 544447 h 1310691"/>
              <a:gd name="connsiteX1033" fmla="*/ 258139 w 5179868"/>
              <a:gd name="connsiteY1033" fmla="*/ 509382 h 1310691"/>
              <a:gd name="connsiteX1034" fmla="*/ 258734 w 5179868"/>
              <a:gd name="connsiteY1034" fmla="*/ 509042 h 1310691"/>
              <a:gd name="connsiteX1035" fmla="*/ 244947 w 5179868"/>
              <a:gd name="connsiteY1035" fmla="*/ 490488 h 1310691"/>
              <a:gd name="connsiteX1036" fmla="*/ 247500 w 5179868"/>
              <a:gd name="connsiteY1036" fmla="*/ 486317 h 1310691"/>
              <a:gd name="connsiteX1037" fmla="*/ 261798 w 5179868"/>
              <a:gd name="connsiteY1037" fmla="*/ 484615 h 1310691"/>
              <a:gd name="connsiteX1038" fmla="*/ 268777 w 5179868"/>
              <a:gd name="connsiteY1038" fmla="*/ 487424 h 1310691"/>
              <a:gd name="connsiteX1039" fmla="*/ 276437 w 5179868"/>
              <a:gd name="connsiteY1039" fmla="*/ 474657 h 1310691"/>
              <a:gd name="connsiteX1040" fmla="*/ 289033 w 5179868"/>
              <a:gd name="connsiteY1040" fmla="*/ 474657 h 1310691"/>
              <a:gd name="connsiteX1041" fmla="*/ 295502 w 5179868"/>
              <a:gd name="connsiteY1041" fmla="*/ 460103 h 1310691"/>
              <a:gd name="connsiteX1042" fmla="*/ 307587 w 5179868"/>
              <a:gd name="connsiteY1042" fmla="*/ 460103 h 1310691"/>
              <a:gd name="connsiteX1043" fmla="*/ 314226 w 5179868"/>
              <a:gd name="connsiteY1043" fmla="*/ 446656 h 1310691"/>
              <a:gd name="connsiteX1044" fmla="*/ 327248 w 5179868"/>
              <a:gd name="connsiteY1044" fmla="*/ 447252 h 1310691"/>
              <a:gd name="connsiteX1045" fmla="*/ 333205 w 5179868"/>
              <a:gd name="connsiteY1045" fmla="*/ 437209 h 1310691"/>
              <a:gd name="connsiteX1046" fmla="*/ 345972 w 5179868"/>
              <a:gd name="connsiteY1046" fmla="*/ 439337 h 1310691"/>
              <a:gd name="connsiteX1047" fmla="*/ 353547 w 5179868"/>
              <a:gd name="connsiteY1047" fmla="*/ 431847 h 1310691"/>
              <a:gd name="connsiteX1048" fmla="*/ 363675 w 5179868"/>
              <a:gd name="connsiteY1048" fmla="*/ 433209 h 1310691"/>
              <a:gd name="connsiteX1049" fmla="*/ 369632 w 5179868"/>
              <a:gd name="connsiteY1049" fmla="*/ 429294 h 1310691"/>
              <a:gd name="connsiteX1050" fmla="*/ 377207 w 5179868"/>
              <a:gd name="connsiteY1050" fmla="*/ 428613 h 1310691"/>
              <a:gd name="connsiteX1051" fmla="*/ 380952 w 5179868"/>
              <a:gd name="connsiteY1051" fmla="*/ 426145 h 1310691"/>
              <a:gd name="connsiteX1052" fmla="*/ 384782 w 5179868"/>
              <a:gd name="connsiteY1052" fmla="*/ 426741 h 1310691"/>
              <a:gd name="connsiteX1053" fmla="*/ 388101 w 5179868"/>
              <a:gd name="connsiteY1053" fmla="*/ 423251 h 1310691"/>
              <a:gd name="connsiteX1054" fmla="*/ 391931 w 5179868"/>
              <a:gd name="connsiteY1054" fmla="*/ 423251 h 1310691"/>
              <a:gd name="connsiteX1055" fmla="*/ 391931 w 5179868"/>
              <a:gd name="connsiteY1055" fmla="*/ 421294 h 1310691"/>
              <a:gd name="connsiteX1056" fmla="*/ 401804 w 5179868"/>
              <a:gd name="connsiteY1056" fmla="*/ 403761 h 1310691"/>
              <a:gd name="connsiteX1057" fmla="*/ 395336 w 5179868"/>
              <a:gd name="connsiteY1057" fmla="*/ 398059 h 1310691"/>
              <a:gd name="connsiteX1058" fmla="*/ 395336 w 5179868"/>
              <a:gd name="connsiteY1058" fmla="*/ 384952 h 1310691"/>
              <a:gd name="connsiteX1059" fmla="*/ 404953 w 5179868"/>
              <a:gd name="connsiteY1059" fmla="*/ 384952 h 1310691"/>
              <a:gd name="connsiteX1060" fmla="*/ 3620998 w 5179868"/>
              <a:gd name="connsiteY1060" fmla="*/ 363249 h 1310691"/>
              <a:gd name="connsiteX1061" fmla="*/ 3620998 w 5179868"/>
              <a:gd name="connsiteY1061" fmla="*/ 526234 h 1310691"/>
              <a:gd name="connsiteX1062" fmla="*/ 3639722 w 5179868"/>
              <a:gd name="connsiteY1062" fmla="*/ 526234 h 1310691"/>
              <a:gd name="connsiteX1063" fmla="*/ 3746620 w 5179868"/>
              <a:gd name="connsiteY1063" fmla="*/ 442911 h 1310691"/>
              <a:gd name="connsiteX1064" fmla="*/ 3620998 w 5179868"/>
              <a:gd name="connsiteY1064" fmla="*/ 363249 h 1310691"/>
              <a:gd name="connsiteX1065" fmla="*/ 4122379 w 5179868"/>
              <a:gd name="connsiteY1065" fmla="*/ 363248 h 1310691"/>
              <a:gd name="connsiteX1066" fmla="*/ 3992416 w 5179868"/>
              <a:gd name="connsiteY1066" fmla="*/ 536702 h 1310691"/>
              <a:gd name="connsiteX1067" fmla="*/ 4122974 w 5179868"/>
              <a:gd name="connsiteY1067" fmla="*/ 712624 h 1310691"/>
              <a:gd name="connsiteX1068" fmla="*/ 4123145 w 5179868"/>
              <a:gd name="connsiteY1068" fmla="*/ 712624 h 1310691"/>
              <a:gd name="connsiteX1069" fmla="*/ 4251660 w 5179868"/>
              <a:gd name="connsiteY1069" fmla="*/ 536702 h 1310691"/>
              <a:gd name="connsiteX1070" fmla="*/ 4122379 w 5179868"/>
              <a:gd name="connsiteY1070" fmla="*/ 363248 h 1310691"/>
              <a:gd name="connsiteX1071" fmla="*/ 1987995 w 5179868"/>
              <a:gd name="connsiteY1071" fmla="*/ 363248 h 1310691"/>
              <a:gd name="connsiteX1072" fmla="*/ 1987995 w 5179868"/>
              <a:gd name="connsiteY1072" fmla="*/ 526234 h 1310691"/>
              <a:gd name="connsiteX1073" fmla="*/ 2007059 w 5179868"/>
              <a:gd name="connsiteY1073" fmla="*/ 526234 h 1310691"/>
              <a:gd name="connsiteX1074" fmla="*/ 2113702 w 5179868"/>
              <a:gd name="connsiteY1074" fmla="*/ 442911 h 1310691"/>
              <a:gd name="connsiteX1075" fmla="*/ 1987995 w 5179868"/>
              <a:gd name="connsiteY1075" fmla="*/ 363248 h 1310691"/>
              <a:gd name="connsiteX1076" fmla="*/ 58130 w 5179868"/>
              <a:gd name="connsiteY1076" fmla="*/ 355163 h 1310691"/>
              <a:gd name="connsiteX1077" fmla="*/ 58130 w 5179868"/>
              <a:gd name="connsiteY1077" fmla="*/ 939612 h 1310691"/>
              <a:gd name="connsiteX1078" fmla="*/ 58216 w 5179868"/>
              <a:gd name="connsiteY1078" fmla="*/ 938931 h 1310691"/>
              <a:gd name="connsiteX1079" fmla="*/ 160347 w 5179868"/>
              <a:gd name="connsiteY1079" fmla="*/ 1196899 h 1310691"/>
              <a:gd name="connsiteX1080" fmla="*/ 330993 w 5179868"/>
              <a:gd name="connsiteY1080" fmla="*/ 1239454 h 1310691"/>
              <a:gd name="connsiteX1081" fmla="*/ 414145 w 5179868"/>
              <a:gd name="connsiteY1081" fmla="*/ 1279796 h 1310691"/>
              <a:gd name="connsiteX1082" fmla="*/ 497467 w 5179868"/>
              <a:gd name="connsiteY1082" fmla="*/ 1239454 h 1310691"/>
              <a:gd name="connsiteX1083" fmla="*/ 667687 w 5179868"/>
              <a:gd name="connsiteY1083" fmla="*/ 1196899 h 1310691"/>
              <a:gd name="connsiteX1084" fmla="*/ 769819 w 5179868"/>
              <a:gd name="connsiteY1084" fmla="*/ 938931 h 1310691"/>
              <a:gd name="connsiteX1085" fmla="*/ 769819 w 5179868"/>
              <a:gd name="connsiteY1085" fmla="*/ 355163 h 1310691"/>
              <a:gd name="connsiteX1086" fmla="*/ 4642741 w 5179868"/>
              <a:gd name="connsiteY1086" fmla="*/ 335077 h 1310691"/>
              <a:gd name="connsiteX1087" fmla="*/ 4794151 w 5179868"/>
              <a:gd name="connsiteY1087" fmla="*/ 335077 h 1310691"/>
              <a:gd name="connsiteX1088" fmla="*/ 4794151 w 5179868"/>
              <a:gd name="connsiteY1088" fmla="*/ 362568 h 1310691"/>
              <a:gd name="connsiteX1089" fmla="*/ 4733979 w 5179868"/>
              <a:gd name="connsiteY1089" fmla="*/ 422655 h 1310691"/>
              <a:gd name="connsiteX1090" fmla="*/ 4733979 w 5179868"/>
              <a:gd name="connsiteY1090" fmla="*/ 744455 h 1310691"/>
              <a:gd name="connsiteX1091" fmla="*/ 4706488 w 5179868"/>
              <a:gd name="connsiteY1091" fmla="*/ 744455 h 1310691"/>
              <a:gd name="connsiteX1092" fmla="*/ 4441115 w 5179868"/>
              <a:gd name="connsiteY1092" fmla="*/ 428868 h 1310691"/>
              <a:gd name="connsiteX1093" fmla="*/ 4441115 w 5179868"/>
              <a:gd name="connsiteY1093" fmla="*/ 652537 h 1310691"/>
              <a:gd name="connsiteX1094" fmla="*/ 4501714 w 5179868"/>
              <a:gd name="connsiteY1094" fmla="*/ 713220 h 1310691"/>
              <a:gd name="connsiteX1095" fmla="*/ 4501714 w 5179868"/>
              <a:gd name="connsiteY1095" fmla="*/ 740455 h 1310691"/>
              <a:gd name="connsiteX1096" fmla="*/ 4350984 w 5179868"/>
              <a:gd name="connsiteY1096" fmla="*/ 740455 h 1310691"/>
              <a:gd name="connsiteX1097" fmla="*/ 4350984 w 5179868"/>
              <a:gd name="connsiteY1097" fmla="*/ 713560 h 1310691"/>
              <a:gd name="connsiteX1098" fmla="*/ 4408008 w 5179868"/>
              <a:gd name="connsiteY1098" fmla="*/ 652877 h 1310691"/>
              <a:gd name="connsiteX1099" fmla="*/ 4408008 w 5179868"/>
              <a:gd name="connsiteY1099" fmla="*/ 445720 h 1310691"/>
              <a:gd name="connsiteX1100" fmla="*/ 4351580 w 5179868"/>
              <a:gd name="connsiteY1100" fmla="*/ 362908 h 1310691"/>
              <a:gd name="connsiteX1101" fmla="*/ 4351580 w 5179868"/>
              <a:gd name="connsiteY1101" fmla="*/ 335418 h 1310691"/>
              <a:gd name="connsiteX1102" fmla="*/ 4469883 w 5179868"/>
              <a:gd name="connsiteY1102" fmla="*/ 335418 h 1310691"/>
              <a:gd name="connsiteX1103" fmla="*/ 4700956 w 5179868"/>
              <a:gd name="connsiteY1103" fmla="*/ 607769 h 1310691"/>
              <a:gd name="connsiteX1104" fmla="*/ 4700956 w 5179868"/>
              <a:gd name="connsiteY1104" fmla="*/ 422655 h 1310691"/>
              <a:gd name="connsiteX1105" fmla="*/ 4642741 w 5179868"/>
              <a:gd name="connsiteY1105" fmla="*/ 362568 h 1310691"/>
              <a:gd name="connsiteX1106" fmla="*/ 35491 w 5179868"/>
              <a:gd name="connsiteY1106" fmla="*/ 334482 h 1310691"/>
              <a:gd name="connsiteX1107" fmla="*/ 792543 w 5179868"/>
              <a:gd name="connsiteY1107" fmla="*/ 334482 h 1310691"/>
              <a:gd name="connsiteX1108" fmla="*/ 792543 w 5179868"/>
              <a:gd name="connsiteY1108" fmla="*/ 991104 h 1310691"/>
              <a:gd name="connsiteX1109" fmla="*/ 674581 w 5179868"/>
              <a:gd name="connsiteY1109" fmla="*/ 1218177 h 1310691"/>
              <a:gd name="connsiteX1110" fmla="*/ 495850 w 5179868"/>
              <a:gd name="connsiteY1110" fmla="*/ 1265583 h 1310691"/>
              <a:gd name="connsiteX1111" fmla="*/ 414400 w 5179868"/>
              <a:gd name="connsiteY1111" fmla="*/ 1310691 h 1310691"/>
              <a:gd name="connsiteX1112" fmla="*/ 413464 w 5179868"/>
              <a:gd name="connsiteY1112" fmla="*/ 1310691 h 1310691"/>
              <a:gd name="connsiteX1113" fmla="*/ 333546 w 5179868"/>
              <a:gd name="connsiteY1113" fmla="*/ 1265583 h 1310691"/>
              <a:gd name="connsiteX1114" fmla="*/ 153794 w 5179868"/>
              <a:gd name="connsiteY1114" fmla="*/ 1218177 h 1310691"/>
              <a:gd name="connsiteX1115" fmla="*/ 35832 w 5179868"/>
              <a:gd name="connsiteY1115" fmla="*/ 991104 h 1310691"/>
              <a:gd name="connsiteX1116" fmla="*/ 3651977 w 5179868"/>
              <a:gd name="connsiteY1116" fmla="*/ 329205 h 1310691"/>
              <a:gd name="connsiteX1117" fmla="*/ 3750024 w 5179868"/>
              <a:gd name="connsiteY1117" fmla="*/ 339588 h 1310691"/>
              <a:gd name="connsiteX1118" fmla="*/ 3838283 w 5179868"/>
              <a:gd name="connsiteY1118" fmla="*/ 443252 h 1310691"/>
              <a:gd name="connsiteX1119" fmla="*/ 3749429 w 5179868"/>
              <a:gd name="connsiteY1119" fmla="*/ 540617 h 1310691"/>
              <a:gd name="connsiteX1120" fmla="*/ 3834538 w 5179868"/>
              <a:gd name="connsiteY1120" fmla="*/ 642749 h 1310691"/>
              <a:gd name="connsiteX1121" fmla="*/ 3914541 w 5179868"/>
              <a:gd name="connsiteY1121" fmla="*/ 713220 h 1310691"/>
              <a:gd name="connsiteX1122" fmla="*/ 3914541 w 5179868"/>
              <a:gd name="connsiteY1122" fmla="*/ 740796 h 1310691"/>
              <a:gd name="connsiteX1123" fmla="*/ 3806026 w 5179868"/>
              <a:gd name="connsiteY1123" fmla="*/ 740796 h 1310691"/>
              <a:gd name="connsiteX1124" fmla="*/ 3754535 w 5179868"/>
              <a:gd name="connsiteY1124" fmla="*/ 664197 h 1310691"/>
              <a:gd name="connsiteX1125" fmla="*/ 3726959 w 5179868"/>
              <a:gd name="connsiteY1125" fmla="*/ 618918 h 1310691"/>
              <a:gd name="connsiteX1126" fmla="*/ 3636232 w 5179868"/>
              <a:gd name="connsiteY1126" fmla="*/ 559342 h 1310691"/>
              <a:gd name="connsiteX1127" fmla="*/ 3620998 w 5179868"/>
              <a:gd name="connsiteY1127" fmla="*/ 559342 h 1310691"/>
              <a:gd name="connsiteX1128" fmla="*/ 3620998 w 5179868"/>
              <a:gd name="connsiteY1128" fmla="*/ 665388 h 1310691"/>
              <a:gd name="connsiteX1129" fmla="*/ 3680574 w 5179868"/>
              <a:gd name="connsiteY1129" fmla="*/ 713220 h 1310691"/>
              <a:gd name="connsiteX1130" fmla="*/ 3680574 w 5179868"/>
              <a:gd name="connsiteY1130" fmla="*/ 740455 h 1310691"/>
              <a:gd name="connsiteX1131" fmla="*/ 3249919 w 5179868"/>
              <a:gd name="connsiteY1131" fmla="*/ 740455 h 1310691"/>
              <a:gd name="connsiteX1132" fmla="*/ 3249919 w 5179868"/>
              <a:gd name="connsiteY1132" fmla="*/ 712965 h 1310691"/>
              <a:gd name="connsiteX1133" fmla="*/ 3268302 w 5179868"/>
              <a:gd name="connsiteY1133" fmla="*/ 712965 h 1310691"/>
              <a:gd name="connsiteX1134" fmla="*/ 3308730 w 5179868"/>
              <a:gd name="connsiteY1134" fmla="*/ 700113 h 1310691"/>
              <a:gd name="connsiteX1135" fmla="*/ 3284218 w 5179868"/>
              <a:gd name="connsiteY1135" fmla="*/ 655345 h 1310691"/>
              <a:gd name="connsiteX1136" fmla="*/ 3196810 w 5179868"/>
              <a:gd name="connsiteY1136" fmla="*/ 532447 h 1310691"/>
              <a:gd name="connsiteX1137" fmla="*/ 3145744 w 5179868"/>
              <a:gd name="connsiteY1137" fmla="*/ 577725 h 1310691"/>
              <a:gd name="connsiteX1138" fmla="*/ 3145744 w 5179868"/>
              <a:gd name="connsiteY1138" fmla="*/ 665388 h 1310691"/>
              <a:gd name="connsiteX1139" fmla="*/ 3204555 w 5179868"/>
              <a:gd name="connsiteY1139" fmla="*/ 713220 h 1310691"/>
              <a:gd name="connsiteX1140" fmla="*/ 3204555 w 5179868"/>
              <a:gd name="connsiteY1140" fmla="*/ 740455 h 1310691"/>
              <a:gd name="connsiteX1141" fmla="*/ 3001738 w 5179868"/>
              <a:gd name="connsiteY1141" fmla="*/ 740455 h 1310691"/>
              <a:gd name="connsiteX1142" fmla="*/ 3001738 w 5179868"/>
              <a:gd name="connsiteY1142" fmla="*/ 713646 h 1310691"/>
              <a:gd name="connsiteX1143" fmla="*/ 3059954 w 5179868"/>
              <a:gd name="connsiteY1143" fmla="*/ 665814 h 1310691"/>
              <a:gd name="connsiteX1144" fmla="*/ 3059954 w 5179868"/>
              <a:gd name="connsiteY1144" fmla="*/ 410484 h 1310691"/>
              <a:gd name="connsiteX1145" fmla="*/ 3001738 w 5179868"/>
              <a:gd name="connsiteY1145" fmla="*/ 362568 h 1310691"/>
              <a:gd name="connsiteX1146" fmla="*/ 3001738 w 5179868"/>
              <a:gd name="connsiteY1146" fmla="*/ 335077 h 1310691"/>
              <a:gd name="connsiteX1147" fmla="*/ 3204555 w 5179868"/>
              <a:gd name="connsiteY1147" fmla="*/ 335077 h 1310691"/>
              <a:gd name="connsiteX1148" fmla="*/ 3204555 w 5179868"/>
              <a:gd name="connsiteY1148" fmla="*/ 362568 h 1310691"/>
              <a:gd name="connsiteX1149" fmla="*/ 3145744 w 5179868"/>
              <a:gd name="connsiteY1149" fmla="*/ 410484 h 1310691"/>
              <a:gd name="connsiteX1150" fmla="*/ 3145744 w 5179868"/>
              <a:gd name="connsiteY1150" fmla="*/ 532617 h 1310691"/>
              <a:gd name="connsiteX1151" fmla="*/ 3272047 w 5179868"/>
              <a:gd name="connsiteY1151" fmla="*/ 421974 h 1310691"/>
              <a:gd name="connsiteX1152" fmla="*/ 3297155 w 5179868"/>
              <a:gd name="connsiteY1152" fmla="*/ 384015 h 1310691"/>
              <a:gd name="connsiteX1153" fmla="*/ 3256047 w 5179868"/>
              <a:gd name="connsiteY1153" fmla="*/ 362483 h 1310691"/>
              <a:gd name="connsiteX1154" fmla="*/ 3256047 w 5179868"/>
              <a:gd name="connsiteY1154" fmla="*/ 334992 h 1310691"/>
              <a:gd name="connsiteX1155" fmla="*/ 3442011 w 5179868"/>
              <a:gd name="connsiteY1155" fmla="*/ 334992 h 1310691"/>
              <a:gd name="connsiteX1156" fmla="*/ 3442011 w 5179868"/>
              <a:gd name="connsiteY1156" fmla="*/ 362483 h 1310691"/>
              <a:gd name="connsiteX1157" fmla="*/ 3304049 w 5179868"/>
              <a:gd name="connsiteY1157" fmla="*/ 439081 h 1310691"/>
              <a:gd name="connsiteX1158" fmla="*/ 3261494 w 5179868"/>
              <a:gd name="connsiteY1158" fmla="*/ 475849 h 1310691"/>
              <a:gd name="connsiteX1159" fmla="*/ 3380648 w 5179868"/>
              <a:gd name="connsiteY1159" fmla="*/ 646068 h 1310691"/>
              <a:gd name="connsiteX1160" fmla="*/ 3475630 w 5179868"/>
              <a:gd name="connsiteY1160" fmla="*/ 712880 h 1310691"/>
              <a:gd name="connsiteX1161" fmla="*/ 3475630 w 5179868"/>
              <a:gd name="connsiteY1161" fmla="*/ 714752 h 1310691"/>
              <a:gd name="connsiteX1162" fmla="*/ 3476822 w 5179868"/>
              <a:gd name="connsiteY1162" fmla="*/ 712880 h 1310691"/>
              <a:gd name="connsiteX1163" fmla="*/ 3535037 w 5179868"/>
              <a:gd name="connsiteY1163" fmla="*/ 665048 h 1310691"/>
              <a:gd name="connsiteX1164" fmla="*/ 3535037 w 5179868"/>
              <a:gd name="connsiteY1164" fmla="*/ 408867 h 1310691"/>
              <a:gd name="connsiteX1165" fmla="*/ 3476822 w 5179868"/>
              <a:gd name="connsiteY1165" fmla="*/ 361036 h 1310691"/>
              <a:gd name="connsiteX1166" fmla="*/ 3476822 w 5179868"/>
              <a:gd name="connsiteY1166" fmla="*/ 332864 h 1310691"/>
              <a:gd name="connsiteX1167" fmla="*/ 3570442 w 5179868"/>
              <a:gd name="connsiteY1167" fmla="*/ 329800 h 1310691"/>
              <a:gd name="connsiteX1168" fmla="*/ 3651977 w 5179868"/>
              <a:gd name="connsiteY1168" fmla="*/ 329205 h 1310691"/>
              <a:gd name="connsiteX1169" fmla="*/ 4119911 w 5179868"/>
              <a:gd name="connsiteY1169" fmla="*/ 327672 h 1310691"/>
              <a:gd name="connsiteX1170" fmla="*/ 4348515 w 5179868"/>
              <a:gd name="connsiteY1170" fmla="*/ 537893 h 1310691"/>
              <a:gd name="connsiteX1171" fmla="*/ 4122379 w 5179868"/>
              <a:gd name="connsiteY1171" fmla="*/ 748200 h 1310691"/>
              <a:gd name="connsiteX1172" fmla="*/ 3895646 w 5179868"/>
              <a:gd name="connsiteY1172" fmla="*/ 537297 h 1310691"/>
              <a:gd name="connsiteX1173" fmla="*/ 4119911 w 5179868"/>
              <a:gd name="connsiteY1173" fmla="*/ 327672 h 1310691"/>
              <a:gd name="connsiteX1174" fmla="*/ 1613597 w 5179868"/>
              <a:gd name="connsiteY1174" fmla="*/ 327162 h 1310691"/>
              <a:gd name="connsiteX1175" fmla="*/ 1641768 w 5179868"/>
              <a:gd name="connsiteY1175" fmla="*/ 327162 h 1310691"/>
              <a:gd name="connsiteX1176" fmla="*/ 1765603 w 5179868"/>
              <a:gd name="connsiteY1176" fmla="*/ 643430 h 1310691"/>
              <a:gd name="connsiteX1177" fmla="*/ 1833691 w 5179868"/>
              <a:gd name="connsiteY1177" fmla="*/ 713305 h 1310691"/>
              <a:gd name="connsiteX1178" fmla="*/ 1844074 w 5179868"/>
              <a:gd name="connsiteY1178" fmla="*/ 713305 h 1310691"/>
              <a:gd name="connsiteX1179" fmla="*/ 1902289 w 5179868"/>
              <a:gd name="connsiteY1179" fmla="*/ 665473 h 1310691"/>
              <a:gd name="connsiteX1180" fmla="*/ 1902289 w 5179868"/>
              <a:gd name="connsiteY1180" fmla="*/ 409293 h 1310691"/>
              <a:gd name="connsiteX1181" fmla="*/ 1844074 w 5179868"/>
              <a:gd name="connsiteY1181" fmla="*/ 361461 h 1310691"/>
              <a:gd name="connsiteX1182" fmla="*/ 1844074 w 5179868"/>
              <a:gd name="connsiteY1182" fmla="*/ 333290 h 1310691"/>
              <a:gd name="connsiteX1183" fmla="*/ 1937695 w 5179868"/>
              <a:gd name="connsiteY1183" fmla="*/ 330226 h 1310691"/>
              <a:gd name="connsiteX1184" fmla="*/ 2019145 w 5179868"/>
              <a:gd name="connsiteY1184" fmla="*/ 329630 h 1310691"/>
              <a:gd name="connsiteX1185" fmla="*/ 2117277 w 5179868"/>
              <a:gd name="connsiteY1185" fmla="*/ 340014 h 1310691"/>
              <a:gd name="connsiteX1186" fmla="*/ 2205535 w 5179868"/>
              <a:gd name="connsiteY1186" fmla="*/ 443677 h 1310691"/>
              <a:gd name="connsiteX1187" fmla="*/ 2116681 w 5179868"/>
              <a:gd name="connsiteY1187" fmla="*/ 541043 h 1310691"/>
              <a:gd name="connsiteX1188" fmla="*/ 2201791 w 5179868"/>
              <a:gd name="connsiteY1188" fmla="*/ 643175 h 1310691"/>
              <a:gd name="connsiteX1189" fmla="*/ 2281538 w 5179868"/>
              <a:gd name="connsiteY1189" fmla="*/ 713646 h 1310691"/>
              <a:gd name="connsiteX1190" fmla="*/ 2281538 w 5179868"/>
              <a:gd name="connsiteY1190" fmla="*/ 714242 h 1310691"/>
              <a:gd name="connsiteX1191" fmla="*/ 2282475 w 5179868"/>
              <a:gd name="connsiteY1191" fmla="*/ 713646 h 1310691"/>
              <a:gd name="connsiteX1192" fmla="*/ 2341286 w 5179868"/>
              <a:gd name="connsiteY1192" fmla="*/ 665814 h 1310691"/>
              <a:gd name="connsiteX1193" fmla="*/ 2341286 w 5179868"/>
              <a:gd name="connsiteY1193" fmla="*/ 410484 h 1310691"/>
              <a:gd name="connsiteX1194" fmla="*/ 2282475 w 5179868"/>
              <a:gd name="connsiteY1194" fmla="*/ 362568 h 1310691"/>
              <a:gd name="connsiteX1195" fmla="*/ 2282475 w 5179868"/>
              <a:gd name="connsiteY1195" fmla="*/ 335077 h 1310691"/>
              <a:gd name="connsiteX1196" fmla="*/ 2486738 w 5179868"/>
              <a:gd name="connsiteY1196" fmla="*/ 335077 h 1310691"/>
              <a:gd name="connsiteX1197" fmla="*/ 2486738 w 5179868"/>
              <a:gd name="connsiteY1197" fmla="*/ 362568 h 1310691"/>
              <a:gd name="connsiteX1198" fmla="*/ 2427161 w 5179868"/>
              <a:gd name="connsiteY1198" fmla="*/ 410484 h 1310691"/>
              <a:gd name="connsiteX1199" fmla="*/ 2427161 w 5179868"/>
              <a:gd name="connsiteY1199" fmla="*/ 643771 h 1310691"/>
              <a:gd name="connsiteX1200" fmla="*/ 2483504 w 5179868"/>
              <a:gd name="connsiteY1200" fmla="*/ 707518 h 1310691"/>
              <a:gd name="connsiteX1201" fmla="*/ 2618999 w 5179868"/>
              <a:gd name="connsiteY1201" fmla="*/ 605386 h 1310691"/>
              <a:gd name="connsiteX1202" fmla="*/ 2646575 w 5179868"/>
              <a:gd name="connsiteY1202" fmla="*/ 605386 h 1310691"/>
              <a:gd name="connsiteX1203" fmla="*/ 2644106 w 5179868"/>
              <a:gd name="connsiteY1203" fmla="*/ 740796 h 1310691"/>
              <a:gd name="connsiteX1204" fmla="*/ 2173023 w 5179868"/>
              <a:gd name="connsiteY1204" fmla="*/ 740796 h 1310691"/>
              <a:gd name="connsiteX1205" fmla="*/ 2121532 w 5179868"/>
              <a:gd name="connsiteY1205" fmla="*/ 664197 h 1310691"/>
              <a:gd name="connsiteX1206" fmla="*/ 2093956 w 5179868"/>
              <a:gd name="connsiteY1206" fmla="*/ 618918 h 1310691"/>
              <a:gd name="connsiteX1207" fmla="*/ 2003230 w 5179868"/>
              <a:gd name="connsiteY1207" fmla="*/ 559342 h 1310691"/>
              <a:gd name="connsiteX1208" fmla="*/ 1987910 w 5179868"/>
              <a:gd name="connsiteY1208" fmla="*/ 559342 h 1310691"/>
              <a:gd name="connsiteX1209" fmla="*/ 1987910 w 5179868"/>
              <a:gd name="connsiteY1209" fmla="*/ 665388 h 1310691"/>
              <a:gd name="connsiteX1210" fmla="*/ 2047486 w 5179868"/>
              <a:gd name="connsiteY1210" fmla="*/ 713220 h 1310691"/>
              <a:gd name="connsiteX1211" fmla="*/ 2047486 w 5179868"/>
              <a:gd name="connsiteY1211" fmla="*/ 740455 h 1310691"/>
              <a:gd name="connsiteX1212" fmla="*/ 1642194 w 5179868"/>
              <a:gd name="connsiteY1212" fmla="*/ 740455 h 1310691"/>
              <a:gd name="connsiteX1213" fmla="*/ 1642194 w 5179868"/>
              <a:gd name="connsiteY1213" fmla="*/ 713220 h 1310691"/>
              <a:gd name="connsiteX1214" fmla="*/ 1688749 w 5179868"/>
              <a:gd name="connsiteY1214" fmla="*/ 693560 h 1310691"/>
              <a:gd name="connsiteX1215" fmla="*/ 1685004 w 5179868"/>
              <a:gd name="connsiteY1215" fmla="*/ 675176 h 1310691"/>
              <a:gd name="connsiteX1216" fmla="*/ 1666024 w 5179868"/>
              <a:gd name="connsiteY1216" fmla="*/ 627429 h 1310691"/>
              <a:gd name="connsiteX1217" fmla="*/ 1534189 w 5179868"/>
              <a:gd name="connsiteY1217" fmla="*/ 627429 h 1310691"/>
              <a:gd name="connsiteX1218" fmla="*/ 1524316 w 5179868"/>
              <a:gd name="connsiteY1218" fmla="*/ 653728 h 1310691"/>
              <a:gd name="connsiteX1219" fmla="*/ 1515805 w 5179868"/>
              <a:gd name="connsiteY1219" fmla="*/ 685644 h 1310691"/>
              <a:gd name="connsiteX1220" fmla="*/ 1562360 w 5179868"/>
              <a:gd name="connsiteY1220" fmla="*/ 713220 h 1310691"/>
              <a:gd name="connsiteX1221" fmla="*/ 1562360 w 5179868"/>
              <a:gd name="connsiteY1221" fmla="*/ 740455 h 1310691"/>
              <a:gd name="connsiteX1222" fmla="*/ 1196388 w 5179868"/>
              <a:gd name="connsiteY1222" fmla="*/ 740455 h 1310691"/>
              <a:gd name="connsiteX1223" fmla="*/ 1196388 w 5179868"/>
              <a:gd name="connsiteY1223" fmla="*/ 712965 h 1310691"/>
              <a:gd name="connsiteX1224" fmla="*/ 1214857 w 5179868"/>
              <a:gd name="connsiteY1224" fmla="*/ 712965 h 1310691"/>
              <a:gd name="connsiteX1225" fmla="*/ 1255199 w 5179868"/>
              <a:gd name="connsiteY1225" fmla="*/ 700113 h 1310691"/>
              <a:gd name="connsiteX1226" fmla="*/ 1230773 w 5179868"/>
              <a:gd name="connsiteY1226" fmla="*/ 655345 h 1310691"/>
              <a:gd name="connsiteX1227" fmla="*/ 1143705 w 5179868"/>
              <a:gd name="connsiteY1227" fmla="*/ 532447 h 1310691"/>
              <a:gd name="connsiteX1228" fmla="*/ 1092214 w 5179868"/>
              <a:gd name="connsiteY1228" fmla="*/ 577725 h 1310691"/>
              <a:gd name="connsiteX1229" fmla="*/ 1092214 w 5179868"/>
              <a:gd name="connsiteY1229" fmla="*/ 665388 h 1310691"/>
              <a:gd name="connsiteX1230" fmla="*/ 1151025 w 5179868"/>
              <a:gd name="connsiteY1230" fmla="*/ 713220 h 1310691"/>
              <a:gd name="connsiteX1231" fmla="*/ 1151365 w 5179868"/>
              <a:gd name="connsiteY1231" fmla="*/ 740455 h 1310691"/>
              <a:gd name="connsiteX1232" fmla="*/ 948548 w 5179868"/>
              <a:gd name="connsiteY1232" fmla="*/ 740455 h 1310691"/>
              <a:gd name="connsiteX1233" fmla="*/ 948548 w 5179868"/>
              <a:gd name="connsiteY1233" fmla="*/ 713646 h 1310691"/>
              <a:gd name="connsiteX1234" fmla="*/ 1006764 w 5179868"/>
              <a:gd name="connsiteY1234" fmla="*/ 665814 h 1310691"/>
              <a:gd name="connsiteX1235" fmla="*/ 1006764 w 5179868"/>
              <a:gd name="connsiteY1235" fmla="*/ 410484 h 1310691"/>
              <a:gd name="connsiteX1236" fmla="*/ 948548 w 5179868"/>
              <a:gd name="connsiteY1236" fmla="*/ 362568 h 1310691"/>
              <a:gd name="connsiteX1237" fmla="*/ 948548 w 5179868"/>
              <a:gd name="connsiteY1237" fmla="*/ 335077 h 1310691"/>
              <a:gd name="connsiteX1238" fmla="*/ 1151025 w 5179868"/>
              <a:gd name="connsiteY1238" fmla="*/ 335077 h 1310691"/>
              <a:gd name="connsiteX1239" fmla="*/ 1151025 w 5179868"/>
              <a:gd name="connsiteY1239" fmla="*/ 362568 h 1310691"/>
              <a:gd name="connsiteX1240" fmla="*/ 1092214 w 5179868"/>
              <a:gd name="connsiteY1240" fmla="*/ 410484 h 1310691"/>
              <a:gd name="connsiteX1241" fmla="*/ 1092214 w 5179868"/>
              <a:gd name="connsiteY1241" fmla="*/ 532957 h 1310691"/>
              <a:gd name="connsiteX1242" fmla="*/ 1218517 w 5179868"/>
              <a:gd name="connsiteY1242" fmla="*/ 422315 h 1310691"/>
              <a:gd name="connsiteX1243" fmla="*/ 1243624 w 5179868"/>
              <a:gd name="connsiteY1243" fmla="*/ 384356 h 1310691"/>
              <a:gd name="connsiteX1244" fmla="*/ 1202516 w 5179868"/>
              <a:gd name="connsiteY1244" fmla="*/ 362823 h 1310691"/>
              <a:gd name="connsiteX1245" fmla="*/ 1202516 w 5179868"/>
              <a:gd name="connsiteY1245" fmla="*/ 335332 h 1310691"/>
              <a:gd name="connsiteX1246" fmla="*/ 1388481 w 5179868"/>
              <a:gd name="connsiteY1246" fmla="*/ 335332 h 1310691"/>
              <a:gd name="connsiteX1247" fmla="*/ 1388481 w 5179868"/>
              <a:gd name="connsiteY1247" fmla="*/ 362823 h 1310691"/>
              <a:gd name="connsiteX1248" fmla="*/ 1250603 w 5179868"/>
              <a:gd name="connsiteY1248" fmla="*/ 439422 h 1310691"/>
              <a:gd name="connsiteX1249" fmla="*/ 1208048 w 5179868"/>
              <a:gd name="connsiteY1249" fmla="*/ 476189 h 1310691"/>
              <a:gd name="connsiteX1250" fmla="*/ 1327202 w 5179868"/>
              <a:gd name="connsiteY1250" fmla="*/ 646409 h 1310691"/>
              <a:gd name="connsiteX1251" fmla="*/ 1422185 w 5179868"/>
              <a:gd name="connsiteY1251" fmla="*/ 713220 h 1310691"/>
              <a:gd name="connsiteX1252" fmla="*/ 1422185 w 5179868"/>
              <a:gd name="connsiteY1252" fmla="*/ 714752 h 1310691"/>
              <a:gd name="connsiteX1253" fmla="*/ 1422951 w 5179868"/>
              <a:gd name="connsiteY1253" fmla="*/ 713220 h 1310691"/>
              <a:gd name="connsiteX1254" fmla="*/ 1496486 w 5179868"/>
              <a:gd name="connsiteY1254" fmla="*/ 633557 h 1310691"/>
              <a:gd name="connsiteX1255" fmla="*/ 4959774 w 5179868"/>
              <a:gd name="connsiteY1255" fmla="*/ 327076 h 1310691"/>
              <a:gd name="connsiteX1256" fmla="*/ 4988031 w 5179868"/>
              <a:gd name="connsiteY1256" fmla="*/ 327076 h 1310691"/>
              <a:gd name="connsiteX1257" fmla="*/ 5111866 w 5179868"/>
              <a:gd name="connsiteY1257" fmla="*/ 643344 h 1310691"/>
              <a:gd name="connsiteX1258" fmla="*/ 5179868 w 5179868"/>
              <a:gd name="connsiteY1258" fmla="*/ 713219 h 1310691"/>
              <a:gd name="connsiteX1259" fmla="*/ 5179868 w 5179868"/>
              <a:gd name="connsiteY1259" fmla="*/ 740454 h 1310691"/>
              <a:gd name="connsiteX1260" fmla="*/ 4988627 w 5179868"/>
              <a:gd name="connsiteY1260" fmla="*/ 740454 h 1310691"/>
              <a:gd name="connsiteX1261" fmla="*/ 4988627 w 5179868"/>
              <a:gd name="connsiteY1261" fmla="*/ 713219 h 1310691"/>
              <a:gd name="connsiteX1262" fmla="*/ 5035182 w 5179868"/>
              <a:gd name="connsiteY1262" fmla="*/ 693559 h 1310691"/>
              <a:gd name="connsiteX1263" fmla="*/ 5031522 w 5179868"/>
              <a:gd name="connsiteY1263" fmla="*/ 675175 h 1310691"/>
              <a:gd name="connsiteX1264" fmla="*/ 5012543 w 5179868"/>
              <a:gd name="connsiteY1264" fmla="*/ 627429 h 1310691"/>
              <a:gd name="connsiteX1265" fmla="*/ 4880622 w 5179868"/>
              <a:gd name="connsiteY1265" fmla="*/ 627429 h 1310691"/>
              <a:gd name="connsiteX1266" fmla="*/ 4870835 w 5179868"/>
              <a:gd name="connsiteY1266" fmla="*/ 653727 h 1310691"/>
              <a:gd name="connsiteX1267" fmla="*/ 4862324 w 5179868"/>
              <a:gd name="connsiteY1267" fmla="*/ 685644 h 1310691"/>
              <a:gd name="connsiteX1268" fmla="*/ 4908964 w 5179868"/>
              <a:gd name="connsiteY1268" fmla="*/ 713219 h 1310691"/>
              <a:gd name="connsiteX1269" fmla="*/ 4908964 w 5179868"/>
              <a:gd name="connsiteY1269" fmla="*/ 740454 h 1310691"/>
              <a:gd name="connsiteX1270" fmla="*/ 4769213 w 5179868"/>
              <a:gd name="connsiteY1270" fmla="*/ 740454 h 1310691"/>
              <a:gd name="connsiteX1271" fmla="*/ 4769213 w 5179868"/>
              <a:gd name="connsiteY1271" fmla="*/ 713134 h 1310691"/>
              <a:gd name="connsiteX1272" fmla="*/ 4842748 w 5179868"/>
              <a:gd name="connsiteY1272" fmla="*/ 633471 h 1310691"/>
              <a:gd name="connsiteX1273" fmla="*/ 2815943 w 5179868"/>
              <a:gd name="connsiteY1273" fmla="*/ 323417 h 1310691"/>
              <a:gd name="connsiteX1274" fmla="*/ 2922841 w 5179868"/>
              <a:gd name="connsiteY1274" fmla="*/ 379504 h 1310691"/>
              <a:gd name="connsiteX1275" fmla="*/ 2934927 w 5179868"/>
              <a:gd name="connsiteY1275" fmla="*/ 339673 h 1310691"/>
              <a:gd name="connsiteX1276" fmla="*/ 2963013 w 5179868"/>
              <a:gd name="connsiteY1276" fmla="*/ 339673 h 1310691"/>
              <a:gd name="connsiteX1277" fmla="*/ 2963439 w 5179868"/>
              <a:gd name="connsiteY1277" fmla="*/ 461550 h 1310691"/>
              <a:gd name="connsiteX1278" fmla="*/ 2937140 w 5179868"/>
              <a:gd name="connsiteY1278" fmla="*/ 461550 h 1310691"/>
              <a:gd name="connsiteX1279" fmla="*/ 2815178 w 5179868"/>
              <a:gd name="connsiteY1279" fmla="*/ 357121 h 1310691"/>
              <a:gd name="connsiteX1280" fmla="*/ 2752622 w 5179868"/>
              <a:gd name="connsiteY1280" fmla="*/ 405973 h 1310691"/>
              <a:gd name="connsiteX1281" fmla="*/ 2853562 w 5179868"/>
              <a:gd name="connsiteY1281" fmla="*/ 489126 h 1310691"/>
              <a:gd name="connsiteX1282" fmla="*/ 2999440 w 5179868"/>
              <a:gd name="connsiteY1282" fmla="*/ 629046 h 1310691"/>
              <a:gd name="connsiteX1283" fmla="*/ 2851094 w 5179868"/>
              <a:gd name="connsiteY1283" fmla="*/ 748200 h 1310691"/>
              <a:gd name="connsiteX1284" fmla="*/ 2713046 w 5179868"/>
              <a:gd name="connsiteY1284" fmla="*/ 684878 h 1310691"/>
              <a:gd name="connsiteX1285" fmla="*/ 2700449 w 5179868"/>
              <a:gd name="connsiteY1285" fmla="*/ 728710 h 1310691"/>
              <a:gd name="connsiteX1286" fmla="*/ 2674916 w 5179868"/>
              <a:gd name="connsiteY1286" fmla="*/ 728710 h 1310691"/>
              <a:gd name="connsiteX1287" fmla="*/ 2674916 w 5179868"/>
              <a:gd name="connsiteY1287" fmla="*/ 585810 h 1310691"/>
              <a:gd name="connsiteX1288" fmla="*/ 2702407 w 5179868"/>
              <a:gd name="connsiteY1288" fmla="*/ 585810 h 1310691"/>
              <a:gd name="connsiteX1289" fmla="*/ 2835944 w 5179868"/>
              <a:gd name="connsiteY1289" fmla="*/ 714582 h 1310691"/>
              <a:gd name="connsiteX1290" fmla="*/ 2911777 w 5179868"/>
              <a:gd name="connsiteY1290" fmla="*/ 655005 h 1310691"/>
              <a:gd name="connsiteX1291" fmla="*/ 2805815 w 5179868"/>
              <a:gd name="connsiteY1291" fmla="*/ 570746 h 1310691"/>
              <a:gd name="connsiteX1292" fmla="*/ 2674916 w 5179868"/>
              <a:gd name="connsiteY1292" fmla="*/ 438485 h 1310691"/>
              <a:gd name="connsiteX1293" fmla="*/ 2815943 w 5179868"/>
              <a:gd name="connsiteY1293" fmla="*/ 323417 h 1310691"/>
              <a:gd name="connsiteX1294" fmla="*/ 599599 w 5179868"/>
              <a:gd name="connsiteY1294" fmla="*/ 279160 h 1310691"/>
              <a:gd name="connsiteX1295" fmla="*/ 759520 w 5179868"/>
              <a:gd name="connsiteY1295" fmla="*/ 279160 h 1310691"/>
              <a:gd name="connsiteX1296" fmla="*/ 759435 w 5179868"/>
              <a:gd name="connsiteY1296" fmla="*/ 313715 h 1310691"/>
              <a:gd name="connsiteX1297" fmla="*/ 599599 w 5179868"/>
              <a:gd name="connsiteY1297" fmla="*/ 313715 h 1310691"/>
              <a:gd name="connsiteX1298" fmla="*/ 422315 w 5179868"/>
              <a:gd name="connsiteY1298" fmla="*/ 279160 h 1310691"/>
              <a:gd name="connsiteX1299" fmla="*/ 582577 w 5179868"/>
              <a:gd name="connsiteY1299" fmla="*/ 279160 h 1310691"/>
              <a:gd name="connsiteX1300" fmla="*/ 582577 w 5179868"/>
              <a:gd name="connsiteY1300" fmla="*/ 313715 h 1310691"/>
              <a:gd name="connsiteX1301" fmla="*/ 422315 w 5179868"/>
              <a:gd name="connsiteY1301" fmla="*/ 313715 h 1310691"/>
              <a:gd name="connsiteX1302" fmla="*/ 245032 w 5179868"/>
              <a:gd name="connsiteY1302" fmla="*/ 279160 h 1310691"/>
              <a:gd name="connsiteX1303" fmla="*/ 404868 w 5179868"/>
              <a:gd name="connsiteY1303" fmla="*/ 279160 h 1310691"/>
              <a:gd name="connsiteX1304" fmla="*/ 404868 w 5179868"/>
              <a:gd name="connsiteY1304" fmla="*/ 313715 h 1310691"/>
              <a:gd name="connsiteX1305" fmla="*/ 245032 w 5179868"/>
              <a:gd name="connsiteY1305" fmla="*/ 313715 h 1310691"/>
              <a:gd name="connsiteX1306" fmla="*/ 67663 w 5179868"/>
              <a:gd name="connsiteY1306" fmla="*/ 279160 h 1310691"/>
              <a:gd name="connsiteX1307" fmla="*/ 227584 w 5179868"/>
              <a:gd name="connsiteY1307" fmla="*/ 279160 h 1310691"/>
              <a:gd name="connsiteX1308" fmla="*/ 227584 w 5179868"/>
              <a:gd name="connsiteY1308" fmla="*/ 313715 h 1310691"/>
              <a:gd name="connsiteX1309" fmla="*/ 67663 w 5179868"/>
              <a:gd name="connsiteY1309" fmla="*/ 313715 h 1310691"/>
              <a:gd name="connsiteX1310" fmla="*/ 688369 w 5179868"/>
              <a:gd name="connsiteY1310" fmla="*/ 231754 h 1310691"/>
              <a:gd name="connsiteX1311" fmla="*/ 759435 w 5179868"/>
              <a:gd name="connsiteY1311" fmla="*/ 231754 h 1310691"/>
              <a:gd name="connsiteX1312" fmla="*/ 759435 w 5179868"/>
              <a:gd name="connsiteY1312" fmla="*/ 266394 h 1310691"/>
              <a:gd name="connsiteX1313" fmla="*/ 688369 w 5179868"/>
              <a:gd name="connsiteY1313" fmla="*/ 266394 h 1310691"/>
              <a:gd name="connsiteX1314" fmla="*/ 511000 w 5179868"/>
              <a:gd name="connsiteY1314" fmla="*/ 231754 h 1310691"/>
              <a:gd name="connsiteX1315" fmla="*/ 670836 w 5179868"/>
              <a:gd name="connsiteY1315" fmla="*/ 231754 h 1310691"/>
              <a:gd name="connsiteX1316" fmla="*/ 670836 w 5179868"/>
              <a:gd name="connsiteY1316" fmla="*/ 266394 h 1310691"/>
              <a:gd name="connsiteX1317" fmla="*/ 511000 w 5179868"/>
              <a:gd name="connsiteY1317" fmla="*/ 266394 h 1310691"/>
              <a:gd name="connsiteX1318" fmla="*/ 333631 w 5179868"/>
              <a:gd name="connsiteY1318" fmla="*/ 231754 h 1310691"/>
              <a:gd name="connsiteX1319" fmla="*/ 493552 w 5179868"/>
              <a:gd name="connsiteY1319" fmla="*/ 231754 h 1310691"/>
              <a:gd name="connsiteX1320" fmla="*/ 493552 w 5179868"/>
              <a:gd name="connsiteY1320" fmla="*/ 266394 h 1310691"/>
              <a:gd name="connsiteX1321" fmla="*/ 333631 w 5179868"/>
              <a:gd name="connsiteY1321" fmla="*/ 266394 h 1310691"/>
              <a:gd name="connsiteX1322" fmla="*/ 156262 w 5179868"/>
              <a:gd name="connsiteY1322" fmla="*/ 231754 h 1310691"/>
              <a:gd name="connsiteX1323" fmla="*/ 316183 w 5179868"/>
              <a:gd name="connsiteY1323" fmla="*/ 231754 h 1310691"/>
              <a:gd name="connsiteX1324" fmla="*/ 316183 w 5179868"/>
              <a:gd name="connsiteY1324" fmla="*/ 266394 h 1310691"/>
              <a:gd name="connsiteX1325" fmla="*/ 156262 w 5179868"/>
              <a:gd name="connsiteY1325" fmla="*/ 266394 h 1310691"/>
              <a:gd name="connsiteX1326" fmla="*/ 67748 w 5179868"/>
              <a:gd name="connsiteY1326" fmla="*/ 231754 h 1310691"/>
              <a:gd name="connsiteX1327" fmla="*/ 138815 w 5179868"/>
              <a:gd name="connsiteY1327" fmla="*/ 231754 h 1310691"/>
              <a:gd name="connsiteX1328" fmla="*/ 138815 w 5179868"/>
              <a:gd name="connsiteY1328" fmla="*/ 266394 h 1310691"/>
              <a:gd name="connsiteX1329" fmla="*/ 67748 w 5179868"/>
              <a:gd name="connsiteY1329" fmla="*/ 266394 h 1310691"/>
              <a:gd name="connsiteX1330" fmla="*/ 742584 w 5179868"/>
              <a:gd name="connsiteY1330" fmla="*/ 133793 h 1310691"/>
              <a:gd name="connsiteX1331" fmla="*/ 793650 w 5179868"/>
              <a:gd name="connsiteY1331" fmla="*/ 133793 h 1310691"/>
              <a:gd name="connsiteX1332" fmla="*/ 768117 w 5179868"/>
              <a:gd name="connsiteY1332" fmla="*/ 174050 h 1310691"/>
              <a:gd name="connsiteX1333" fmla="*/ 724285 w 5179868"/>
              <a:gd name="connsiteY1333" fmla="*/ 133793 h 1310691"/>
              <a:gd name="connsiteX1334" fmla="*/ 759435 w 5179868"/>
              <a:gd name="connsiteY1334" fmla="*/ 189795 h 1310691"/>
              <a:gd name="connsiteX1335" fmla="*/ 759435 w 5179868"/>
              <a:gd name="connsiteY1335" fmla="*/ 218647 h 1310691"/>
              <a:gd name="connsiteX1336" fmla="*/ 599599 w 5179868"/>
              <a:gd name="connsiteY1336" fmla="*/ 218647 h 1310691"/>
              <a:gd name="connsiteX1337" fmla="*/ 599599 w 5179868"/>
              <a:gd name="connsiteY1337" fmla="*/ 189795 h 1310691"/>
              <a:gd name="connsiteX1338" fmla="*/ 634750 w 5179868"/>
              <a:gd name="connsiteY1338" fmla="*/ 133963 h 1310691"/>
              <a:gd name="connsiteX1339" fmla="*/ 565555 w 5179868"/>
              <a:gd name="connsiteY1339" fmla="*/ 133793 h 1310691"/>
              <a:gd name="connsiteX1340" fmla="*/ 616621 w 5179868"/>
              <a:gd name="connsiteY1340" fmla="*/ 133793 h 1310691"/>
              <a:gd name="connsiteX1341" fmla="*/ 591088 w 5179868"/>
              <a:gd name="connsiteY1341" fmla="*/ 174050 h 1310691"/>
              <a:gd name="connsiteX1342" fmla="*/ 457551 w 5179868"/>
              <a:gd name="connsiteY1342" fmla="*/ 133793 h 1310691"/>
              <a:gd name="connsiteX1343" fmla="*/ 547342 w 5179868"/>
              <a:gd name="connsiteY1343" fmla="*/ 133793 h 1310691"/>
              <a:gd name="connsiteX1344" fmla="*/ 582577 w 5179868"/>
              <a:gd name="connsiteY1344" fmla="*/ 189795 h 1310691"/>
              <a:gd name="connsiteX1345" fmla="*/ 582577 w 5179868"/>
              <a:gd name="connsiteY1345" fmla="*/ 218647 h 1310691"/>
              <a:gd name="connsiteX1346" fmla="*/ 422315 w 5179868"/>
              <a:gd name="connsiteY1346" fmla="*/ 218647 h 1310691"/>
              <a:gd name="connsiteX1347" fmla="*/ 422315 w 5179868"/>
              <a:gd name="connsiteY1347" fmla="*/ 189795 h 1310691"/>
              <a:gd name="connsiteX1348" fmla="*/ 387846 w 5179868"/>
              <a:gd name="connsiteY1348" fmla="*/ 133793 h 1310691"/>
              <a:gd name="connsiteX1349" fmla="*/ 438912 w 5179868"/>
              <a:gd name="connsiteY1349" fmla="*/ 133793 h 1310691"/>
              <a:gd name="connsiteX1350" fmla="*/ 413379 w 5179868"/>
              <a:gd name="connsiteY1350" fmla="*/ 174050 h 1310691"/>
              <a:gd name="connsiteX1351" fmla="*/ 280522 w 5179868"/>
              <a:gd name="connsiteY1351" fmla="*/ 133793 h 1310691"/>
              <a:gd name="connsiteX1352" fmla="*/ 369803 w 5179868"/>
              <a:gd name="connsiteY1352" fmla="*/ 133793 h 1310691"/>
              <a:gd name="connsiteX1353" fmla="*/ 405208 w 5179868"/>
              <a:gd name="connsiteY1353" fmla="*/ 189795 h 1310691"/>
              <a:gd name="connsiteX1354" fmla="*/ 405208 w 5179868"/>
              <a:gd name="connsiteY1354" fmla="*/ 218647 h 1310691"/>
              <a:gd name="connsiteX1355" fmla="*/ 245372 w 5179868"/>
              <a:gd name="connsiteY1355" fmla="*/ 218647 h 1310691"/>
              <a:gd name="connsiteX1356" fmla="*/ 245372 w 5179868"/>
              <a:gd name="connsiteY1356" fmla="*/ 189795 h 1310691"/>
              <a:gd name="connsiteX1357" fmla="*/ 210903 w 5179868"/>
              <a:gd name="connsiteY1357" fmla="*/ 133793 h 1310691"/>
              <a:gd name="connsiteX1358" fmla="*/ 261968 w 5179868"/>
              <a:gd name="connsiteY1358" fmla="*/ 133793 h 1310691"/>
              <a:gd name="connsiteX1359" fmla="*/ 236436 w 5179868"/>
              <a:gd name="connsiteY1359" fmla="*/ 174050 h 1310691"/>
              <a:gd name="connsiteX1360" fmla="*/ 102898 w 5179868"/>
              <a:gd name="connsiteY1360" fmla="*/ 133793 h 1310691"/>
              <a:gd name="connsiteX1361" fmla="*/ 192349 w 5179868"/>
              <a:gd name="connsiteY1361" fmla="*/ 133793 h 1310691"/>
              <a:gd name="connsiteX1362" fmla="*/ 227584 w 5179868"/>
              <a:gd name="connsiteY1362" fmla="*/ 189795 h 1310691"/>
              <a:gd name="connsiteX1363" fmla="*/ 227584 w 5179868"/>
              <a:gd name="connsiteY1363" fmla="*/ 218647 h 1310691"/>
              <a:gd name="connsiteX1364" fmla="*/ 67663 w 5179868"/>
              <a:gd name="connsiteY1364" fmla="*/ 218647 h 1310691"/>
              <a:gd name="connsiteX1365" fmla="*/ 67663 w 5179868"/>
              <a:gd name="connsiteY1365" fmla="*/ 189795 h 1310691"/>
              <a:gd name="connsiteX1366" fmla="*/ 33278 w 5179868"/>
              <a:gd name="connsiteY1366" fmla="*/ 133793 h 1310691"/>
              <a:gd name="connsiteX1367" fmla="*/ 84344 w 5179868"/>
              <a:gd name="connsiteY1367" fmla="*/ 133793 h 1310691"/>
              <a:gd name="connsiteX1368" fmla="*/ 58811 w 5179868"/>
              <a:gd name="connsiteY1368" fmla="*/ 174050 h 1310691"/>
              <a:gd name="connsiteX1369" fmla="*/ 403847 w 5179868"/>
              <a:gd name="connsiteY1369" fmla="*/ 61279 h 1310691"/>
              <a:gd name="connsiteX1370" fmla="*/ 403847 w 5179868"/>
              <a:gd name="connsiteY1370" fmla="*/ 106643 h 1310691"/>
              <a:gd name="connsiteX1371" fmla="*/ 422996 w 5179868"/>
              <a:gd name="connsiteY1371" fmla="*/ 106643 h 1310691"/>
              <a:gd name="connsiteX1372" fmla="*/ 423252 w 5179868"/>
              <a:gd name="connsiteY1372" fmla="*/ 61279 h 1310691"/>
              <a:gd name="connsiteX1373" fmla="*/ 580194 w 5179868"/>
              <a:gd name="connsiteY1373" fmla="*/ 61109 h 1310691"/>
              <a:gd name="connsiteX1374" fmla="*/ 580194 w 5179868"/>
              <a:gd name="connsiteY1374" fmla="*/ 106472 h 1310691"/>
              <a:gd name="connsiteX1375" fmla="*/ 599599 w 5179868"/>
              <a:gd name="connsiteY1375" fmla="*/ 106472 h 1310691"/>
              <a:gd name="connsiteX1376" fmla="*/ 599599 w 5179868"/>
              <a:gd name="connsiteY1376" fmla="*/ 61109 h 1310691"/>
              <a:gd name="connsiteX1377" fmla="*/ 227244 w 5179868"/>
              <a:gd name="connsiteY1377" fmla="*/ 61109 h 1310691"/>
              <a:gd name="connsiteX1378" fmla="*/ 227244 w 5179868"/>
              <a:gd name="connsiteY1378" fmla="*/ 106472 h 1310691"/>
              <a:gd name="connsiteX1379" fmla="*/ 246649 w 5179868"/>
              <a:gd name="connsiteY1379" fmla="*/ 106472 h 1310691"/>
              <a:gd name="connsiteX1380" fmla="*/ 246649 w 5179868"/>
              <a:gd name="connsiteY1380" fmla="*/ 61109 h 1310691"/>
              <a:gd name="connsiteX1381" fmla="*/ 756882 w 5179868"/>
              <a:gd name="connsiteY1381" fmla="*/ 60853 h 1310691"/>
              <a:gd name="connsiteX1382" fmla="*/ 756882 w 5179868"/>
              <a:gd name="connsiteY1382" fmla="*/ 106217 h 1310691"/>
              <a:gd name="connsiteX1383" fmla="*/ 776713 w 5179868"/>
              <a:gd name="connsiteY1383" fmla="*/ 106217 h 1310691"/>
              <a:gd name="connsiteX1384" fmla="*/ 776713 w 5179868"/>
              <a:gd name="connsiteY1384" fmla="*/ 60853 h 1310691"/>
              <a:gd name="connsiteX1385" fmla="*/ 50215 w 5179868"/>
              <a:gd name="connsiteY1385" fmla="*/ 60768 h 1310691"/>
              <a:gd name="connsiteX1386" fmla="*/ 50215 w 5179868"/>
              <a:gd name="connsiteY1386" fmla="*/ 106132 h 1310691"/>
              <a:gd name="connsiteX1387" fmla="*/ 70046 w 5179868"/>
              <a:gd name="connsiteY1387" fmla="*/ 106132 h 1310691"/>
              <a:gd name="connsiteX1388" fmla="*/ 70046 w 5179868"/>
              <a:gd name="connsiteY1388" fmla="*/ 60768 h 1310691"/>
              <a:gd name="connsiteX1389" fmla="*/ 717476 w 5179868"/>
              <a:gd name="connsiteY1389" fmla="*/ 42555 h 1310691"/>
              <a:gd name="connsiteX1390" fmla="*/ 814927 w 5179868"/>
              <a:gd name="connsiteY1390" fmla="*/ 42555 h 1310691"/>
              <a:gd name="connsiteX1391" fmla="*/ 814927 w 5179868"/>
              <a:gd name="connsiteY1391" fmla="*/ 119154 h 1310691"/>
              <a:gd name="connsiteX1392" fmla="*/ 700454 w 5179868"/>
              <a:gd name="connsiteY1392" fmla="*/ 119154 h 1310691"/>
              <a:gd name="connsiteX1393" fmla="*/ 700454 w 5179868"/>
              <a:gd name="connsiteY1393" fmla="*/ 85110 h 1310691"/>
              <a:gd name="connsiteX1394" fmla="*/ 717476 w 5179868"/>
              <a:gd name="connsiteY1394" fmla="*/ 85110 h 1310691"/>
              <a:gd name="connsiteX1395" fmla="*/ 543256 w 5179868"/>
              <a:gd name="connsiteY1395" fmla="*/ 42555 h 1310691"/>
              <a:gd name="connsiteX1396" fmla="*/ 636877 w 5179868"/>
              <a:gd name="connsiteY1396" fmla="*/ 42555 h 1310691"/>
              <a:gd name="connsiteX1397" fmla="*/ 636877 w 5179868"/>
              <a:gd name="connsiteY1397" fmla="*/ 85280 h 1310691"/>
              <a:gd name="connsiteX1398" fmla="*/ 655176 w 5179868"/>
              <a:gd name="connsiteY1398" fmla="*/ 85280 h 1310691"/>
              <a:gd name="connsiteX1399" fmla="*/ 655261 w 5179868"/>
              <a:gd name="connsiteY1399" fmla="*/ 119154 h 1310691"/>
              <a:gd name="connsiteX1400" fmla="*/ 524702 w 5179868"/>
              <a:gd name="connsiteY1400" fmla="*/ 119154 h 1310691"/>
              <a:gd name="connsiteX1401" fmla="*/ 524702 w 5179868"/>
              <a:gd name="connsiteY1401" fmla="*/ 85110 h 1310691"/>
              <a:gd name="connsiteX1402" fmla="*/ 543256 w 5179868"/>
              <a:gd name="connsiteY1402" fmla="*/ 85110 h 1310691"/>
              <a:gd name="connsiteX1403" fmla="*/ 366654 w 5179868"/>
              <a:gd name="connsiteY1403" fmla="*/ 42555 h 1310691"/>
              <a:gd name="connsiteX1404" fmla="*/ 460274 w 5179868"/>
              <a:gd name="connsiteY1404" fmla="*/ 42555 h 1310691"/>
              <a:gd name="connsiteX1405" fmla="*/ 460274 w 5179868"/>
              <a:gd name="connsiteY1405" fmla="*/ 85450 h 1310691"/>
              <a:gd name="connsiteX1406" fmla="*/ 478488 w 5179868"/>
              <a:gd name="connsiteY1406" fmla="*/ 85450 h 1310691"/>
              <a:gd name="connsiteX1407" fmla="*/ 478913 w 5179868"/>
              <a:gd name="connsiteY1407" fmla="*/ 119154 h 1310691"/>
              <a:gd name="connsiteX1408" fmla="*/ 348440 w 5179868"/>
              <a:gd name="connsiteY1408" fmla="*/ 119154 h 1310691"/>
              <a:gd name="connsiteX1409" fmla="*/ 348440 w 5179868"/>
              <a:gd name="connsiteY1409" fmla="*/ 85110 h 1310691"/>
              <a:gd name="connsiteX1410" fmla="*/ 366654 w 5179868"/>
              <a:gd name="connsiteY1410" fmla="*/ 85110 h 1310691"/>
              <a:gd name="connsiteX1411" fmla="*/ 190306 w 5179868"/>
              <a:gd name="connsiteY1411" fmla="*/ 42555 h 1310691"/>
              <a:gd name="connsiteX1412" fmla="*/ 283927 w 5179868"/>
              <a:gd name="connsiteY1412" fmla="*/ 42555 h 1310691"/>
              <a:gd name="connsiteX1413" fmla="*/ 283927 w 5179868"/>
              <a:gd name="connsiteY1413" fmla="*/ 85280 h 1310691"/>
              <a:gd name="connsiteX1414" fmla="*/ 302225 w 5179868"/>
              <a:gd name="connsiteY1414" fmla="*/ 85280 h 1310691"/>
              <a:gd name="connsiteX1415" fmla="*/ 302566 w 5179868"/>
              <a:gd name="connsiteY1415" fmla="*/ 119154 h 1310691"/>
              <a:gd name="connsiteX1416" fmla="*/ 172093 w 5179868"/>
              <a:gd name="connsiteY1416" fmla="*/ 119154 h 1310691"/>
              <a:gd name="connsiteX1417" fmla="*/ 172093 w 5179868"/>
              <a:gd name="connsiteY1417" fmla="*/ 85110 h 1310691"/>
              <a:gd name="connsiteX1418" fmla="*/ 190306 w 5179868"/>
              <a:gd name="connsiteY1418" fmla="*/ 85110 h 1310691"/>
              <a:gd name="connsiteX1419" fmla="*/ 12341 w 5179868"/>
              <a:gd name="connsiteY1419" fmla="*/ 42555 h 1310691"/>
              <a:gd name="connsiteX1420" fmla="*/ 109707 w 5179868"/>
              <a:gd name="connsiteY1420" fmla="*/ 42555 h 1310691"/>
              <a:gd name="connsiteX1421" fmla="*/ 109707 w 5179868"/>
              <a:gd name="connsiteY1421" fmla="*/ 85110 h 1310691"/>
              <a:gd name="connsiteX1422" fmla="*/ 126729 w 5179868"/>
              <a:gd name="connsiteY1422" fmla="*/ 85110 h 1310691"/>
              <a:gd name="connsiteX1423" fmla="*/ 126729 w 5179868"/>
              <a:gd name="connsiteY1423" fmla="*/ 119835 h 1310691"/>
              <a:gd name="connsiteX1424" fmla="*/ 12341 w 5179868"/>
              <a:gd name="connsiteY1424" fmla="*/ 119835 h 1310691"/>
              <a:gd name="connsiteX1425" fmla="*/ 710242 w 5179868"/>
              <a:gd name="connsiteY1425" fmla="*/ 0 h 1310691"/>
              <a:gd name="connsiteX1426" fmla="*/ 735775 w 5179868"/>
              <a:gd name="connsiteY1426" fmla="*/ 0 h 1310691"/>
              <a:gd name="connsiteX1427" fmla="*/ 735775 w 5179868"/>
              <a:gd name="connsiteY1427" fmla="*/ 14298 h 1310691"/>
              <a:gd name="connsiteX1428" fmla="*/ 754073 w 5179868"/>
              <a:gd name="connsiteY1428" fmla="*/ 14298 h 1310691"/>
              <a:gd name="connsiteX1429" fmla="*/ 754073 w 5179868"/>
              <a:gd name="connsiteY1429" fmla="*/ 0 h 1310691"/>
              <a:gd name="connsiteX1430" fmla="*/ 782330 w 5179868"/>
              <a:gd name="connsiteY1430" fmla="*/ 0 h 1310691"/>
              <a:gd name="connsiteX1431" fmla="*/ 782330 w 5179868"/>
              <a:gd name="connsiteY1431" fmla="*/ 14298 h 1310691"/>
              <a:gd name="connsiteX1432" fmla="*/ 800884 w 5179868"/>
              <a:gd name="connsiteY1432" fmla="*/ 14298 h 1310691"/>
              <a:gd name="connsiteX1433" fmla="*/ 800884 w 5179868"/>
              <a:gd name="connsiteY1433" fmla="*/ 0 h 1310691"/>
              <a:gd name="connsiteX1434" fmla="*/ 827779 w 5179868"/>
              <a:gd name="connsiteY1434" fmla="*/ 0 h 1310691"/>
              <a:gd name="connsiteX1435" fmla="*/ 827779 w 5179868"/>
              <a:gd name="connsiteY1435" fmla="*/ 30044 h 1310691"/>
              <a:gd name="connsiteX1436" fmla="*/ 710242 w 5179868"/>
              <a:gd name="connsiteY1436" fmla="*/ 30044 h 1310691"/>
              <a:gd name="connsiteX1437" fmla="*/ 531001 w 5179868"/>
              <a:gd name="connsiteY1437" fmla="*/ 0 h 1310691"/>
              <a:gd name="connsiteX1438" fmla="*/ 557044 w 5179868"/>
              <a:gd name="connsiteY1438" fmla="*/ 0 h 1310691"/>
              <a:gd name="connsiteX1439" fmla="*/ 557044 w 5179868"/>
              <a:gd name="connsiteY1439" fmla="*/ 14298 h 1310691"/>
              <a:gd name="connsiteX1440" fmla="*/ 575854 w 5179868"/>
              <a:gd name="connsiteY1440" fmla="*/ 14298 h 1310691"/>
              <a:gd name="connsiteX1441" fmla="*/ 575854 w 5179868"/>
              <a:gd name="connsiteY1441" fmla="*/ 0 h 1310691"/>
              <a:gd name="connsiteX1442" fmla="*/ 604195 w 5179868"/>
              <a:gd name="connsiteY1442" fmla="*/ 0 h 1310691"/>
              <a:gd name="connsiteX1443" fmla="*/ 604195 w 5179868"/>
              <a:gd name="connsiteY1443" fmla="*/ 14298 h 1310691"/>
              <a:gd name="connsiteX1444" fmla="*/ 622834 w 5179868"/>
              <a:gd name="connsiteY1444" fmla="*/ 14298 h 1310691"/>
              <a:gd name="connsiteX1445" fmla="*/ 622834 w 5179868"/>
              <a:gd name="connsiteY1445" fmla="*/ 0 h 1310691"/>
              <a:gd name="connsiteX1446" fmla="*/ 648367 w 5179868"/>
              <a:gd name="connsiteY1446" fmla="*/ 0 h 1310691"/>
              <a:gd name="connsiteX1447" fmla="*/ 648537 w 5179868"/>
              <a:gd name="connsiteY1447" fmla="*/ 30044 h 1310691"/>
              <a:gd name="connsiteX1448" fmla="*/ 531001 w 5179868"/>
              <a:gd name="connsiteY1448" fmla="*/ 30044 h 1310691"/>
              <a:gd name="connsiteX1449" fmla="*/ 354908 w 5179868"/>
              <a:gd name="connsiteY1449" fmla="*/ 0 h 1310691"/>
              <a:gd name="connsiteX1450" fmla="*/ 380867 w 5179868"/>
              <a:gd name="connsiteY1450" fmla="*/ 0 h 1310691"/>
              <a:gd name="connsiteX1451" fmla="*/ 380867 w 5179868"/>
              <a:gd name="connsiteY1451" fmla="*/ 14298 h 1310691"/>
              <a:gd name="connsiteX1452" fmla="*/ 399506 w 5179868"/>
              <a:gd name="connsiteY1452" fmla="*/ 14298 h 1310691"/>
              <a:gd name="connsiteX1453" fmla="*/ 399506 w 5179868"/>
              <a:gd name="connsiteY1453" fmla="*/ 0 h 1310691"/>
              <a:gd name="connsiteX1454" fmla="*/ 427848 w 5179868"/>
              <a:gd name="connsiteY1454" fmla="*/ 0 h 1310691"/>
              <a:gd name="connsiteX1455" fmla="*/ 427848 w 5179868"/>
              <a:gd name="connsiteY1455" fmla="*/ 14469 h 1310691"/>
              <a:gd name="connsiteX1456" fmla="*/ 446401 w 5179868"/>
              <a:gd name="connsiteY1456" fmla="*/ 14469 h 1310691"/>
              <a:gd name="connsiteX1457" fmla="*/ 446401 w 5179868"/>
              <a:gd name="connsiteY1457" fmla="*/ 170 h 1310691"/>
              <a:gd name="connsiteX1458" fmla="*/ 472360 w 5179868"/>
              <a:gd name="connsiteY1458" fmla="*/ 170 h 1310691"/>
              <a:gd name="connsiteX1459" fmla="*/ 472445 w 5179868"/>
              <a:gd name="connsiteY1459" fmla="*/ 30044 h 1310691"/>
              <a:gd name="connsiteX1460" fmla="*/ 354908 w 5179868"/>
              <a:gd name="connsiteY1460" fmla="*/ 30044 h 1310691"/>
              <a:gd name="connsiteX1461" fmla="*/ 178476 w 5179868"/>
              <a:gd name="connsiteY1461" fmla="*/ 0 h 1310691"/>
              <a:gd name="connsiteX1462" fmla="*/ 204519 w 5179868"/>
              <a:gd name="connsiteY1462" fmla="*/ 0 h 1310691"/>
              <a:gd name="connsiteX1463" fmla="*/ 204519 w 5179868"/>
              <a:gd name="connsiteY1463" fmla="*/ 14298 h 1310691"/>
              <a:gd name="connsiteX1464" fmla="*/ 223158 w 5179868"/>
              <a:gd name="connsiteY1464" fmla="*/ 14298 h 1310691"/>
              <a:gd name="connsiteX1465" fmla="*/ 223158 w 5179868"/>
              <a:gd name="connsiteY1465" fmla="*/ 0 h 1310691"/>
              <a:gd name="connsiteX1466" fmla="*/ 251415 w 5179868"/>
              <a:gd name="connsiteY1466" fmla="*/ 0 h 1310691"/>
              <a:gd name="connsiteX1467" fmla="*/ 251415 w 5179868"/>
              <a:gd name="connsiteY1467" fmla="*/ 14298 h 1310691"/>
              <a:gd name="connsiteX1468" fmla="*/ 269969 w 5179868"/>
              <a:gd name="connsiteY1468" fmla="*/ 14298 h 1310691"/>
              <a:gd name="connsiteX1469" fmla="*/ 269969 w 5179868"/>
              <a:gd name="connsiteY1469" fmla="*/ 0 h 1310691"/>
              <a:gd name="connsiteX1470" fmla="*/ 296012 w 5179868"/>
              <a:gd name="connsiteY1470" fmla="*/ 0 h 1310691"/>
              <a:gd name="connsiteX1471" fmla="*/ 296012 w 5179868"/>
              <a:gd name="connsiteY1471" fmla="*/ 30044 h 1310691"/>
              <a:gd name="connsiteX1472" fmla="*/ 178476 w 5179868"/>
              <a:gd name="connsiteY1472" fmla="*/ 30044 h 1310691"/>
              <a:gd name="connsiteX1473" fmla="*/ 0 w 5179868"/>
              <a:gd name="connsiteY1473" fmla="*/ 0 h 1310691"/>
              <a:gd name="connsiteX1474" fmla="*/ 26044 w 5179868"/>
              <a:gd name="connsiteY1474" fmla="*/ 0 h 1310691"/>
              <a:gd name="connsiteX1475" fmla="*/ 26044 w 5179868"/>
              <a:gd name="connsiteY1475" fmla="*/ 14298 h 1310691"/>
              <a:gd name="connsiteX1476" fmla="*/ 44598 w 5179868"/>
              <a:gd name="connsiteY1476" fmla="*/ 14298 h 1310691"/>
              <a:gd name="connsiteX1477" fmla="*/ 44598 w 5179868"/>
              <a:gd name="connsiteY1477" fmla="*/ 0 h 1310691"/>
              <a:gd name="connsiteX1478" fmla="*/ 72854 w 5179868"/>
              <a:gd name="connsiteY1478" fmla="*/ 0 h 1310691"/>
              <a:gd name="connsiteX1479" fmla="*/ 72854 w 5179868"/>
              <a:gd name="connsiteY1479" fmla="*/ 14298 h 1310691"/>
              <a:gd name="connsiteX1480" fmla="*/ 91494 w 5179868"/>
              <a:gd name="connsiteY1480" fmla="*/ 14298 h 1310691"/>
              <a:gd name="connsiteX1481" fmla="*/ 91494 w 5179868"/>
              <a:gd name="connsiteY1481" fmla="*/ 0 h 1310691"/>
              <a:gd name="connsiteX1482" fmla="*/ 117537 w 5179868"/>
              <a:gd name="connsiteY1482" fmla="*/ 0 h 1310691"/>
              <a:gd name="connsiteX1483" fmla="*/ 117537 w 5179868"/>
              <a:gd name="connsiteY1483" fmla="*/ 30044 h 1310691"/>
              <a:gd name="connsiteX1484" fmla="*/ 0 w 5179868"/>
              <a:gd name="connsiteY1484" fmla="*/ 30044 h 131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Lst>
            <a:rect l="l" t="t" r="r" b="b"/>
            <a:pathLst>
              <a:path w="5179868" h="1310691">
                <a:moveTo>
                  <a:pt x="257287" y="1060298"/>
                </a:moveTo>
                <a:cubicBezTo>
                  <a:pt x="257811" y="1060116"/>
                  <a:pt x="258381" y="1060116"/>
                  <a:pt x="258905" y="1060298"/>
                </a:cubicBezTo>
                <a:cubicBezTo>
                  <a:pt x="261853" y="1060629"/>
                  <a:pt x="264622" y="1061880"/>
                  <a:pt x="266820" y="1063873"/>
                </a:cubicBezTo>
                <a:cubicBezTo>
                  <a:pt x="297827" y="1086634"/>
                  <a:pt x="335092" y="1099293"/>
                  <a:pt x="373547" y="1100129"/>
                </a:cubicBezTo>
                <a:cubicBezTo>
                  <a:pt x="383205" y="1105905"/>
                  <a:pt x="393447" y="1110641"/>
                  <a:pt x="404102" y="1114258"/>
                </a:cubicBezTo>
                <a:cubicBezTo>
                  <a:pt x="398084" y="1115760"/>
                  <a:pt x="391919" y="1116587"/>
                  <a:pt x="385718" y="1116726"/>
                </a:cubicBezTo>
                <a:cubicBezTo>
                  <a:pt x="340104" y="1118772"/>
                  <a:pt x="295687" y="1101788"/>
                  <a:pt x="263075" y="1069830"/>
                </a:cubicBezTo>
                <a:cubicBezTo>
                  <a:pt x="260185" y="1067782"/>
                  <a:pt x="258130" y="1064760"/>
                  <a:pt x="257287" y="1061319"/>
                </a:cubicBezTo>
                <a:cubicBezTo>
                  <a:pt x="257287" y="1060298"/>
                  <a:pt x="257287" y="1060298"/>
                  <a:pt x="257287" y="1060298"/>
                </a:cubicBezTo>
                <a:close/>
                <a:moveTo>
                  <a:pt x="109792" y="946251"/>
                </a:moveTo>
                <a:cubicBezTo>
                  <a:pt x="109962" y="946251"/>
                  <a:pt x="110473" y="946336"/>
                  <a:pt x="111239" y="947187"/>
                </a:cubicBezTo>
                <a:cubicBezTo>
                  <a:pt x="112319" y="948313"/>
                  <a:pt x="113210" y="949606"/>
                  <a:pt x="113877" y="951017"/>
                </a:cubicBezTo>
                <a:cubicBezTo>
                  <a:pt x="124175" y="973628"/>
                  <a:pt x="136751" y="995130"/>
                  <a:pt x="151411" y="1015190"/>
                </a:cubicBezTo>
                <a:cubicBezTo>
                  <a:pt x="168176" y="1033678"/>
                  <a:pt x="187256" y="1049926"/>
                  <a:pt x="208179" y="1063532"/>
                </a:cubicBezTo>
                <a:cubicBezTo>
                  <a:pt x="193103" y="1067119"/>
                  <a:pt x="178421" y="1072193"/>
                  <a:pt x="164348" y="1078682"/>
                </a:cubicBezTo>
                <a:cubicBezTo>
                  <a:pt x="178437" y="1095277"/>
                  <a:pt x="195568" y="1109028"/>
                  <a:pt x="214818" y="1119194"/>
                </a:cubicBezTo>
                <a:cubicBezTo>
                  <a:pt x="237003" y="1132021"/>
                  <a:pt x="262132" y="1138882"/>
                  <a:pt x="287757" y="1139110"/>
                </a:cubicBezTo>
                <a:cubicBezTo>
                  <a:pt x="303025" y="1139815"/>
                  <a:pt x="318303" y="1137945"/>
                  <a:pt x="332950" y="1133578"/>
                </a:cubicBezTo>
                <a:cubicBezTo>
                  <a:pt x="339827" y="1131209"/>
                  <a:pt x="346184" y="1127540"/>
                  <a:pt x="351674" y="1122769"/>
                </a:cubicBezTo>
                <a:cubicBezTo>
                  <a:pt x="373103" y="1126002"/>
                  <a:pt x="394965" y="1124843"/>
                  <a:pt x="415932" y="1119364"/>
                </a:cubicBezTo>
                <a:cubicBezTo>
                  <a:pt x="434846" y="1123878"/>
                  <a:pt x="454402" y="1125059"/>
                  <a:pt x="473722" y="1122854"/>
                </a:cubicBezTo>
                <a:cubicBezTo>
                  <a:pt x="479524" y="1127333"/>
                  <a:pt x="485946" y="1130945"/>
                  <a:pt x="492786" y="1133578"/>
                </a:cubicBezTo>
                <a:cubicBezTo>
                  <a:pt x="507434" y="1137945"/>
                  <a:pt x="522712" y="1139815"/>
                  <a:pt x="537980" y="1139110"/>
                </a:cubicBezTo>
                <a:cubicBezTo>
                  <a:pt x="563604" y="1138875"/>
                  <a:pt x="588731" y="1132014"/>
                  <a:pt x="610919" y="1119194"/>
                </a:cubicBezTo>
                <a:cubicBezTo>
                  <a:pt x="630163" y="1109056"/>
                  <a:pt x="647271" y="1095301"/>
                  <a:pt x="661304" y="1078682"/>
                </a:cubicBezTo>
                <a:cubicBezTo>
                  <a:pt x="647334" y="1072450"/>
                  <a:pt x="632873" y="1067382"/>
                  <a:pt x="618068" y="1063532"/>
                </a:cubicBezTo>
                <a:cubicBezTo>
                  <a:pt x="638991" y="1049926"/>
                  <a:pt x="658071" y="1033678"/>
                  <a:pt x="674836" y="1015190"/>
                </a:cubicBezTo>
                <a:cubicBezTo>
                  <a:pt x="689482" y="995106"/>
                  <a:pt x="702084" y="973608"/>
                  <a:pt x="712455" y="951017"/>
                </a:cubicBezTo>
                <a:cubicBezTo>
                  <a:pt x="713075" y="949621"/>
                  <a:pt x="713908" y="948329"/>
                  <a:pt x="714923" y="947187"/>
                </a:cubicBezTo>
                <a:cubicBezTo>
                  <a:pt x="715689" y="946251"/>
                  <a:pt x="716200" y="946251"/>
                  <a:pt x="716455" y="946251"/>
                </a:cubicBezTo>
                <a:cubicBezTo>
                  <a:pt x="716710" y="946251"/>
                  <a:pt x="717306" y="946421"/>
                  <a:pt x="718157" y="947698"/>
                </a:cubicBezTo>
                <a:cubicBezTo>
                  <a:pt x="719255" y="949678"/>
                  <a:pt x="720085" y="951796"/>
                  <a:pt x="720625" y="953996"/>
                </a:cubicBezTo>
                <a:cubicBezTo>
                  <a:pt x="725496" y="972786"/>
                  <a:pt x="727956" y="992119"/>
                  <a:pt x="727945" y="1011530"/>
                </a:cubicBezTo>
                <a:cubicBezTo>
                  <a:pt x="727910" y="1021516"/>
                  <a:pt x="727285" y="1031491"/>
                  <a:pt x="726072" y="1041404"/>
                </a:cubicBezTo>
                <a:cubicBezTo>
                  <a:pt x="723404" y="1064661"/>
                  <a:pt x="717975" y="1087518"/>
                  <a:pt x="709901" y="1109492"/>
                </a:cubicBezTo>
                <a:cubicBezTo>
                  <a:pt x="707860" y="1114916"/>
                  <a:pt x="705472" y="1120204"/>
                  <a:pt x="702752" y="1125322"/>
                </a:cubicBezTo>
                <a:cubicBezTo>
                  <a:pt x="702327" y="1126258"/>
                  <a:pt x="701391" y="1127875"/>
                  <a:pt x="701391" y="1127875"/>
                </a:cubicBezTo>
                <a:cubicBezTo>
                  <a:pt x="701391" y="1127875"/>
                  <a:pt x="686071" y="1101406"/>
                  <a:pt x="683688" y="1098172"/>
                </a:cubicBezTo>
                <a:cubicBezTo>
                  <a:pt x="691937" y="1081417"/>
                  <a:pt x="698412" y="1063845"/>
                  <a:pt x="703008" y="1045744"/>
                </a:cubicBezTo>
                <a:cubicBezTo>
                  <a:pt x="710157" y="1019445"/>
                  <a:pt x="715178" y="988976"/>
                  <a:pt x="715178" y="988976"/>
                </a:cubicBezTo>
                <a:lnTo>
                  <a:pt x="714072" y="988380"/>
                </a:lnTo>
                <a:cubicBezTo>
                  <a:pt x="714072" y="988380"/>
                  <a:pt x="705476" y="1019956"/>
                  <a:pt x="699688" y="1038510"/>
                </a:cubicBezTo>
                <a:cubicBezTo>
                  <a:pt x="691105" y="1065089"/>
                  <a:pt x="677206" y="1089644"/>
                  <a:pt x="658836" y="1110683"/>
                </a:cubicBezTo>
                <a:cubicBezTo>
                  <a:pt x="621047" y="1147451"/>
                  <a:pt x="551597" y="1183452"/>
                  <a:pt x="487424" y="1204304"/>
                </a:cubicBezTo>
                <a:cubicBezTo>
                  <a:pt x="458809" y="1214674"/>
                  <a:pt x="433198" y="1231952"/>
                  <a:pt x="412868" y="1254604"/>
                </a:cubicBezTo>
                <a:cubicBezTo>
                  <a:pt x="392520" y="1231974"/>
                  <a:pt x="366915" y="1214699"/>
                  <a:pt x="338312" y="1204304"/>
                </a:cubicBezTo>
                <a:cubicBezTo>
                  <a:pt x="274139" y="1183537"/>
                  <a:pt x="204604" y="1147535"/>
                  <a:pt x="166816" y="1110683"/>
                </a:cubicBezTo>
                <a:cubicBezTo>
                  <a:pt x="147903" y="1090033"/>
                  <a:pt x="133933" y="1065353"/>
                  <a:pt x="125963" y="1038510"/>
                </a:cubicBezTo>
                <a:cubicBezTo>
                  <a:pt x="120005" y="1019956"/>
                  <a:pt x="111494" y="988380"/>
                  <a:pt x="111494" y="988380"/>
                </a:cubicBezTo>
                <a:lnTo>
                  <a:pt x="110473" y="988976"/>
                </a:lnTo>
                <a:cubicBezTo>
                  <a:pt x="112522" y="1007756"/>
                  <a:pt x="115677" y="1026399"/>
                  <a:pt x="119920" y="1044808"/>
                </a:cubicBezTo>
                <a:cubicBezTo>
                  <a:pt x="125083" y="1063624"/>
                  <a:pt x="132573" y="1081722"/>
                  <a:pt x="142219" y="1098683"/>
                </a:cubicBezTo>
                <a:lnTo>
                  <a:pt x="125197" y="1127875"/>
                </a:lnTo>
                <a:lnTo>
                  <a:pt x="124857" y="1127960"/>
                </a:lnTo>
                <a:cubicBezTo>
                  <a:pt x="120431" y="1120215"/>
                  <a:pt x="106898" y="1093491"/>
                  <a:pt x="100175" y="1041404"/>
                </a:cubicBezTo>
                <a:cubicBezTo>
                  <a:pt x="98920" y="1031495"/>
                  <a:pt x="98294" y="1021517"/>
                  <a:pt x="98302" y="1011530"/>
                </a:cubicBezTo>
                <a:cubicBezTo>
                  <a:pt x="98217" y="992109"/>
                  <a:pt x="100707" y="972762"/>
                  <a:pt x="105707" y="953996"/>
                </a:cubicBezTo>
                <a:cubicBezTo>
                  <a:pt x="106144" y="951778"/>
                  <a:pt x="106950" y="949649"/>
                  <a:pt x="108090" y="947698"/>
                </a:cubicBezTo>
                <a:cubicBezTo>
                  <a:pt x="108941" y="946251"/>
                  <a:pt x="109622" y="946251"/>
                  <a:pt x="109792" y="946251"/>
                </a:cubicBezTo>
                <a:close/>
                <a:moveTo>
                  <a:pt x="591088" y="870844"/>
                </a:moveTo>
                <a:lnTo>
                  <a:pt x="629728" y="870844"/>
                </a:lnTo>
                <a:lnTo>
                  <a:pt x="629728" y="871950"/>
                </a:lnTo>
                <a:cubicBezTo>
                  <a:pt x="628049" y="872461"/>
                  <a:pt x="626603" y="873546"/>
                  <a:pt x="625643" y="875014"/>
                </a:cubicBezTo>
                <a:lnTo>
                  <a:pt x="625387" y="875014"/>
                </a:lnTo>
                <a:cubicBezTo>
                  <a:pt x="624255" y="877039"/>
                  <a:pt x="623696" y="879334"/>
                  <a:pt x="623770" y="881652"/>
                </a:cubicBezTo>
                <a:lnTo>
                  <a:pt x="623770" y="980805"/>
                </a:lnTo>
                <a:cubicBezTo>
                  <a:pt x="623359" y="986655"/>
                  <a:pt x="624442" y="992512"/>
                  <a:pt x="626919" y="997827"/>
                </a:cubicBezTo>
                <a:cubicBezTo>
                  <a:pt x="628317" y="1000541"/>
                  <a:pt x="630839" y="1002502"/>
                  <a:pt x="633813" y="1003189"/>
                </a:cubicBezTo>
                <a:lnTo>
                  <a:pt x="633813" y="1004806"/>
                </a:lnTo>
                <a:lnTo>
                  <a:pt x="586662" y="1004806"/>
                </a:lnTo>
                <a:lnTo>
                  <a:pt x="586662" y="1003189"/>
                </a:lnTo>
                <a:cubicBezTo>
                  <a:pt x="589669" y="1002525"/>
                  <a:pt x="592225" y="1000561"/>
                  <a:pt x="593641" y="997827"/>
                </a:cubicBezTo>
                <a:cubicBezTo>
                  <a:pt x="596077" y="992499"/>
                  <a:pt x="597158" y="986652"/>
                  <a:pt x="596790" y="980805"/>
                </a:cubicBezTo>
                <a:lnTo>
                  <a:pt x="596790" y="881652"/>
                </a:lnTo>
                <a:cubicBezTo>
                  <a:pt x="596865" y="879334"/>
                  <a:pt x="596306" y="877039"/>
                  <a:pt x="595173" y="875014"/>
                </a:cubicBezTo>
                <a:cubicBezTo>
                  <a:pt x="594213" y="873546"/>
                  <a:pt x="592767" y="872461"/>
                  <a:pt x="591088" y="871950"/>
                </a:cubicBezTo>
                <a:close/>
                <a:moveTo>
                  <a:pt x="256521" y="870078"/>
                </a:moveTo>
                <a:lnTo>
                  <a:pt x="282991" y="870078"/>
                </a:lnTo>
                <a:lnTo>
                  <a:pt x="282991" y="871610"/>
                </a:lnTo>
                <a:lnTo>
                  <a:pt x="281629" y="872035"/>
                </a:lnTo>
                <a:cubicBezTo>
                  <a:pt x="280651" y="872680"/>
                  <a:pt x="279763" y="873453"/>
                  <a:pt x="278990" y="874333"/>
                </a:cubicBezTo>
                <a:cubicBezTo>
                  <a:pt x="278224" y="875269"/>
                  <a:pt x="275586" y="878929"/>
                  <a:pt x="271756" y="884291"/>
                </a:cubicBezTo>
                <a:cubicBezTo>
                  <a:pt x="260266" y="900292"/>
                  <a:pt x="239074" y="930250"/>
                  <a:pt x="239074" y="930250"/>
                </a:cubicBezTo>
                <a:cubicBezTo>
                  <a:pt x="238700" y="930818"/>
                  <a:pt x="238700" y="931554"/>
                  <a:pt x="239074" y="932123"/>
                </a:cubicBezTo>
                <a:cubicBezTo>
                  <a:pt x="239074" y="932208"/>
                  <a:pt x="269373" y="988465"/>
                  <a:pt x="272692" y="994083"/>
                </a:cubicBezTo>
                <a:cubicBezTo>
                  <a:pt x="274346" y="996798"/>
                  <a:pt x="276659" y="999052"/>
                  <a:pt x="279416" y="1000636"/>
                </a:cubicBezTo>
                <a:cubicBezTo>
                  <a:pt x="280910" y="1001579"/>
                  <a:pt x="282549" y="1002269"/>
                  <a:pt x="284267" y="1002679"/>
                </a:cubicBezTo>
                <a:lnTo>
                  <a:pt x="284267" y="1004296"/>
                </a:lnTo>
                <a:lnTo>
                  <a:pt x="233201" y="1004296"/>
                </a:lnTo>
                <a:lnTo>
                  <a:pt x="233201" y="1002594"/>
                </a:lnTo>
                <a:cubicBezTo>
                  <a:pt x="233815" y="1002336"/>
                  <a:pt x="234388" y="1001992"/>
                  <a:pt x="234904" y="1001572"/>
                </a:cubicBezTo>
                <a:cubicBezTo>
                  <a:pt x="235899" y="1000653"/>
                  <a:pt x="236456" y="999353"/>
                  <a:pt x="236436" y="997998"/>
                </a:cubicBezTo>
                <a:cubicBezTo>
                  <a:pt x="236422" y="996995"/>
                  <a:pt x="236189" y="996008"/>
                  <a:pt x="235755" y="995104"/>
                </a:cubicBezTo>
                <a:cubicBezTo>
                  <a:pt x="234563" y="992295"/>
                  <a:pt x="218733" y="960039"/>
                  <a:pt x="218733" y="960039"/>
                </a:cubicBezTo>
                <a:cubicBezTo>
                  <a:pt x="218496" y="959441"/>
                  <a:pt x="217928" y="959040"/>
                  <a:pt x="217286" y="959017"/>
                </a:cubicBezTo>
                <a:cubicBezTo>
                  <a:pt x="216620" y="958933"/>
                  <a:pt x="215962" y="959228"/>
                  <a:pt x="215584" y="959783"/>
                </a:cubicBezTo>
                <a:cubicBezTo>
                  <a:pt x="215584" y="959783"/>
                  <a:pt x="198051" y="983529"/>
                  <a:pt x="194306" y="988976"/>
                </a:cubicBezTo>
                <a:cubicBezTo>
                  <a:pt x="192518" y="991452"/>
                  <a:pt x="191564" y="994433"/>
                  <a:pt x="191583" y="997487"/>
                </a:cubicBezTo>
                <a:cubicBezTo>
                  <a:pt x="191521" y="998779"/>
                  <a:pt x="191784" y="1000067"/>
                  <a:pt x="192349" y="1001232"/>
                </a:cubicBezTo>
                <a:cubicBezTo>
                  <a:pt x="192710" y="1001793"/>
                  <a:pt x="193172" y="1002284"/>
                  <a:pt x="193710" y="1002679"/>
                </a:cubicBezTo>
                <a:lnTo>
                  <a:pt x="194306" y="1004296"/>
                </a:lnTo>
                <a:lnTo>
                  <a:pt x="160262" y="1004296"/>
                </a:lnTo>
                <a:lnTo>
                  <a:pt x="160262" y="1002764"/>
                </a:lnTo>
                <a:cubicBezTo>
                  <a:pt x="162883" y="1002260"/>
                  <a:pt x="165254" y="1000880"/>
                  <a:pt x="166986" y="998849"/>
                </a:cubicBezTo>
                <a:cubicBezTo>
                  <a:pt x="167497" y="998338"/>
                  <a:pt x="168263" y="997232"/>
                  <a:pt x="169624" y="995529"/>
                </a:cubicBezTo>
                <a:cubicBezTo>
                  <a:pt x="179071" y="983614"/>
                  <a:pt x="209371" y="942932"/>
                  <a:pt x="209371" y="942932"/>
                </a:cubicBezTo>
                <a:cubicBezTo>
                  <a:pt x="209705" y="942352"/>
                  <a:pt x="209705" y="941638"/>
                  <a:pt x="209371" y="941059"/>
                </a:cubicBezTo>
                <a:cubicBezTo>
                  <a:pt x="209371" y="940974"/>
                  <a:pt x="178731" y="882929"/>
                  <a:pt x="175752" y="877993"/>
                </a:cubicBezTo>
                <a:cubicBezTo>
                  <a:pt x="173846" y="874501"/>
                  <a:pt x="170411" y="872106"/>
                  <a:pt x="166475" y="871524"/>
                </a:cubicBezTo>
                <a:lnTo>
                  <a:pt x="166475" y="870163"/>
                </a:lnTo>
                <a:lnTo>
                  <a:pt x="212094" y="870163"/>
                </a:lnTo>
                <a:lnTo>
                  <a:pt x="212094" y="872290"/>
                </a:lnTo>
                <a:cubicBezTo>
                  <a:pt x="210991" y="873174"/>
                  <a:pt x="210388" y="874540"/>
                  <a:pt x="210477" y="875950"/>
                </a:cubicBezTo>
                <a:cubicBezTo>
                  <a:pt x="210493" y="877373"/>
                  <a:pt x="210843" y="878772"/>
                  <a:pt x="211498" y="880035"/>
                </a:cubicBezTo>
                <a:cubicBezTo>
                  <a:pt x="212860" y="882759"/>
                  <a:pt x="229031" y="913143"/>
                  <a:pt x="229031" y="913143"/>
                </a:cubicBezTo>
                <a:cubicBezTo>
                  <a:pt x="229293" y="913669"/>
                  <a:pt x="229808" y="914023"/>
                  <a:pt x="230393" y="914079"/>
                </a:cubicBezTo>
                <a:cubicBezTo>
                  <a:pt x="231037" y="914173"/>
                  <a:pt x="231674" y="913871"/>
                  <a:pt x="232010" y="913313"/>
                </a:cubicBezTo>
                <a:cubicBezTo>
                  <a:pt x="232095" y="913313"/>
                  <a:pt x="252692" y="885397"/>
                  <a:pt x="255755" y="880716"/>
                </a:cubicBezTo>
                <a:cubicBezTo>
                  <a:pt x="256865" y="879259"/>
                  <a:pt x="257543" y="877519"/>
                  <a:pt x="257713" y="875695"/>
                </a:cubicBezTo>
                <a:cubicBezTo>
                  <a:pt x="257750" y="874503"/>
                  <a:pt x="257323" y="873343"/>
                  <a:pt x="256521" y="872461"/>
                </a:cubicBezTo>
                <a:close/>
                <a:moveTo>
                  <a:pt x="251159" y="852119"/>
                </a:moveTo>
                <a:lnTo>
                  <a:pt x="252119" y="852247"/>
                </a:lnTo>
                <a:lnTo>
                  <a:pt x="251159" y="852800"/>
                </a:lnTo>
                <a:cubicBezTo>
                  <a:pt x="251082" y="852580"/>
                  <a:pt x="251082" y="852340"/>
                  <a:pt x="251159" y="852119"/>
                </a:cubicBezTo>
                <a:close/>
                <a:moveTo>
                  <a:pt x="252511" y="852021"/>
                </a:moveTo>
                <a:lnTo>
                  <a:pt x="252436" y="852289"/>
                </a:lnTo>
                <a:lnTo>
                  <a:pt x="252119" y="852247"/>
                </a:lnTo>
                <a:close/>
                <a:moveTo>
                  <a:pt x="1623385" y="835608"/>
                </a:moveTo>
                <a:cubicBezTo>
                  <a:pt x="1512402" y="835608"/>
                  <a:pt x="1493422" y="931867"/>
                  <a:pt x="1493422" y="1009062"/>
                </a:cubicBezTo>
                <a:cubicBezTo>
                  <a:pt x="1493422" y="1053744"/>
                  <a:pt x="1497082" y="1184984"/>
                  <a:pt x="1623981" y="1184984"/>
                </a:cubicBezTo>
                <a:lnTo>
                  <a:pt x="1623811" y="1185069"/>
                </a:lnTo>
                <a:cubicBezTo>
                  <a:pt x="1748582" y="1185069"/>
                  <a:pt x="1752497" y="1050765"/>
                  <a:pt x="1752667" y="1009062"/>
                </a:cubicBezTo>
                <a:cubicBezTo>
                  <a:pt x="1752667" y="926335"/>
                  <a:pt x="1728155" y="835608"/>
                  <a:pt x="1623385" y="835608"/>
                </a:cubicBezTo>
                <a:close/>
                <a:moveTo>
                  <a:pt x="415166" y="815352"/>
                </a:moveTo>
                <a:cubicBezTo>
                  <a:pt x="424884" y="820938"/>
                  <a:pt x="433718" y="827937"/>
                  <a:pt x="441380" y="836119"/>
                </a:cubicBezTo>
                <a:lnTo>
                  <a:pt x="440444" y="836119"/>
                </a:lnTo>
                <a:cubicBezTo>
                  <a:pt x="440444" y="836119"/>
                  <a:pt x="440444" y="1009147"/>
                  <a:pt x="440444" y="1054851"/>
                </a:cubicBezTo>
                <a:cubicBezTo>
                  <a:pt x="433205" y="1063936"/>
                  <a:pt x="424590" y="1071833"/>
                  <a:pt x="414911" y="1078256"/>
                </a:cubicBezTo>
                <a:cubicBezTo>
                  <a:pt x="402553" y="1071962"/>
                  <a:pt x="392006" y="1062617"/>
                  <a:pt x="384271" y="1051106"/>
                </a:cubicBezTo>
                <a:cubicBezTo>
                  <a:pt x="384271" y="1006253"/>
                  <a:pt x="384271" y="841311"/>
                  <a:pt x="384271" y="841310"/>
                </a:cubicBezTo>
                <a:cubicBezTo>
                  <a:pt x="393319" y="831270"/>
                  <a:pt x="403716" y="822534"/>
                  <a:pt x="415166" y="815352"/>
                </a:cubicBezTo>
                <a:close/>
                <a:moveTo>
                  <a:pt x="3442266" y="807436"/>
                </a:moveTo>
                <a:lnTo>
                  <a:pt x="3560228" y="807436"/>
                </a:lnTo>
                <a:lnTo>
                  <a:pt x="3791302" y="1080213"/>
                </a:lnTo>
                <a:lnTo>
                  <a:pt x="3791302" y="895099"/>
                </a:lnTo>
                <a:cubicBezTo>
                  <a:pt x="3791302" y="855864"/>
                  <a:pt x="3789429" y="835097"/>
                  <a:pt x="3733086" y="835097"/>
                </a:cubicBezTo>
                <a:lnTo>
                  <a:pt x="3733086" y="807436"/>
                </a:lnTo>
                <a:lnTo>
                  <a:pt x="3884497" y="807436"/>
                </a:lnTo>
                <a:lnTo>
                  <a:pt x="3884497" y="835097"/>
                </a:lnTo>
                <a:cubicBezTo>
                  <a:pt x="3825005" y="835097"/>
                  <a:pt x="3824410" y="851608"/>
                  <a:pt x="3824410" y="895099"/>
                </a:cubicBezTo>
                <a:lnTo>
                  <a:pt x="3824410" y="1217070"/>
                </a:lnTo>
                <a:lnTo>
                  <a:pt x="3796834" y="1217070"/>
                </a:lnTo>
                <a:lnTo>
                  <a:pt x="3531717" y="901227"/>
                </a:lnTo>
                <a:lnTo>
                  <a:pt x="3531717" y="1124981"/>
                </a:lnTo>
                <a:cubicBezTo>
                  <a:pt x="3531717" y="1167280"/>
                  <a:pt x="3532823" y="1185664"/>
                  <a:pt x="3592400" y="1185664"/>
                </a:cubicBezTo>
                <a:lnTo>
                  <a:pt x="3592400" y="1213240"/>
                </a:lnTo>
                <a:lnTo>
                  <a:pt x="3441670" y="1213240"/>
                </a:lnTo>
                <a:lnTo>
                  <a:pt x="3441670" y="1185664"/>
                </a:lnTo>
                <a:cubicBezTo>
                  <a:pt x="3499290" y="1185664"/>
                  <a:pt x="3498609" y="1166004"/>
                  <a:pt x="3498609" y="1124981"/>
                </a:cubicBezTo>
                <a:lnTo>
                  <a:pt x="3498609" y="917823"/>
                </a:lnTo>
                <a:cubicBezTo>
                  <a:pt x="3498609" y="863864"/>
                  <a:pt x="3497417" y="841225"/>
                  <a:pt x="3442266" y="835097"/>
                </a:cubicBezTo>
                <a:close/>
                <a:moveTo>
                  <a:pt x="2420182" y="807436"/>
                </a:moveTo>
                <a:lnTo>
                  <a:pt x="2568359" y="807436"/>
                </a:lnTo>
                <a:lnTo>
                  <a:pt x="2703173" y="1093746"/>
                </a:lnTo>
                <a:lnTo>
                  <a:pt x="2837987" y="807436"/>
                </a:lnTo>
                <a:lnTo>
                  <a:pt x="3187447" y="807436"/>
                </a:lnTo>
                <a:lnTo>
                  <a:pt x="3187447" y="835097"/>
                </a:lnTo>
                <a:cubicBezTo>
                  <a:pt x="3133403" y="835097"/>
                  <a:pt x="3127871" y="851012"/>
                  <a:pt x="3127871" y="882843"/>
                </a:cubicBezTo>
                <a:lnTo>
                  <a:pt x="3127871" y="1052042"/>
                </a:lnTo>
                <a:cubicBezTo>
                  <a:pt x="3127871" y="1089150"/>
                  <a:pt x="3131020" y="1112725"/>
                  <a:pt x="3138339" y="1131704"/>
                </a:cubicBezTo>
                <a:cubicBezTo>
                  <a:pt x="3151872" y="1164812"/>
                  <a:pt x="3187958" y="1185068"/>
                  <a:pt x="3226598" y="1185068"/>
                </a:cubicBezTo>
                <a:cubicBezTo>
                  <a:pt x="3268302" y="1185068"/>
                  <a:pt x="3308729" y="1162344"/>
                  <a:pt x="3322857" y="1129917"/>
                </a:cubicBezTo>
                <a:cubicBezTo>
                  <a:pt x="3335028" y="1101065"/>
                  <a:pt x="3336304" y="1072894"/>
                  <a:pt x="3336304" y="1040977"/>
                </a:cubicBezTo>
                <a:lnTo>
                  <a:pt x="3336304" y="895099"/>
                </a:lnTo>
                <a:cubicBezTo>
                  <a:pt x="3336304" y="852800"/>
                  <a:pt x="3335794" y="835097"/>
                  <a:pt x="3276217" y="835097"/>
                </a:cubicBezTo>
                <a:lnTo>
                  <a:pt x="3276217" y="807436"/>
                </a:lnTo>
                <a:lnTo>
                  <a:pt x="3425500" y="807436"/>
                </a:lnTo>
                <a:lnTo>
                  <a:pt x="3425500" y="835097"/>
                </a:lnTo>
                <a:cubicBezTo>
                  <a:pt x="3369157" y="835097"/>
                  <a:pt x="3369157" y="855353"/>
                  <a:pt x="3369157" y="895099"/>
                </a:cubicBezTo>
                <a:lnTo>
                  <a:pt x="3369157" y="1044297"/>
                </a:lnTo>
                <a:cubicBezTo>
                  <a:pt x="3369157" y="1090937"/>
                  <a:pt x="3369157" y="1117236"/>
                  <a:pt x="3351369" y="1148556"/>
                </a:cubicBezTo>
                <a:cubicBezTo>
                  <a:pt x="3316474" y="1211708"/>
                  <a:pt x="3242258" y="1220219"/>
                  <a:pt x="3209150" y="1220219"/>
                </a:cubicBezTo>
                <a:cubicBezTo>
                  <a:pt x="3160553" y="1220219"/>
                  <a:pt x="3085997" y="1203026"/>
                  <a:pt x="3058421" y="1144896"/>
                </a:cubicBezTo>
                <a:cubicBezTo>
                  <a:pt x="3041825" y="1110512"/>
                  <a:pt x="3041825" y="1085745"/>
                  <a:pt x="3041825" y="1051701"/>
                </a:cubicBezTo>
                <a:lnTo>
                  <a:pt x="3041229" y="882503"/>
                </a:lnTo>
                <a:cubicBezTo>
                  <a:pt x="3041229" y="851778"/>
                  <a:pt x="3036292" y="834671"/>
                  <a:pt x="2982758" y="834756"/>
                </a:cubicBezTo>
                <a:cubicBezTo>
                  <a:pt x="2929224" y="834841"/>
                  <a:pt x="2923692" y="851353"/>
                  <a:pt x="2923692" y="882503"/>
                </a:cubicBezTo>
                <a:lnTo>
                  <a:pt x="2923692" y="1137832"/>
                </a:lnTo>
                <a:cubicBezTo>
                  <a:pt x="2923692" y="1167280"/>
                  <a:pt x="2928118" y="1185664"/>
                  <a:pt x="2983269" y="1185664"/>
                </a:cubicBezTo>
                <a:lnTo>
                  <a:pt x="2983269" y="1213240"/>
                </a:lnTo>
                <a:lnTo>
                  <a:pt x="2779771" y="1213240"/>
                </a:lnTo>
                <a:lnTo>
                  <a:pt x="2779771" y="1185664"/>
                </a:lnTo>
                <a:cubicBezTo>
                  <a:pt x="2833135" y="1185664"/>
                  <a:pt x="2837987" y="1168472"/>
                  <a:pt x="2837987" y="1137832"/>
                </a:cubicBezTo>
                <a:lnTo>
                  <a:pt x="2837987" y="883524"/>
                </a:lnTo>
                <a:lnTo>
                  <a:pt x="2684789" y="1213240"/>
                </a:lnTo>
                <a:lnTo>
                  <a:pt x="2666575" y="1213240"/>
                </a:lnTo>
                <a:lnTo>
                  <a:pt x="2511505" y="883524"/>
                </a:lnTo>
                <a:lnTo>
                  <a:pt x="2511505" y="1124896"/>
                </a:lnTo>
                <a:cubicBezTo>
                  <a:pt x="2511505" y="1166599"/>
                  <a:pt x="2512101" y="1185579"/>
                  <a:pt x="2570316" y="1185579"/>
                </a:cubicBezTo>
                <a:lnTo>
                  <a:pt x="2570316" y="1213155"/>
                </a:lnTo>
                <a:lnTo>
                  <a:pt x="2420182" y="1213155"/>
                </a:lnTo>
                <a:lnTo>
                  <a:pt x="2420182" y="1185579"/>
                </a:lnTo>
                <a:cubicBezTo>
                  <a:pt x="2477802" y="1185579"/>
                  <a:pt x="2478398" y="1166599"/>
                  <a:pt x="2478398" y="1124896"/>
                </a:cubicBezTo>
                <a:lnTo>
                  <a:pt x="2478398" y="895099"/>
                </a:lnTo>
                <a:cubicBezTo>
                  <a:pt x="2478398" y="852119"/>
                  <a:pt x="2478398" y="835097"/>
                  <a:pt x="2420182" y="835097"/>
                </a:cubicBezTo>
                <a:close/>
                <a:moveTo>
                  <a:pt x="948548" y="807436"/>
                </a:moveTo>
                <a:lnTo>
                  <a:pt x="1151025" y="807436"/>
                </a:lnTo>
                <a:lnTo>
                  <a:pt x="1151025" y="835097"/>
                </a:lnTo>
                <a:cubicBezTo>
                  <a:pt x="1097746" y="835097"/>
                  <a:pt x="1092214" y="851012"/>
                  <a:pt x="1092214" y="882843"/>
                </a:cubicBezTo>
                <a:lnTo>
                  <a:pt x="1092214" y="1005401"/>
                </a:lnTo>
                <a:lnTo>
                  <a:pt x="1218517" y="894759"/>
                </a:lnTo>
                <a:cubicBezTo>
                  <a:pt x="1232560" y="882248"/>
                  <a:pt x="1243624" y="871439"/>
                  <a:pt x="1243624" y="856715"/>
                </a:cubicBezTo>
                <a:cubicBezTo>
                  <a:pt x="1243624" y="840203"/>
                  <a:pt x="1223368" y="835267"/>
                  <a:pt x="1202516" y="835267"/>
                </a:cubicBezTo>
                <a:lnTo>
                  <a:pt x="1202516" y="807606"/>
                </a:lnTo>
                <a:lnTo>
                  <a:pt x="1388226" y="807606"/>
                </a:lnTo>
                <a:lnTo>
                  <a:pt x="1388226" y="835267"/>
                </a:lnTo>
                <a:cubicBezTo>
                  <a:pt x="1331883" y="840203"/>
                  <a:pt x="1323883" y="848034"/>
                  <a:pt x="1250348" y="911866"/>
                </a:cubicBezTo>
                <a:lnTo>
                  <a:pt x="1207793" y="948633"/>
                </a:lnTo>
                <a:lnTo>
                  <a:pt x="1326947" y="1118853"/>
                </a:lnTo>
                <a:cubicBezTo>
                  <a:pt x="1363118" y="1170344"/>
                  <a:pt x="1377247" y="1183792"/>
                  <a:pt x="1422270" y="1185664"/>
                </a:cubicBezTo>
                <a:lnTo>
                  <a:pt x="1422270" y="1213240"/>
                </a:lnTo>
                <a:lnTo>
                  <a:pt x="1196729" y="1213240"/>
                </a:lnTo>
                <a:lnTo>
                  <a:pt x="1196729" y="1185664"/>
                </a:lnTo>
                <a:lnTo>
                  <a:pt x="1215197" y="1185664"/>
                </a:lnTo>
                <a:cubicBezTo>
                  <a:pt x="1247029" y="1185664"/>
                  <a:pt x="1255540" y="1182004"/>
                  <a:pt x="1255540" y="1172812"/>
                </a:cubicBezTo>
                <a:cubicBezTo>
                  <a:pt x="1255540" y="1163621"/>
                  <a:pt x="1245156" y="1147620"/>
                  <a:pt x="1231113" y="1128045"/>
                </a:cubicBezTo>
                <a:lnTo>
                  <a:pt x="1144046" y="1004891"/>
                </a:lnTo>
                <a:lnTo>
                  <a:pt x="1092554" y="1050254"/>
                </a:lnTo>
                <a:lnTo>
                  <a:pt x="1092554" y="1138173"/>
                </a:lnTo>
                <a:cubicBezTo>
                  <a:pt x="1092554" y="1173153"/>
                  <a:pt x="1104214" y="1186005"/>
                  <a:pt x="1151365" y="1186005"/>
                </a:cubicBezTo>
                <a:lnTo>
                  <a:pt x="1151365" y="1213580"/>
                </a:lnTo>
                <a:lnTo>
                  <a:pt x="948548" y="1213580"/>
                </a:lnTo>
                <a:lnTo>
                  <a:pt x="948548" y="1186005"/>
                </a:lnTo>
                <a:cubicBezTo>
                  <a:pt x="1001827" y="1186005"/>
                  <a:pt x="1006764" y="1168812"/>
                  <a:pt x="1006764" y="1138173"/>
                </a:cubicBezTo>
                <a:lnTo>
                  <a:pt x="1006764" y="882843"/>
                </a:lnTo>
                <a:cubicBezTo>
                  <a:pt x="1006764" y="853480"/>
                  <a:pt x="1003700" y="835097"/>
                  <a:pt x="948548" y="835097"/>
                </a:cubicBezTo>
                <a:close/>
                <a:moveTo>
                  <a:pt x="2259240" y="807096"/>
                </a:moveTo>
                <a:lnTo>
                  <a:pt x="2403927" y="807096"/>
                </a:lnTo>
                <a:lnTo>
                  <a:pt x="2403927" y="834757"/>
                </a:lnTo>
                <a:cubicBezTo>
                  <a:pt x="2349882" y="834757"/>
                  <a:pt x="2344350" y="851268"/>
                  <a:pt x="2344350" y="882503"/>
                </a:cubicBezTo>
                <a:lnTo>
                  <a:pt x="2344350" y="1137833"/>
                </a:lnTo>
                <a:cubicBezTo>
                  <a:pt x="2344350" y="1167281"/>
                  <a:pt x="2348776" y="1185665"/>
                  <a:pt x="2403927" y="1185665"/>
                </a:cubicBezTo>
                <a:lnTo>
                  <a:pt x="2403927" y="1213240"/>
                </a:lnTo>
                <a:lnTo>
                  <a:pt x="2201025" y="1213240"/>
                </a:lnTo>
                <a:lnTo>
                  <a:pt x="2201025" y="1185665"/>
                </a:lnTo>
                <a:cubicBezTo>
                  <a:pt x="2254389" y="1185665"/>
                  <a:pt x="2259240" y="1168472"/>
                  <a:pt x="2259240" y="1137833"/>
                </a:cubicBezTo>
                <a:lnTo>
                  <a:pt x="2259240" y="883525"/>
                </a:lnTo>
                <a:lnTo>
                  <a:pt x="2106043" y="1213240"/>
                </a:lnTo>
                <a:lnTo>
                  <a:pt x="2087318" y="1213240"/>
                </a:lnTo>
                <a:lnTo>
                  <a:pt x="1932248" y="883525"/>
                </a:lnTo>
                <a:lnTo>
                  <a:pt x="1932248" y="1124896"/>
                </a:lnTo>
                <a:cubicBezTo>
                  <a:pt x="1932248" y="1166600"/>
                  <a:pt x="1932844" y="1185579"/>
                  <a:pt x="1991144" y="1185579"/>
                </a:cubicBezTo>
                <a:lnTo>
                  <a:pt x="1991144" y="1213155"/>
                </a:lnTo>
                <a:lnTo>
                  <a:pt x="1840925" y="1213155"/>
                </a:lnTo>
                <a:lnTo>
                  <a:pt x="1840925" y="1185579"/>
                </a:lnTo>
                <a:cubicBezTo>
                  <a:pt x="1898545" y="1185579"/>
                  <a:pt x="1899226" y="1166600"/>
                  <a:pt x="1899226" y="1124896"/>
                </a:cubicBezTo>
                <a:lnTo>
                  <a:pt x="1899226" y="895100"/>
                </a:lnTo>
                <a:cubicBezTo>
                  <a:pt x="1899226" y="852119"/>
                  <a:pt x="1899226" y="835097"/>
                  <a:pt x="1840925" y="835097"/>
                </a:cubicBezTo>
                <a:lnTo>
                  <a:pt x="1840925" y="807437"/>
                </a:lnTo>
                <a:lnTo>
                  <a:pt x="1989272" y="807437"/>
                </a:lnTo>
                <a:lnTo>
                  <a:pt x="2124086" y="1093746"/>
                </a:lnTo>
                <a:close/>
                <a:moveTo>
                  <a:pt x="378143" y="801139"/>
                </a:moveTo>
                <a:cubicBezTo>
                  <a:pt x="388959" y="802389"/>
                  <a:pt x="399425" y="805743"/>
                  <a:pt x="408953" y="811011"/>
                </a:cubicBezTo>
                <a:cubicBezTo>
                  <a:pt x="395141" y="819851"/>
                  <a:pt x="382817" y="830825"/>
                  <a:pt x="372441" y="843523"/>
                </a:cubicBezTo>
                <a:cubicBezTo>
                  <a:pt x="321383" y="902346"/>
                  <a:pt x="320339" y="989461"/>
                  <a:pt x="369973" y="1049489"/>
                </a:cubicBezTo>
                <a:cubicBezTo>
                  <a:pt x="380415" y="1064040"/>
                  <a:pt x="393457" y="1076534"/>
                  <a:pt x="408443" y="1086342"/>
                </a:cubicBezTo>
                <a:cubicBezTo>
                  <a:pt x="423941" y="1096103"/>
                  <a:pt x="441962" y="1101104"/>
                  <a:pt x="460274" y="1100725"/>
                </a:cubicBezTo>
                <a:cubicBezTo>
                  <a:pt x="497920" y="1100362"/>
                  <a:pt x="534369" y="1087453"/>
                  <a:pt x="563853" y="1064043"/>
                </a:cubicBezTo>
                <a:cubicBezTo>
                  <a:pt x="566080" y="1062043"/>
                  <a:pt x="568878" y="1060793"/>
                  <a:pt x="571853" y="1060468"/>
                </a:cubicBezTo>
                <a:cubicBezTo>
                  <a:pt x="572704" y="1060468"/>
                  <a:pt x="572960" y="1060298"/>
                  <a:pt x="573385" y="1060468"/>
                </a:cubicBezTo>
                <a:cubicBezTo>
                  <a:pt x="573811" y="1060638"/>
                  <a:pt x="573726" y="1060128"/>
                  <a:pt x="573811" y="1061490"/>
                </a:cubicBezTo>
                <a:cubicBezTo>
                  <a:pt x="573896" y="1062851"/>
                  <a:pt x="572364" y="1066170"/>
                  <a:pt x="568023" y="1070001"/>
                </a:cubicBezTo>
                <a:cubicBezTo>
                  <a:pt x="536910" y="1100577"/>
                  <a:pt x="494872" y="1117459"/>
                  <a:pt x="451253" y="1116896"/>
                </a:cubicBezTo>
                <a:lnTo>
                  <a:pt x="451253" y="1117407"/>
                </a:lnTo>
                <a:cubicBezTo>
                  <a:pt x="432534" y="1117180"/>
                  <a:pt x="414026" y="1113426"/>
                  <a:pt x="396697" y="1106342"/>
                </a:cubicBezTo>
                <a:cubicBezTo>
                  <a:pt x="381196" y="1099286"/>
                  <a:pt x="366283" y="1091004"/>
                  <a:pt x="352100" y="1081575"/>
                </a:cubicBezTo>
                <a:cubicBezTo>
                  <a:pt x="316524" y="1057149"/>
                  <a:pt x="287586" y="1015190"/>
                  <a:pt x="287672" y="953315"/>
                </a:cubicBezTo>
                <a:cubicBezTo>
                  <a:pt x="287757" y="891440"/>
                  <a:pt x="312524" y="849140"/>
                  <a:pt x="345206" y="822076"/>
                </a:cubicBezTo>
                <a:cubicBezTo>
                  <a:pt x="355224" y="813689"/>
                  <a:pt x="366297" y="806650"/>
                  <a:pt x="378143" y="801139"/>
                </a:cubicBezTo>
                <a:close/>
                <a:moveTo>
                  <a:pt x="1620917" y="800032"/>
                </a:moveTo>
                <a:cubicBezTo>
                  <a:pt x="1803988" y="800032"/>
                  <a:pt x="1849352" y="936804"/>
                  <a:pt x="1849522" y="1010253"/>
                </a:cubicBezTo>
                <a:cubicBezTo>
                  <a:pt x="1849522" y="1118343"/>
                  <a:pt x="1771731" y="1220474"/>
                  <a:pt x="1623385" y="1220474"/>
                </a:cubicBezTo>
                <a:cubicBezTo>
                  <a:pt x="1462187" y="1220474"/>
                  <a:pt x="1396567" y="1105236"/>
                  <a:pt x="1396567" y="1009657"/>
                </a:cubicBezTo>
                <a:cubicBezTo>
                  <a:pt x="1396567" y="904887"/>
                  <a:pt x="1470187" y="800032"/>
                  <a:pt x="1620917" y="800032"/>
                </a:cubicBezTo>
                <a:close/>
                <a:moveTo>
                  <a:pt x="449721" y="783266"/>
                </a:moveTo>
                <a:cubicBezTo>
                  <a:pt x="479939" y="782141"/>
                  <a:pt x="509867" y="789513"/>
                  <a:pt x="536107" y="804543"/>
                </a:cubicBezTo>
                <a:lnTo>
                  <a:pt x="541299" y="807522"/>
                </a:lnTo>
                <a:cubicBezTo>
                  <a:pt x="542526" y="808227"/>
                  <a:pt x="543890" y="808662"/>
                  <a:pt x="545299" y="808798"/>
                </a:cubicBezTo>
                <a:cubicBezTo>
                  <a:pt x="546824" y="808877"/>
                  <a:pt x="548320" y="808358"/>
                  <a:pt x="549469" y="807352"/>
                </a:cubicBezTo>
                <a:cubicBezTo>
                  <a:pt x="550567" y="806107"/>
                  <a:pt x="551277" y="804569"/>
                  <a:pt x="551512" y="802926"/>
                </a:cubicBezTo>
                <a:cubicBezTo>
                  <a:pt x="551938" y="801564"/>
                  <a:pt x="552618" y="800883"/>
                  <a:pt x="552618" y="800883"/>
                </a:cubicBezTo>
                <a:cubicBezTo>
                  <a:pt x="552874" y="800798"/>
                  <a:pt x="553640" y="801224"/>
                  <a:pt x="554491" y="802330"/>
                </a:cubicBezTo>
                <a:cubicBezTo>
                  <a:pt x="555328" y="803547"/>
                  <a:pt x="556068" y="804827"/>
                  <a:pt x="556704" y="806160"/>
                </a:cubicBezTo>
                <a:cubicBezTo>
                  <a:pt x="560278" y="813054"/>
                  <a:pt x="574066" y="842672"/>
                  <a:pt x="577300" y="849481"/>
                </a:cubicBezTo>
                <a:cubicBezTo>
                  <a:pt x="577800" y="850430"/>
                  <a:pt x="578090" y="851475"/>
                  <a:pt x="578151" y="852545"/>
                </a:cubicBezTo>
                <a:cubicBezTo>
                  <a:pt x="578197" y="852769"/>
                  <a:pt x="578197" y="853001"/>
                  <a:pt x="578151" y="853226"/>
                </a:cubicBezTo>
                <a:lnTo>
                  <a:pt x="578066" y="853481"/>
                </a:lnTo>
                <a:cubicBezTo>
                  <a:pt x="576395" y="853087"/>
                  <a:pt x="574882" y="852198"/>
                  <a:pt x="573726" y="850928"/>
                </a:cubicBezTo>
                <a:cubicBezTo>
                  <a:pt x="549810" y="827438"/>
                  <a:pt x="516447" y="795777"/>
                  <a:pt x="460274" y="795777"/>
                </a:cubicBezTo>
                <a:cubicBezTo>
                  <a:pt x="458233" y="795654"/>
                  <a:pt x="456187" y="795654"/>
                  <a:pt x="454146" y="795777"/>
                </a:cubicBezTo>
                <a:cubicBezTo>
                  <a:pt x="445040" y="791399"/>
                  <a:pt x="435517" y="787949"/>
                  <a:pt x="425720" y="785478"/>
                </a:cubicBezTo>
                <a:cubicBezTo>
                  <a:pt x="433647" y="784093"/>
                  <a:pt x="441674" y="783353"/>
                  <a:pt x="449721" y="783266"/>
                </a:cubicBezTo>
                <a:close/>
                <a:moveTo>
                  <a:pt x="380867" y="783010"/>
                </a:moveTo>
                <a:cubicBezTo>
                  <a:pt x="419142" y="783917"/>
                  <a:pt x="456005" y="797643"/>
                  <a:pt x="485552" y="821990"/>
                </a:cubicBezTo>
                <a:cubicBezTo>
                  <a:pt x="518234" y="849056"/>
                  <a:pt x="543086" y="891355"/>
                  <a:pt x="543086" y="953230"/>
                </a:cubicBezTo>
                <a:cubicBezTo>
                  <a:pt x="543645" y="1004119"/>
                  <a:pt x="518979" y="1051986"/>
                  <a:pt x="477211" y="1081065"/>
                </a:cubicBezTo>
                <a:cubicBezTo>
                  <a:pt x="470288" y="1086245"/>
                  <a:pt x="462975" y="1090883"/>
                  <a:pt x="455338" y="1094938"/>
                </a:cubicBezTo>
                <a:cubicBezTo>
                  <a:pt x="448295" y="1095485"/>
                  <a:pt x="441216" y="1094528"/>
                  <a:pt x="434571" y="1092129"/>
                </a:cubicBezTo>
                <a:cubicBezTo>
                  <a:pt x="429729" y="1090692"/>
                  <a:pt x="425095" y="1088633"/>
                  <a:pt x="420783" y="1086001"/>
                </a:cubicBezTo>
                <a:cubicBezTo>
                  <a:pt x="435662" y="1075931"/>
                  <a:pt x="448726" y="1063413"/>
                  <a:pt x="459423" y="1048978"/>
                </a:cubicBezTo>
                <a:cubicBezTo>
                  <a:pt x="509057" y="988950"/>
                  <a:pt x="508013" y="901835"/>
                  <a:pt x="456955" y="843013"/>
                </a:cubicBezTo>
                <a:cubicBezTo>
                  <a:pt x="433465" y="814160"/>
                  <a:pt x="401719" y="795096"/>
                  <a:pt x="368951" y="795096"/>
                </a:cubicBezTo>
                <a:cubicBezTo>
                  <a:pt x="312779" y="795096"/>
                  <a:pt x="279501" y="826757"/>
                  <a:pt x="255585" y="850247"/>
                </a:cubicBezTo>
                <a:lnTo>
                  <a:pt x="252511" y="852021"/>
                </a:lnTo>
                <a:lnTo>
                  <a:pt x="253287" y="849226"/>
                </a:lnTo>
                <a:cubicBezTo>
                  <a:pt x="256947" y="842417"/>
                  <a:pt x="270735" y="812799"/>
                  <a:pt x="273969" y="805905"/>
                </a:cubicBezTo>
                <a:cubicBezTo>
                  <a:pt x="274572" y="804555"/>
                  <a:pt x="275314" y="803271"/>
                  <a:pt x="276182" y="802075"/>
                </a:cubicBezTo>
                <a:cubicBezTo>
                  <a:pt x="277033" y="800628"/>
                  <a:pt x="278054" y="800628"/>
                  <a:pt x="278054" y="800628"/>
                </a:cubicBezTo>
                <a:cubicBezTo>
                  <a:pt x="278379" y="800856"/>
                  <a:pt x="278618" y="801185"/>
                  <a:pt x="278735" y="801564"/>
                </a:cubicBezTo>
                <a:cubicBezTo>
                  <a:pt x="279161" y="802415"/>
                  <a:pt x="279331" y="803947"/>
                  <a:pt x="280012" y="805564"/>
                </a:cubicBezTo>
                <a:cubicBezTo>
                  <a:pt x="281051" y="807532"/>
                  <a:pt x="283154" y="808700"/>
                  <a:pt x="285374" y="808543"/>
                </a:cubicBezTo>
                <a:cubicBezTo>
                  <a:pt x="286729" y="808404"/>
                  <a:pt x="288036" y="807968"/>
                  <a:pt x="289204" y="807267"/>
                </a:cubicBezTo>
                <a:cubicBezTo>
                  <a:pt x="298454" y="801866"/>
                  <a:pt x="308099" y="797172"/>
                  <a:pt x="318056" y="793224"/>
                </a:cubicBezTo>
                <a:cubicBezTo>
                  <a:pt x="338227" y="786144"/>
                  <a:pt x="359492" y="782686"/>
                  <a:pt x="380867" y="783010"/>
                </a:cubicBezTo>
                <a:close/>
                <a:moveTo>
                  <a:pt x="413549" y="733987"/>
                </a:moveTo>
                <a:cubicBezTo>
                  <a:pt x="419284" y="733987"/>
                  <a:pt x="423932" y="738636"/>
                  <a:pt x="423932" y="744370"/>
                </a:cubicBezTo>
                <a:cubicBezTo>
                  <a:pt x="423932" y="750105"/>
                  <a:pt x="419284" y="754754"/>
                  <a:pt x="413549" y="754754"/>
                </a:cubicBezTo>
                <a:cubicBezTo>
                  <a:pt x="407814" y="754754"/>
                  <a:pt x="403166" y="750105"/>
                  <a:pt x="403166" y="744370"/>
                </a:cubicBezTo>
                <a:cubicBezTo>
                  <a:pt x="403166" y="738636"/>
                  <a:pt x="407814" y="733987"/>
                  <a:pt x="413549" y="733987"/>
                </a:cubicBezTo>
                <a:close/>
                <a:moveTo>
                  <a:pt x="412613" y="729391"/>
                </a:moveTo>
                <a:cubicBezTo>
                  <a:pt x="404340" y="729391"/>
                  <a:pt x="397634" y="736098"/>
                  <a:pt x="397634" y="744371"/>
                </a:cubicBezTo>
                <a:cubicBezTo>
                  <a:pt x="397634" y="752644"/>
                  <a:pt x="404340" y="759350"/>
                  <a:pt x="412613" y="759350"/>
                </a:cubicBezTo>
                <a:cubicBezTo>
                  <a:pt x="420886" y="759350"/>
                  <a:pt x="427592" y="752643"/>
                  <a:pt x="427592" y="744371"/>
                </a:cubicBezTo>
                <a:cubicBezTo>
                  <a:pt x="427592" y="736098"/>
                  <a:pt x="420886" y="729391"/>
                  <a:pt x="412613" y="729391"/>
                </a:cubicBezTo>
                <a:close/>
                <a:moveTo>
                  <a:pt x="564534" y="721476"/>
                </a:moveTo>
                <a:cubicBezTo>
                  <a:pt x="575625" y="722443"/>
                  <a:pt x="586633" y="724206"/>
                  <a:pt x="597471" y="726753"/>
                </a:cubicBezTo>
                <a:cubicBezTo>
                  <a:pt x="599174" y="727263"/>
                  <a:pt x="599854" y="729136"/>
                  <a:pt x="599854" y="730497"/>
                </a:cubicBezTo>
                <a:cubicBezTo>
                  <a:pt x="599854" y="731859"/>
                  <a:pt x="600365" y="738413"/>
                  <a:pt x="599854" y="744711"/>
                </a:cubicBezTo>
                <a:cubicBezTo>
                  <a:pt x="599344" y="751009"/>
                  <a:pt x="599344" y="758158"/>
                  <a:pt x="599344" y="758669"/>
                </a:cubicBezTo>
                <a:cubicBezTo>
                  <a:pt x="599344" y="759180"/>
                  <a:pt x="598408" y="760371"/>
                  <a:pt x="596961" y="761393"/>
                </a:cubicBezTo>
                <a:cubicBezTo>
                  <a:pt x="595666" y="762417"/>
                  <a:pt x="594195" y="763196"/>
                  <a:pt x="592620" y="763690"/>
                </a:cubicBezTo>
                <a:lnTo>
                  <a:pt x="586662" y="764626"/>
                </a:lnTo>
                <a:cubicBezTo>
                  <a:pt x="579428" y="765563"/>
                  <a:pt x="568023" y="766839"/>
                  <a:pt x="564619" y="767350"/>
                </a:cubicBezTo>
                <a:close/>
                <a:moveTo>
                  <a:pt x="267841" y="721476"/>
                </a:moveTo>
                <a:lnTo>
                  <a:pt x="267841" y="767605"/>
                </a:lnTo>
                <a:cubicBezTo>
                  <a:pt x="263503" y="766840"/>
                  <a:pt x="259128" y="766301"/>
                  <a:pt x="254734" y="765988"/>
                </a:cubicBezTo>
                <a:lnTo>
                  <a:pt x="244266" y="764626"/>
                </a:lnTo>
                <a:lnTo>
                  <a:pt x="238308" y="763690"/>
                </a:lnTo>
                <a:cubicBezTo>
                  <a:pt x="235984" y="762938"/>
                  <a:pt x="234214" y="761039"/>
                  <a:pt x="233627" y="758669"/>
                </a:cubicBezTo>
                <a:lnTo>
                  <a:pt x="233542" y="758669"/>
                </a:lnTo>
                <a:cubicBezTo>
                  <a:pt x="233031" y="757647"/>
                  <a:pt x="233031" y="751094"/>
                  <a:pt x="233031" y="744711"/>
                </a:cubicBezTo>
                <a:cubicBezTo>
                  <a:pt x="233031" y="738328"/>
                  <a:pt x="232946" y="732796"/>
                  <a:pt x="233031" y="730497"/>
                </a:cubicBezTo>
                <a:cubicBezTo>
                  <a:pt x="233116" y="728200"/>
                  <a:pt x="233712" y="727263"/>
                  <a:pt x="235329" y="726753"/>
                </a:cubicBezTo>
                <a:cubicBezTo>
                  <a:pt x="246030" y="724239"/>
                  <a:pt x="256894" y="722476"/>
                  <a:pt x="267841" y="721476"/>
                </a:cubicBezTo>
                <a:close/>
                <a:moveTo>
                  <a:pt x="312694" y="720029"/>
                </a:moveTo>
                <a:lnTo>
                  <a:pt x="312694" y="767946"/>
                </a:lnTo>
                <a:lnTo>
                  <a:pt x="293119" y="767946"/>
                </a:lnTo>
                <a:lnTo>
                  <a:pt x="293119" y="720795"/>
                </a:lnTo>
                <a:close/>
                <a:moveTo>
                  <a:pt x="517468" y="719944"/>
                </a:moveTo>
                <a:lnTo>
                  <a:pt x="538065" y="720795"/>
                </a:lnTo>
                <a:lnTo>
                  <a:pt x="538065" y="768286"/>
                </a:lnTo>
                <a:lnTo>
                  <a:pt x="517468" y="768286"/>
                </a:lnTo>
                <a:close/>
                <a:moveTo>
                  <a:pt x="273373" y="714752"/>
                </a:moveTo>
                <a:lnTo>
                  <a:pt x="288438" y="714752"/>
                </a:lnTo>
                <a:cubicBezTo>
                  <a:pt x="288929" y="715414"/>
                  <a:pt x="289170" y="716228"/>
                  <a:pt x="289119" y="717050"/>
                </a:cubicBezTo>
                <a:lnTo>
                  <a:pt x="289119" y="772712"/>
                </a:lnTo>
                <a:cubicBezTo>
                  <a:pt x="289145" y="773417"/>
                  <a:pt x="288999" y="774118"/>
                  <a:pt x="288693" y="774755"/>
                </a:cubicBezTo>
                <a:lnTo>
                  <a:pt x="274054" y="774755"/>
                </a:lnTo>
                <a:cubicBezTo>
                  <a:pt x="273591" y="774048"/>
                  <a:pt x="273353" y="773216"/>
                  <a:pt x="273373" y="772372"/>
                </a:cubicBezTo>
                <a:lnTo>
                  <a:pt x="273373" y="716710"/>
                </a:lnTo>
                <a:cubicBezTo>
                  <a:pt x="273259" y="716062"/>
                  <a:pt x="273259" y="715400"/>
                  <a:pt x="273373" y="714752"/>
                </a:cubicBezTo>
                <a:close/>
                <a:moveTo>
                  <a:pt x="318822" y="714497"/>
                </a:moveTo>
                <a:lnTo>
                  <a:pt x="333801" y="714497"/>
                </a:lnTo>
                <a:cubicBezTo>
                  <a:pt x="334323" y="715147"/>
                  <a:pt x="334594" y="715962"/>
                  <a:pt x="334567" y="716795"/>
                </a:cubicBezTo>
                <a:lnTo>
                  <a:pt x="334567" y="772457"/>
                </a:lnTo>
                <a:cubicBezTo>
                  <a:pt x="334690" y="773132"/>
                  <a:pt x="334690" y="773824"/>
                  <a:pt x="334567" y="774499"/>
                </a:cubicBezTo>
                <a:cubicBezTo>
                  <a:pt x="334142" y="774499"/>
                  <a:pt x="334142" y="774499"/>
                  <a:pt x="334142" y="774499"/>
                </a:cubicBezTo>
                <a:lnTo>
                  <a:pt x="333971" y="774414"/>
                </a:lnTo>
                <a:lnTo>
                  <a:pt x="319077" y="774414"/>
                </a:lnTo>
                <a:cubicBezTo>
                  <a:pt x="318517" y="773786"/>
                  <a:pt x="318240" y="772955"/>
                  <a:pt x="318311" y="772116"/>
                </a:cubicBezTo>
                <a:lnTo>
                  <a:pt x="318311" y="716455"/>
                </a:lnTo>
                <a:cubicBezTo>
                  <a:pt x="318315" y="715769"/>
                  <a:pt x="318490" y="715096"/>
                  <a:pt x="318822" y="714497"/>
                </a:cubicBezTo>
                <a:close/>
                <a:moveTo>
                  <a:pt x="543342" y="714071"/>
                </a:moveTo>
                <a:lnTo>
                  <a:pt x="558321" y="714072"/>
                </a:lnTo>
                <a:cubicBezTo>
                  <a:pt x="558812" y="714733"/>
                  <a:pt x="559053" y="715547"/>
                  <a:pt x="559002" y="716369"/>
                </a:cubicBezTo>
                <a:lnTo>
                  <a:pt x="559002" y="772031"/>
                </a:lnTo>
                <a:cubicBezTo>
                  <a:pt x="559028" y="772736"/>
                  <a:pt x="558882" y="773438"/>
                  <a:pt x="558576" y="774074"/>
                </a:cubicBezTo>
                <a:lnTo>
                  <a:pt x="543597" y="774074"/>
                </a:lnTo>
                <a:cubicBezTo>
                  <a:pt x="543063" y="773398"/>
                  <a:pt x="542791" y="772552"/>
                  <a:pt x="542831" y="771691"/>
                </a:cubicBezTo>
                <a:lnTo>
                  <a:pt x="542831" y="716029"/>
                </a:lnTo>
                <a:cubicBezTo>
                  <a:pt x="542834" y="715344"/>
                  <a:pt x="543010" y="714671"/>
                  <a:pt x="543342" y="714071"/>
                </a:cubicBezTo>
                <a:close/>
                <a:moveTo>
                  <a:pt x="496872" y="713731"/>
                </a:moveTo>
                <a:lnTo>
                  <a:pt x="511936" y="713731"/>
                </a:lnTo>
                <a:cubicBezTo>
                  <a:pt x="512388" y="714411"/>
                  <a:pt x="512625" y="715212"/>
                  <a:pt x="512617" y="716029"/>
                </a:cubicBezTo>
                <a:lnTo>
                  <a:pt x="512617" y="771691"/>
                </a:lnTo>
                <a:cubicBezTo>
                  <a:pt x="512621" y="772403"/>
                  <a:pt x="512445" y="773106"/>
                  <a:pt x="512106" y="773733"/>
                </a:cubicBezTo>
                <a:lnTo>
                  <a:pt x="497042" y="773733"/>
                </a:lnTo>
                <a:cubicBezTo>
                  <a:pt x="496543" y="773039"/>
                  <a:pt x="496276" y="772205"/>
                  <a:pt x="496276" y="771350"/>
                </a:cubicBezTo>
                <a:lnTo>
                  <a:pt x="496276" y="715688"/>
                </a:lnTo>
                <a:cubicBezTo>
                  <a:pt x="496263" y="714989"/>
                  <a:pt x="496472" y="714304"/>
                  <a:pt x="496872" y="713731"/>
                </a:cubicBezTo>
                <a:close/>
                <a:moveTo>
                  <a:pt x="403847" y="660026"/>
                </a:moveTo>
                <a:lnTo>
                  <a:pt x="423507" y="660026"/>
                </a:lnTo>
                <a:cubicBezTo>
                  <a:pt x="429962" y="659872"/>
                  <a:pt x="436028" y="663099"/>
                  <a:pt x="439508" y="668537"/>
                </a:cubicBezTo>
                <a:cubicBezTo>
                  <a:pt x="442156" y="672424"/>
                  <a:pt x="443714" y="676951"/>
                  <a:pt x="444018" y="681644"/>
                </a:cubicBezTo>
                <a:lnTo>
                  <a:pt x="444018" y="719263"/>
                </a:lnTo>
                <a:lnTo>
                  <a:pt x="490403" y="719263"/>
                </a:lnTo>
                <a:lnTo>
                  <a:pt x="490403" y="768712"/>
                </a:lnTo>
                <a:lnTo>
                  <a:pt x="440444" y="768712"/>
                </a:lnTo>
                <a:lnTo>
                  <a:pt x="440444" y="776542"/>
                </a:lnTo>
                <a:cubicBezTo>
                  <a:pt x="431629" y="777175"/>
                  <a:pt x="422869" y="778426"/>
                  <a:pt x="414230" y="780287"/>
                </a:cubicBezTo>
                <a:cubicBezTo>
                  <a:pt x="404081" y="777995"/>
                  <a:pt x="393735" y="776684"/>
                  <a:pt x="383335" y="776372"/>
                </a:cubicBezTo>
                <a:lnTo>
                  <a:pt x="383335" y="768712"/>
                </a:lnTo>
                <a:lnTo>
                  <a:pt x="338908" y="768712"/>
                </a:lnTo>
                <a:lnTo>
                  <a:pt x="340014" y="719263"/>
                </a:lnTo>
                <a:lnTo>
                  <a:pt x="383335" y="719263"/>
                </a:lnTo>
                <a:lnTo>
                  <a:pt x="383335" y="681644"/>
                </a:lnTo>
                <a:cubicBezTo>
                  <a:pt x="383677" y="676945"/>
                  <a:pt x="385263" y="672421"/>
                  <a:pt x="387931" y="668537"/>
                </a:cubicBezTo>
                <a:cubicBezTo>
                  <a:pt x="391359" y="663087"/>
                  <a:pt x="397410" y="659851"/>
                  <a:pt x="403847" y="660026"/>
                </a:cubicBezTo>
                <a:close/>
                <a:moveTo>
                  <a:pt x="419688" y="599565"/>
                </a:moveTo>
                <a:cubicBezTo>
                  <a:pt x="434867" y="601006"/>
                  <a:pt x="449496" y="608237"/>
                  <a:pt x="459978" y="620917"/>
                </a:cubicBezTo>
                <a:cubicBezTo>
                  <a:pt x="480943" y="646277"/>
                  <a:pt x="477379" y="683830"/>
                  <a:pt x="452019" y="704794"/>
                </a:cubicBezTo>
                <a:lnTo>
                  <a:pt x="452019" y="673644"/>
                </a:lnTo>
                <a:cubicBezTo>
                  <a:pt x="453836" y="669008"/>
                  <a:pt x="454760" y="664070"/>
                  <a:pt x="454742" y="659090"/>
                </a:cubicBezTo>
                <a:cubicBezTo>
                  <a:pt x="454757" y="654210"/>
                  <a:pt x="453893" y="649367"/>
                  <a:pt x="452189" y="644794"/>
                </a:cubicBezTo>
                <a:cubicBezTo>
                  <a:pt x="444364" y="623783"/>
                  <a:pt x="420987" y="613094"/>
                  <a:pt x="399975" y="620920"/>
                </a:cubicBezTo>
                <a:cubicBezTo>
                  <a:pt x="378964" y="628745"/>
                  <a:pt x="368275" y="652122"/>
                  <a:pt x="376101" y="673133"/>
                </a:cubicBezTo>
                <a:lnTo>
                  <a:pt x="376101" y="704794"/>
                </a:lnTo>
                <a:cubicBezTo>
                  <a:pt x="373202" y="702398"/>
                  <a:pt x="370537" y="699733"/>
                  <a:pt x="368141" y="696835"/>
                </a:cubicBezTo>
                <a:cubicBezTo>
                  <a:pt x="347177" y="671475"/>
                  <a:pt x="350741" y="633921"/>
                  <a:pt x="376101" y="612957"/>
                </a:cubicBezTo>
                <a:cubicBezTo>
                  <a:pt x="388781" y="602475"/>
                  <a:pt x="404510" y="598125"/>
                  <a:pt x="419688" y="599565"/>
                </a:cubicBezTo>
                <a:close/>
                <a:moveTo>
                  <a:pt x="378484" y="572365"/>
                </a:moveTo>
                <a:cubicBezTo>
                  <a:pt x="375852" y="572412"/>
                  <a:pt x="373756" y="574584"/>
                  <a:pt x="373803" y="577216"/>
                </a:cubicBezTo>
                <a:cubicBezTo>
                  <a:pt x="373850" y="579847"/>
                  <a:pt x="376022" y="581943"/>
                  <a:pt x="378654" y="581896"/>
                </a:cubicBezTo>
                <a:cubicBezTo>
                  <a:pt x="378683" y="581896"/>
                  <a:pt x="378711" y="581895"/>
                  <a:pt x="378740" y="581895"/>
                </a:cubicBezTo>
                <a:cubicBezTo>
                  <a:pt x="381325" y="581848"/>
                  <a:pt x="383382" y="579714"/>
                  <a:pt x="383335" y="577130"/>
                </a:cubicBezTo>
                <a:cubicBezTo>
                  <a:pt x="383335" y="577101"/>
                  <a:pt x="383335" y="577073"/>
                  <a:pt x="383334" y="577045"/>
                </a:cubicBezTo>
                <a:cubicBezTo>
                  <a:pt x="383287" y="574414"/>
                  <a:pt x="381116" y="572318"/>
                  <a:pt x="378484" y="572365"/>
                </a:cubicBezTo>
                <a:close/>
                <a:moveTo>
                  <a:pt x="515511" y="572363"/>
                </a:moveTo>
                <a:cubicBezTo>
                  <a:pt x="512878" y="572363"/>
                  <a:pt x="510744" y="574497"/>
                  <a:pt x="510744" y="577130"/>
                </a:cubicBezTo>
                <a:cubicBezTo>
                  <a:pt x="510744" y="579762"/>
                  <a:pt x="512878" y="581896"/>
                  <a:pt x="515511" y="581896"/>
                </a:cubicBezTo>
                <a:cubicBezTo>
                  <a:pt x="515568" y="581897"/>
                  <a:pt x="515625" y="581897"/>
                  <a:pt x="515682" y="581896"/>
                </a:cubicBezTo>
                <a:cubicBezTo>
                  <a:pt x="518267" y="581848"/>
                  <a:pt x="520324" y="579714"/>
                  <a:pt x="520277" y="577130"/>
                </a:cubicBezTo>
                <a:cubicBezTo>
                  <a:pt x="520277" y="574497"/>
                  <a:pt x="518143" y="572363"/>
                  <a:pt x="515511" y="572363"/>
                </a:cubicBezTo>
                <a:close/>
                <a:moveTo>
                  <a:pt x="446912" y="572363"/>
                </a:moveTo>
                <a:cubicBezTo>
                  <a:pt x="444280" y="572363"/>
                  <a:pt x="442146" y="574497"/>
                  <a:pt x="442146" y="577130"/>
                </a:cubicBezTo>
                <a:cubicBezTo>
                  <a:pt x="442146" y="579762"/>
                  <a:pt x="444280" y="581896"/>
                  <a:pt x="446912" y="581896"/>
                </a:cubicBezTo>
                <a:cubicBezTo>
                  <a:pt x="449544" y="581896"/>
                  <a:pt x="451678" y="579762"/>
                  <a:pt x="451678" y="577130"/>
                </a:cubicBezTo>
                <a:cubicBezTo>
                  <a:pt x="451678" y="574497"/>
                  <a:pt x="449544" y="572363"/>
                  <a:pt x="446912" y="572363"/>
                </a:cubicBezTo>
                <a:close/>
                <a:moveTo>
                  <a:pt x="308268" y="572363"/>
                </a:moveTo>
                <a:cubicBezTo>
                  <a:pt x="305636" y="572363"/>
                  <a:pt x="303502" y="574497"/>
                  <a:pt x="303502" y="577130"/>
                </a:cubicBezTo>
                <a:cubicBezTo>
                  <a:pt x="303502" y="579762"/>
                  <a:pt x="305636" y="581896"/>
                  <a:pt x="308268" y="581896"/>
                </a:cubicBezTo>
                <a:cubicBezTo>
                  <a:pt x="310901" y="581896"/>
                  <a:pt x="313034" y="579762"/>
                  <a:pt x="313034" y="577130"/>
                </a:cubicBezTo>
                <a:cubicBezTo>
                  <a:pt x="313034" y="574497"/>
                  <a:pt x="310901" y="572363"/>
                  <a:pt x="308268" y="572363"/>
                </a:cubicBezTo>
                <a:close/>
                <a:moveTo>
                  <a:pt x="464189" y="562916"/>
                </a:moveTo>
                <a:cubicBezTo>
                  <a:pt x="462576" y="562868"/>
                  <a:pt x="461217" y="564113"/>
                  <a:pt x="461125" y="565725"/>
                </a:cubicBezTo>
                <a:lnTo>
                  <a:pt x="461125" y="575257"/>
                </a:lnTo>
                <a:cubicBezTo>
                  <a:pt x="461217" y="576869"/>
                  <a:pt x="462576" y="578115"/>
                  <a:pt x="464189" y="578066"/>
                </a:cubicBezTo>
                <a:lnTo>
                  <a:pt x="498233" y="578066"/>
                </a:lnTo>
                <a:cubicBezTo>
                  <a:pt x="498264" y="578068"/>
                  <a:pt x="498294" y="578069"/>
                  <a:pt x="498325" y="578070"/>
                </a:cubicBezTo>
                <a:cubicBezTo>
                  <a:pt x="499922" y="578114"/>
                  <a:pt x="501253" y="576855"/>
                  <a:pt x="501297" y="575257"/>
                </a:cubicBezTo>
                <a:lnTo>
                  <a:pt x="501297" y="565725"/>
                </a:lnTo>
                <a:cubicBezTo>
                  <a:pt x="501206" y="564113"/>
                  <a:pt x="499847" y="562868"/>
                  <a:pt x="498233" y="562916"/>
                </a:cubicBezTo>
                <a:close/>
                <a:moveTo>
                  <a:pt x="326907" y="562916"/>
                </a:moveTo>
                <a:cubicBezTo>
                  <a:pt x="325294" y="562868"/>
                  <a:pt x="323935" y="564113"/>
                  <a:pt x="323843" y="565725"/>
                </a:cubicBezTo>
                <a:lnTo>
                  <a:pt x="323843" y="575257"/>
                </a:lnTo>
                <a:cubicBezTo>
                  <a:pt x="323844" y="575288"/>
                  <a:pt x="323846" y="575318"/>
                  <a:pt x="323847" y="575349"/>
                </a:cubicBezTo>
                <a:cubicBezTo>
                  <a:pt x="323942" y="576944"/>
                  <a:pt x="325312" y="578160"/>
                  <a:pt x="326907" y="578066"/>
                </a:cubicBezTo>
                <a:lnTo>
                  <a:pt x="360951" y="578066"/>
                </a:lnTo>
                <a:cubicBezTo>
                  <a:pt x="360954" y="578066"/>
                  <a:pt x="360958" y="578066"/>
                  <a:pt x="360961" y="578066"/>
                </a:cubicBezTo>
                <a:cubicBezTo>
                  <a:pt x="362604" y="578158"/>
                  <a:pt x="364009" y="576900"/>
                  <a:pt x="364100" y="575257"/>
                </a:cubicBezTo>
                <a:lnTo>
                  <a:pt x="364100" y="565725"/>
                </a:lnTo>
                <a:cubicBezTo>
                  <a:pt x="363965" y="564100"/>
                  <a:pt x="362581" y="562865"/>
                  <a:pt x="360951" y="562916"/>
                </a:cubicBezTo>
                <a:close/>
                <a:moveTo>
                  <a:pt x="542150" y="562661"/>
                </a:moveTo>
                <a:cubicBezTo>
                  <a:pt x="535937" y="562661"/>
                  <a:pt x="526405" y="567342"/>
                  <a:pt x="526405" y="570236"/>
                </a:cubicBezTo>
                <a:cubicBezTo>
                  <a:pt x="526405" y="573129"/>
                  <a:pt x="536277" y="578747"/>
                  <a:pt x="542490" y="578747"/>
                </a:cubicBezTo>
                <a:lnTo>
                  <a:pt x="542150" y="578406"/>
                </a:lnTo>
                <a:cubicBezTo>
                  <a:pt x="548618" y="578406"/>
                  <a:pt x="548363" y="562661"/>
                  <a:pt x="542150" y="562661"/>
                </a:cubicBezTo>
                <a:close/>
                <a:moveTo>
                  <a:pt x="282735" y="562661"/>
                </a:moveTo>
                <a:cubicBezTo>
                  <a:pt x="276863" y="562661"/>
                  <a:pt x="276522" y="578406"/>
                  <a:pt x="282735" y="578406"/>
                </a:cubicBezTo>
                <a:lnTo>
                  <a:pt x="282395" y="578747"/>
                </a:lnTo>
                <a:cubicBezTo>
                  <a:pt x="288608" y="578747"/>
                  <a:pt x="298395" y="573300"/>
                  <a:pt x="298395" y="570236"/>
                </a:cubicBezTo>
                <a:cubicBezTo>
                  <a:pt x="298395" y="567172"/>
                  <a:pt x="288608" y="562661"/>
                  <a:pt x="282735" y="562661"/>
                </a:cubicBezTo>
                <a:close/>
                <a:moveTo>
                  <a:pt x="412528" y="562321"/>
                </a:moveTo>
                <a:cubicBezTo>
                  <a:pt x="403761" y="562321"/>
                  <a:pt x="391676" y="567002"/>
                  <a:pt x="391676" y="569895"/>
                </a:cubicBezTo>
                <a:cubicBezTo>
                  <a:pt x="391676" y="572789"/>
                  <a:pt x="402910" y="578406"/>
                  <a:pt x="412272" y="578406"/>
                </a:cubicBezTo>
                <a:cubicBezTo>
                  <a:pt x="421464" y="578406"/>
                  <a:pt x="432954" y="572959"/>
                  <a:pt x="432954" y="569895"/>
                </a:cubicBezTo>
                <a:cubicBezTo>
                  <a:pt x="432954" y="566831"/>
                  <a:pt x="421294" y="562321"/>
                  <a:pt x="412528" y="562321"/>
                </a:cubicBezTo>
                <a:close/>
                <a:moveTo>
                  <a:pt x="378484" y="559428"/>
                </a:moveTo>
                <a:cubicBezTo>
                  <a:pt x="375852" y="559475"/>
                  <a:pt x="373756" y="561647"/>
                  <a:pt x="373803" y="564279"/>
                </a:cubicBezTo>
                <a:cubicBezTo>
                  <a:pt x="373850" y="566911"/>
                  <a:pt x="376022" y="569006"/>
                  <a:pt x="378654" y="568959"/>
                </a:cubicBezTo>
                <a:cubicBezTo>
                  <a:pt x="378683" y="568959"/>
                  <a:pt x="378711" y="568959"/>
                  <a:pt x="378740" y="568958"/>
                </a:cubicBezTo>
                <a:cubicBezTo>
                  <a:pt x="381325" y="568911"/>
                  <a:pt x="383382" y="566778"/>
                  <a:pt x="383335" y="564193"/>
                </a:cubicBezTo>
                <a:cubicBezTo>
                  <a:pt x="383335" y="564165"/>
                  <a:pt x="383335" y="564137"/>
                  <a:pt x="383334" y="564109"/>
                </a:cubicBezTo>
                <a:cubicBezTo>
                  <a:pt x="383287" y="561477"/>
                  <a:pt x="381116" y="559381"/>
                  <a:pt x="378484" y="559428"/>
                </a:cubicBezTo>
                <a:close/>
                <a:moveTo>
                  <a:pt x="515511" y="559427"/>
                </a:moveTo>
                <a:cubicBezTo>
                  <a:pt x="512878" y="559427"/>
                  <a:pt x="510744" y="561561"/>
                  <a:pt x="510744" y="564193"/>
                </a:cubicBezTo>
                <a:cubicBezTo>
                  <a:pt x="510744" y="566825"/>
                  <a:pt x="512878" y="568959"/>
                  <a:pt x="515511" y="568959"/>
                </a:cubicBezTo>
                <a:cubicBezTo>
                  <a:pt x="515568" y="568960"/>
                  <a:pt x="515625" y="568960"/>
                  <a:pt x="515682" y="568959"/>
                </a:cubicBezTo>
                <a:cubicBezTo>
                  <a:pt x="518267" y="568912"/>
                  <a:pt x="520324" y="566778"/>
                  <a:pt x="520277" y="564193"/>
                </a:cubicBezTo>
                <a:cubicBezTo>
                  <a:pt x="520277" y="561561"/>
                  <a:pt x="518143" y="559427"/>
                  <a:pt x="515511" y="559427"/>
                </a:cubicBezTo>
                <a:close/>
                <a:moveTo>
                  <a:pt x="446912" y="559427"/>
                </a:moveTo>
                <a:cubicBezTo>
                  <a:pt x="444280" y="559427"/>
                  <a:pt x="442146" y="561561"/>
                  <a:pt x="442146" y="564193"/>
                </a:cubicBezTo>
                <a:cubicBezTo>
                  <a:pt x="442146" y="566825"/>
                  <a:pt x="444280" y="568959"/>
                  <a:pt x="446912" y="568959"/>
                </a:cubicBezTo>
                <a:cubicBezTo>
                  <a:pt x="449544" y="568959"/>
                  <a:pt x="451678" y="566825"/>
                  <a:pt x="451678" y="564193"/>
                </a:cubicBezTo>
                <a:cubicBezTo>
                  <a:pt x="451678" y="561561"/>
                  <a:pt x="449544" y="559427"/>
                  <a:pt x="446912" y="559427"/>
                </a:cubicBezTo>
                <a:close/>
                <a:moveTo>
                  <a:pt x="308268" y="559427"/>
                </a:moveTo>
                <a:cubicBezTo>
                  <a:pt x="305636" y="559427"/>
                  <a:pt x="303502" y="561561"/>
                  <a:pt x="303502" y="564193"/>
                </a:cubicBezTo>
                <a:cubicBezTo>
                  <a:pt x="303502" y="566825"/>
                  <a:pt x="305636" y="568959"/>
                  <a:pt x="308268" y="568959"/>
                </a:cubicBezTo>
                <a:cubicBezTo>
                  <a:pt x="310901" y="568959"/>
                  <a:pt x="313034" y="566825"/>
                  <a:pt x="313034" y="564193"/>
                </a:cubicBezTo>
                <a:cubicBezTo>
                  <a:pt x="313034" y="561561"/>
                  <a:pt x="310901" y="559427"/>
                  <a:pt x="308268" y="559427"/>
                </a:cubicBezTo>
                <a:close/>
                <a:moveTo>
                  <a:pt x="412017" y="534234"/>
                </a:moveTo>
                <a:cubicBezTo>
                  <a:pt x="402391" y="543228"/>
                  <a:pt x="389783" y="548350"/>
                  <a:pt x="376611" y="548618"/>
                </a:cubicBezTo>
                <a:cubicBezTo>
                  <a:pt x="367149" y="548712"/>
                  <a:pt x="357863" y="546050"/>
                  <a:pt x="349887" y="540958"/>
                </a:cubicBezTo>
                <a:cubicBezTo>
                  <a:pt x="345429" y="539166"/>
                  <a:pt x="341130" y="537002"/>
                  <a:pt x="337035" y="534490"/>
                </a:cubicBezTo>
                <a:cubicBezTo>
                  <a:pt x="334591" y="539104"/>
                  <a:pt x="330867" y="542917"/>
                  <a:pt x="326311" y="545469"/>
                </a:cubicBezTo>
                <a:cubicBezTo>
                  <a:pt x="319242" y="547813"/>
                  <a:pt x="311725" y="548483"/>
                  <a:pt x="304353" y="547426"/>
                </a:cubicBezTo>
                <a:cubicBezTo>
                  <a:pt x="294873" y="544508"/>
                  <a:pt x="285673" y="540748"/>
                  <a:pt x="276863" y="536192"/>
                </a:cubicBezTo>
                <a:cubicBezTo>
                  <a:pt x="277818" y="539358"/>
                  <a:pt x="279477" y="542267"/>
                  <a:pt x="281714" y="544703"/>
                </a:cubicBezTo>
                <a:cubicBezTo>
                  <a:pt x="283965" y="547326"/>
                  <a:pt x="285933" y="550178"/>
                  <a:pt x="287586" y="553214"/>
                </a:cubicBezTo>
                <a:lnTo>
                  <a:pt x="537554" y="553214"/>
                </a:lnTo>
                <a:cubicBezTo>
                  <a:pt x="539207" y="550178"/>
                  <a:pt x="541175" y="547326"/>
                  <a:pt x="543427" y="544703"/>
                </a:cubicBezTo>
                <a:lnTo>
                  <a:pt x="543682" y="544703"/>
                </a:lnTo>
                <a:cubicBezTo>
                  <a:pt x="545920" y="542267"/>
                  <a:pt x="547578" y="539358"/>
                  <a:pt x="548533" y="536192"/>
                </a:cubicBezTo>
                <a:cubicBezTo>
                  <a:pt x="539480" y="540799"/>
                  <a:pt x="530021" y="544560"/>
                  <a:pt x="520277" y="547426"/>
                </a:cubicBezTo>
                <a:cubicBezTo>
                  <a:pt x="512932" y="548476"/>
                  <a:pt x="505445" y="547806"/>
                  <a:pt x="498404" y="545469"/>
                </a:cubicBezTo>
                <a:cubicBezTo>
                  <a:pt x="493842" y="542951"/>
                  <a:pt x="490137" y="539128"/>
                  <a:pt x="487765" y="534490"/>
                </a:cubicBezTo>
                <a:cubicBezTo>
                  <a:pt x="483638" y="536998"/>
                  <a:pt x="479311" y="539161"/>
                  <a:pt x="474828" y="540958"/>
                </a:cubicBezTo>
                <a:cubicBezTo>
                  <a:pt x="466850" y="546045"/>
                  <a:pt x="457566" y="548707"/>
                  <a:pt x="448104" y="548618"/>
                </a:cubicBezTo>
                <a:cubicBezTo>
                  <a:pt x="434937" y="548327"/>
                  <a:pt x="422337" y="543208"/>
                  <a:pt x="412698" y="534234"/>
                </a:cubicBezTo>
                <a:close/>
                <a:moveTo>
                  <a:pt x="302396" y="528362"/>
                </a:moveTo>
                <a:lnTo>
                  <a:pt x="298140" y="530319"/>
                </a:lnTo>
                <a:lnTo>
                  <a:pt x="300098" y="534319"/>
                </a:lnTo>
                <a:lnTo>
                  <a:pt x="295332" y="536788"/>
                </a:lnTo>
                <a:cubicBezTo>
                  <a:pt x="298671" y="538924"/>
                  <a:pt x="302404" y="540371"/>
                  <a:pt x="306311" y="541043"/>
                </a:cubicBezTo>
                <a:cubicBezTo>
                  <a:pt x="312959" y="542564"/>
                  <a:pt x="319932" y="541658"/>
                  <a:pt x="325971" y="538490"/>
                </a:cubicBezTo>
                <a:cubicBezTo>
                  <a:pt x="322218" y="538499"/>
                  <a:pt x="318467" y="538300"/>
                  <a:pt x="314737" y="537894"/>
                </a:cubicBezTo>
                <a:cubicBezTo>
                  <a:pt x="312121" y="537513"/>
                  <a:pt x="309571" y="536768"/>
                  <a:pt x="307162" y="535681"/>
                </a:cubicBezTo>
                <a:lnTo>
                  <a:pt x="309375" y="531766"/>
                </a:lnTo>
                <a:close/>
                <a:moveTo>
                  <a:pt x="523171" y="527426"/>
                </a:moveTo>
                <a:lnTo>
                  <a:pt x="516277" y="530830"/>
                </a:lnTo>
                <a:lnTo>
                  <a:pt x="518319" y="534745"/>
                </a:lnTo>
                <a:cubicBezTo>
                  <a:pt x="515943" y="535840"/>
                  <a:pt x="513420" y="536585"/>
                  <a:pt x="510830" y="536958"/>
                </a:cubicBezTo>
                <a:cubicBezTo>
                  <a:pt x="507099" y="537364"/>
                  <a:pt x="503348" y="537563"/>
                  <a:pt x="499595" y="537554"/>
                </a:cubicBezTo>
                <a:cubicBezTo>
                  <a:pt x="505635" y="540722"/>
                  <a:pt x="512607" y="541627"/>
                  <a:pt x="519256" y="540107"/>
                </a:cubicBezTo>
                <a:cubicBezTo>
                  <a:pt x="523162" y="539435"/>
                  <a:pt x="526896" y="537988"/>
                  <a:pt x="530235" y="535851"/>
                </a:cubicBezTo>
                <a:lnTo>
                  <a:pt x="525468" y="533383"/>
                </a:lnTo>
                <a:lnTo>
                  <a:pt x="527426" y="529383"/>
                </a:lnTo>
                <a:close/>
                <a:moveTo>
                  <a:pt x="375165" y="524021"/>
                </a:moveTo>
                <a:cubicBezTo>
                  <a:pt x="374143" y="529638"/>
                  <a:pt x="366654" y="532532"/>
                  <a:pt x="366653" y="532532"/>
                </a:cubicBezTo>
                <a:cubicBezTo>
                  <a:pt x="367096" y="534644"/>
                  <a:pt x="366090" y="536794"/>
                  <a:pt x="364185" y="537809"/>
                </a:cubicBezTo>
                <a:cubicBezTo>
                  <a:pt x="362766" y="538684"/>
                  <a:pt x="361253" y="539398"/>
                  <a:pt x="359675" y="539936"/>
                </a:cubicBezTo>
                <a:cubicBezTo>
                  <a:pt x="365314" y="542043"/>
                  <a:pt x="371273" y="543166"/>
                  <a:pt x="377292" y="543256"/>
                </a:cubicBezTo>
                <a:cubicBezTo>
                  <a:pt x="382806" y="543444"/>
                  <a:pt x="388279" y="542244"/>
                  <a:pt x="393208" y="539766"/>
                </a:cubicBezTo>
                <a:cubicBezTo>
                  <a:pt x="390668" y="539774"/>
                  <a:pt x="388181" y="539034"/>
                  <a:pt x="386059" y="537639"/>
                </a:cubicBezTo>
                <a:cubicBezTo>
                  <a:pt x="384690" y="536303"/>
                  <a:pt x="383844" y="534522"/>
                  <a:pt x="383676" y="532617"/>
                </a:cubicBezTo>
                <a:lnTo>
                  <a:pt x="383676" y="532532"/>
                </a:lnTo>
                <a:cubicBezTo>
                  <a:pt x="379291" y="531846"/>
                  <a:pt x="375851" y="528406"/>
                  <a:pt x="375165" y="524021"/>
                </a:cubicBezTo>
                <a:close/>
                <a:moveTo>
                  <a:pt x="449380" y="522915"/>
                </a:moveTo>
                <a:cubicBezTo>
                  <a:pt x="448720" y="527313"/>
                  <a:pt x="445267" y="530765"/>
                  <a:pt x="440869" y="531426"/>
                </a:cubicBezTo>
                <a:cubicBezTo>
                  <a:pt x="440701" y="533331"/>
                  <a:pt x="439855" y="535112"/>
                  <a:pt x="438486" y="536447"/>
                </a:cubicBezTo>
                <a:lnTo>
                  <a:pt x="438401" y="536532"/>
                </a:lnTo>
                <a:cubicBezTo>
                  <a:pt x="436220" y="537937"/>
                  <a:pt x="433676" y="538676"/>
                  <a:pt x="431082" y="538660"/>
                </a:cubicBezTo>
                <a:cubicBezTo>
                  <a:pt x="436077" y="541121"/>
                  <a:pt x="441601" y="542319"/>
                  <a:pt x="447167" y="542149"/>
                </a:cubicBezTo>
                <a:cubicBezTo>
                  <a:pt x="453219" y="542028"/>
                  <a:pt x="459206" y="540877"/>
                  <a:pt x="464870" y="538745"/>
                </a:cubicBezTo>
                <a:cubicBezTo>
                  <a:pt x="463282" y="538270"/>
                  <a:pt x="461765" y="537583"/>
                  <a:pt x="460359" y="536702"/>
                </a:cubicBezTo>
                <a:cubicBezTo>
                  <a:pt x="458455" y="535688"/>
                  <a:pt x="457449" y="533538"/>
                  <a:pt x="457891" y="531426"/>
                </a:cubicBezTo>
                <a:cubicBezTo>
                  <a:pt x="457891" y="531426"/>
                  <a:pt x="450317" y="528617"/>
                  <a:pt x="449380" y="522915"/>
                </a:cubicBezTo>
                <a:close/>
                <a:moveTo>
                  <a:pt x="350823" y="513042"/>
                </a:moveTo>
                <a:lnTo>
                  <a:pt x="344099" y="515255"/>
                </a:lnTo>
                <a:cubicBezTo>
                  <a:pt x="345463" y="517589"/>
                  <a:pt x="346251" y="520215"/>
                  <a:pt x="346397" y="522915"/>
                </a:cubicBezTo>
                <a:cubicBezTo>
                  <a:pt x="346091" y="525740"/>
                  <a:pt x="345000" y="528422"/>
                  <a:pt x="343248" y="530660"/>
                </a:cubicBezTo>
                <a:cubicBezTo>
                  <a:pt x="343248" y="530660"/>
                  <a:pt x="347844" y="532106"/>
                  <a:pt x="351759" y="532958"/>
                </a:cubicBezTo>
                <a:cubicBezTo>
                  <a:pt x="354599" y="533432"/>
                  <a:pt x="357508" y="533258"/>
                  <a:pt x="360270" y="532447"/>
                </a:cubicBezTo>
                <a:lnTo>
                  <a:pt x="358909" y="527851"/>
                </a:lnTo>
                <a:lnTo>
                  <a:pt x="369208" y="522541"/>
                </a:lnTo>
                <a:lnTo>
                  <a:pt x="369292" y="522574"/>
                </a:lnTo>
                <a:lnTo>
                  <a:pt x="369803" y="522234"/>
                </a:lnTo>
                <a:lnTo>
                  <a:pt x="369208" y="522541"/>
                </a:lnTo>
                <a:lnTo>
                  <a:pt x="358057" y="518149"/>
                </a:lnTo>
                <a:lnTo>
                  <a:pt x="360100" y="513042"/>
                </a:lnTo>
                <a:cubicBezTo>
                  <a:pt x="357045" y="512360"/>
                  <a:pt x="353878" y="512360"/>
                  <a:pt x="350823" y="513042"/>
                </a:cubicBezTo>
                <a:close/>
                <a:moveTo>
                  <a:pt x="284778" y="512787"/>
                </a:moveTo>
                <a:cubicBezTo>
                  <a:pt x="282565" y="513893"/>
                  <a:pt x="283416" y="517638"/>
                  <a:pt x="281118" y="520361"/>
                </a:cubicBezTo>
                <a:lnTo>
                  <a:pt x="280778" y="520106"/>
                </a:lnTo>
                <a:cubicBezTo>
                  <a:pt x="281107" y="522335"/>
                  <a:pt x="281107" y="524601"/>
                  <a:pt x="280778" y="526830"/>
                </a:cubicBezTo>
                <a:cubicBezTo>
                  <a:pt x="280546" y="528365"/>
                  <a:pt x="279898" y="529807"/>
                  <a:pt x="278905" y="531000"/>
                </a:cubicBezTo>
                <a:cubicBezTo>
                  <a:pt x="280547" y="532137"/>
                  <a:pt x="282450" y="532840"/>
                  <a:pt x="284437" y="533043"/>
                </a:cubicBezTo>
                <a:cubicBezTo>
                  <a:pt x="286803" y="533326"/>
                  <a:pt x="289201" y="533152"/>
                  <a:pt x="291502" y="532532"/>
                </a:cubicBezTo>
                <a:lnTo>
                  <a:pt x="288948" y="527936"/>
                </a:lnTo>
                <a:cubicBezTo>
                  <a:pt x="288948" y="527936"/>
                  <a:pt x="296949" y="525128"/>
                  <a:pt x="297459" y="522319"/>
                </a:cubicBezTo>
                <a:cubicBezTo>
                  <a:pt x="297970" y="519510"/>
                  <a:pt x="288948" y="518149"/>
                  <a:pt x="288948" y="518149"/>
                </a:cubicBezTo>
                <a:lnTo>
                  <a:pt x="290140" y="512787"/>
                </a:lnTo>
                <a:cubicBezTo>
                  <a:pt x="288415" y="512117"/>
                  <a:pt x="286502" y="512117"/>
                  <a:pt x="284778" y="512787"/>
                </a:cubicBezTo>
                <a:close/>
                <a:moveTo>
                  <a:pt x="321375" y="512531"/>
                </a:moveTo>
                <a:cubicBezTo>
                  <a:pt x="319239" y="512090"/>
                  <a:pt x="317015" y="512486"/>
                  <a:pt x="315162" y="513638"/>
                </a:cubicBezTo>
                <a:lnTo>
                  <a:pt x="316098" y="518404"/>
                </a:lnTo>
                <a:cubicBezTo>
                  <a:pt x="316098" y="518404"/>
                  <a:pt x="306396" y="519936"/>
                  <a:pt x="305204" y="522404"/>
                </a:cubicBezTo>
                <a:cubicBezTo>
                  <a:pt x="304013" y="524872"/>
                  <a:pt x="314992" y="528021"/>
                  <a:pt x="314992" y="528021"/>
                </a:cubicBezTo>
                <a:lnTo>
                  <a:pt x="313290" y="533553"/>
                </a:lnTo>
                <a:cubicBezTo>
                  <a:pt x="316986" y="533834"/>
                  <a:pt x="320703" y="533459"/>
                  <a:pt x="324269" y="532447"/>
                </a:cubicBezTo>
                <a:cubicBezTo>
                  <a:pt x="326569" y="531886"/>
                  <a:pt x="328757" y="530937"/>
                  <a:pt x="330737" y="529638"/>
                </a:cubicBezTo>
                <a:cubicBezTo>
                  <a:pt x="329340" y="527644"/>
                  <a:pt x="328463" y="525333"/>
                  <a:pt x="328184" y="522915"/>
                </a:cubicBezTo>
                <a:cubicBezTo>
                  <a:pt x="328333" y="520560"/>
                  <a:pt x="328910" y="518253"/>
                  <a:pt x="329886" y="516106"/>
                </a:cubicBezTo>
                <a:cubicBezTo>
                  <a:pt x="327319" y="514353"/>
                  <a:pt x="324424" y="513137"/>
                  <a:pt x="321375" y="512531"/>
                </a:cubicBezTo>
                <a:close/>
                <a:moveTo>
                  <a:pt x="464870" y="511935"/>
                </a:moveTo>
                <a:lnTo>
                  <a:pt x="466913" y="517042"/>
                </a:lnTo>
                <a:cubicBezTo>
                  <a:pt x="466913" y="517042"/>
                  <a:pt x="455508" y="518319"/>
                  <a:pt x="455678" y="521468"/>
                </a:cubicBezTo>
                <a:cubicBezTo>
                  <a:pt x="455849" y="524617"/>
                  <a:pt x="466572" y="527085"/>
                  <a:pt x="466572" y="527085"/>
                </a:cubicBezTo>
                <a:lnTo>
                  <a:pt x="465302" y="531376"/>
                </a:lnTo>
                <a:lnTo>
                  <a:pt x="464700" y="531340"/>
                </a:lnTo>
                <a:lnTo>
                  <a:pt x="465211" y="531681"/>
                </a:lnTo>
                <a:lnTo>
                  <a:pt x="465302" y="531376"/>
                </a:lnTo>
                <a:lnTo>
                  <a:pt x="473211" y="531851"/>
                </a:lnTo>
                <a:cubicBezTo>
                  <a:pt x="476087" y="531239"/>
                  <a:pt x="478929" y="530472"/>
                  <a:pt x="481722" y="529553"/>
                </a:cubicBezTo>
                <a:cubicBezTo>
                  <a:pt x="480049" y="527280"/>
                  <a:pt x="478993" y="524611"/>
                  <a:pt x="478658" y="521808"/>
                </a:cubicBezTo>
                <a:cubicBezTo>
                  <a:pt x="478690" y="519102"/>
                  <a:pt x="479455" y="516455"/>
                  <a:pt x="480871" y="514148"/>
                </a:cubicBezTo>
                <a:lnTo>
                  <a:pt x="474232" y="511935"/>
                </a:lnTo>
                <a:cubicBezTo>
                  <a:pt x="471149" y="511254"/>
                  <a:pt x="467954" y="511254"/>
                  <a:pt x="464870" y="511935"/>
                </a:cubicBezTo>
                <a:close/>
                <a:moveTo>
                  <a:pt x="534405" y="511425"/>
                </a:moveTo>
                <a:lnTo>
                  <a:pt x="535256" y="517042"/>
                </a:lnTo>
                <a:cubicBezTo>
                  <a:pt x="535256" y="517042"/>
                  <a:pt x="526745" y="518404"/>
                  <a:pt x="526745" y="521213"/>
                </a:cubicBezTo>
                <a:cubicBezTo>
                  <a:pt x="526745" y="524021"/>
                  <a:pt x="535256" y="526830"/>
                  <a:pt x="535256" y="526830"/>
                </a:cubicBezTo>
                <a:lnTo>
                  <a:pt x="532703" y="531425"/>
                </a:lnTo>
                <a:cubicBezTo>
                  <a:pt x="535003" y="532046"/>
                  <a:pt x="537401" y="532219"/>
                  <a:pt x="539767" y="531936"/>
                </a:cubicBezTo>
                <a:cubicBezTo>
                  <a:pt x="541777" y="531719"/>
                  <a:pt x="543704" y="531018"/>
                  <a:pt x="545384" y="529894"/>
                </a:cubicBezTo>
                <a:cubicBezTo>
                  <a:pt x="544333" y="528728"/>
                  <a:pt x="543651" y="527277"/>
                  <a:pt x="543427" y="525723"/>
                </a:cubicBezTo>
                <a:cubicBezTo>
                  <a:pt x="543097" y="523494"/>
                  <a:pt x="543097" y="521229"/>
                  <a:pt x="543427" y="519000"/>
                </a:cubicBezTo>
                <a:cubicBezTo>
                  <a:pt x="541214" y="516276"/>
                  <a:pt x="542065" y="512531"/>
                  <a:pt x="539767" y="511425"/>
                </a:cubicBezTo>
                <a:cubicBezTo>
                  <a:pt x="538041" y="510763"/>
                  <a:pt x="536131" y="510763"/>
                  <a:pt x="534405" y="511425"/>
                </a:cubicBezTo>
                <a:close/>
                <a:moveTo>
                  <a:pt x="426911" y="510999"/>
                </a:moveTo>
                <a:lnTo>
                  <a:pt x="418771" y="514092"/>
                </a:lnTo>
                <a:lnTo>
                  <a:pt x="418741" y="513978"/>
                </a:lnTo>
                <a:lnTo>
                  <a:pt x="418400" y="514233"/>
                </a:lnTo>
                <a:lnTo>
                  <a:pt x="418771" y="514092"/>
                </a:lnTo>
                <a:lnTo>
                  <a:pt x="420528" y="520872"/>
                </a:lnTo>
                <a:cubicBezTo>
                  <a:pt x="420843" y="523475"/>
                  <a:pt x="420208" y="526104"/>
                  <a:pt x="418741" y="528277"/>
                </a:cubicBezTo>
                <a:cubicBezTo>
                  <a:pt x="420928" y="529576"/>
                  <a:pt x="423237" y="530659"/>
                  <a:pt x="425635" y="531511"/>
                </a:cubicBezTo>
                <a:cubicBezTo>
                  <a:pt x="428673" y="532574"/>
                  <a:pt x="432008" y="532391"/>
                  <a:pt x="434912" y="531000"/>
                </a:cubicBezTo>
                <a:lnTo>
                  <a:pt x="433039" y="526660"/>
                </a:lnTo>
                <a:cubicBezTo>
                  <a:pt x="433039" y="526660"/>
                  <a:pt x="444274" y="524872"/>
                  <a:pt x="444274" y="521383"/>
                </a:cubicBezTo>
                <a:cubicBezTo>
                  <a:pt x="444274" y="517893"/>
                  <a:pt x="433295" y="515851"/>
                  <a:pt x="433295" y="515851"/>
                </a:cubicBezTo>
                <a:lnTo>
                  <a:pt x="434656" y="510999"/>
                </a:lnTo>
                <a:cubicBezTo>
                  <a:pt x="432107" y="510425"/>
                  <a:pt x="429461" y="510425"/>
                  <a:pt x="426911" y="510999"/>
                </a:cubicBezTo>
                <a:close/>
                <a:moveTo>
                  <a:pt x="503085" y="510914"/>
                </a:moveTo>
                <a:cubicBezTo>
                  <a:pt x="500036" y="511520"/>
                  <a:pt x="497141" y="512736"/>
                  <a:pt x="494574" y="514489"/>
                </a:cubicBezTo>
                <a:cubicBezTo>
                  <a:pt x="495550" y="516636"/>
                  <a:pt x="496127" y="518943"/>
                  <a:pt x="496276" y="521298"/>
                </a:cubicBezTo>
                <a:cubicBezTo>
                  <a:pt x="496009" y="523705"/>
                  <a:pt x="495162" y="526013"/>
                  <a:pt x="493808" y="528021"/>
                </a:cubicBezTo>
                <a:cubicBezTo>
                  <a:pt x="495752" y="529329"/>
                  <a:pt x="497913" y="530280"/>
                  <a:pt x="500191" y="530830"/>
                </a:cubicBezTo>
                <a:cubicBezTo>
                  <a:pt x="503757" y="531842"/>
                  <a:pt x="507474" y="532217"/>
                  <a:pt x="511170" y="531936"/>
                </a:cubicBezTo>
                <a:lnTo>
                  <a:pt x="509468" y="526404"/>
                </a:lnTo>
                <a:cubicBezTo>
                  <a:pt x="509468" y="526404"/>
                  <a:pt x="520362" y="523255"/>
                  <a:pt x="519255" y="520787"/>
                </a:cubicBezTo>
                <a:lnTo>
                  <a:pt x="519085" y="520787"/>
                </a:lnTo>
                <a:cubicBezTo>
                  <a:pt x="517979" y="518149"/>
                  <a:pt x="508191" y="516787"/>
                  <a:pt x="508191" y="516787"/>
                </a:cubicBezTo>
                <a:lnTo>
                  <a:pt x="509298" y="512021"/>
                </a:lnTo>
                <a:cubicBezTo>
                  <a:pt x="507445" y="510869"/>
                  <a:pt x="505221" y="510473"/>
                  <a:pt x="503085" y="510914"/>
                </a:cubicBezTo>
                <a:close/>
                <a:moveTo>
                  <a:pt x="390229" y="510659"/>
                </a:moveTo>
                <a:lnTo>
                  <a:pt x="391761" y="515765"/>
                </a:lnTo>
                <a:cubicBezTo>
                  <a:pt x="391761" y="515765"/>
                  <a:pt x="380867" y="518063"/>
                  <a:pt x="380867" y="521298"/>
                </a:cubicBezTo>
                <a:cubicBezTo>
                  <a:pt x="380867" y="524532"/>
                  <a:pt x="392016" y="526574"/>
                  <a:pt x="392016" y="526574"/>
                </a:cubicBezTo>
                <a:lnTo>
                  <a:pt x="390229" y="530915"/>
                </a:lnTo>
                <a:cubicBezTo>
                  <a:pt x="393130" y="532314"/>
                  <a:pt x="396469" y="532498"/>
                  <a:pt x="399506" y="531426"/>
                </a:cubicBezTo>
                <a:cubicBezTo>
                  <a:pt x="401903" y="530574"/>
                  <a:pt x="404212" y="529490"/>
                  <a:pt x="406400" y="528191"/>
                </a:cubicBezTo>
                <a:cubicBezTo>
                  <a:pt x="404873" y="526044"/>
                  <a:pt x="404205" y="523402"/>
                  <a:pt x="404527" y="520787"/>
                </a:cubicBezTo>
                <a:cubicBezTo>
                  <a:pt x="404527" y="515170"/>
                  <a:pt x="406400" y="513893"/>
                  <a:pt x="406400" y="513893"/>
                </a:cubicBezTo>
                <a:cubicBezTo>
                  <a:pt x="403735" y="512406"/>
                  <a:pt x="400868" y="511317"/>
                  <a:pt x="397889" y="510659"/>
                </a:cubicBezTo>
                <a:cubicBezTo>
                  <a:pt x="395369" y="510077"/>
                  <a:pt x="392749" y="510077"/>
                  <a:pt x="390229" y="510659"/>
                </a:cubicBezTo>
                <a:close/>
                <a:moveTo>
                  <a:pt x="254649" y="491679"/>
                </a:moveTo>
                <a:cubicBezTo>
                  <a:pt x="257704" y="495756"/>
                  <a:pt x="260545" y="499989"/>
                  <a:pt x="263160" y="504361"/>
                </a:cubicBezTo>
                <a:cubicBezTo>
                  <a:pt x="265373" y="508531"/>
                  <a:pt x="267926" y="515255"/>
                  <a:pt x="267926" y="515255"/>
                </a:cubicBezTo>
                <a:cubicBezTo>
                  <a:pt x="269017" y="514350"/>
                  <a:pt x="270439" y="513948"/>
                  <a:pt x="271841" y="514148"/>
                </a:cubicBezTo>
                <a:cubicBezTo>
                  <a:pt x="273492" y="514394"/>
                  <a:pt x="275098" y="514882"/>
                  <a:pt x="276607" y="515595"/>
                </a:cubicBezTo>
                <a:cubicBezTo>
                  <a:pt x="278541" y="511517"/>
                  <a:pt x="279778" y="507145"/>
                  <a:pt x="280267" y="502659"/>
                </a:cubicBezTo>
                <a:cubicBezTo>
                  <a:pt x="280267" y="497297"/>
                  <a:pt x="279161" y="492530"/>
                  <a:pt x="277203" y="492530"/>
                </a:cubicBezTo>
                <a:cubicBezTo>
                  <a:pt x="272692" y="491679"/>
                  <a:pt x="271330" y="499084"/>
                  <a:pt x="271330" y="499084"/>
                </a:cubicBezTo>
                <a:cubicBezTo>
                  <a:pt x="269724" y="496754"/>
                  <a:pt x="267597" y="494831"/>
                  <a:pt x="265118" y="493467"/>
                </a:cubicBezTo>
                <a:lnTo>
                  <a:pt x="265032" y="493467"/>
                </a:lnTo>
                <a:cubicBezTo>
                  <a:pt x="261974" y="491445"/>
                  <a:pt x="258208" y="490796"/>
                  <a:pt x="254649" y="491679"/>
                </a:cubicBezTo>
                <a:close/>
                <a:moveTo>
                  <a:pt x="571258" y="490743"/>
                </a:moveTo>
                <a:cubicBezTo>
                  <a:pt x="567726" y="489864"/>
                  <a:pt x="563988" y="490513"/>
                  <a:pt x="560959" y="492530"/>
                </a:cubicBezTo>
                <a:cubicBezTo>
                  <a:pt x="558444" y="493876"/>
                  <a:pt x="556284" y="495802"/>
                  <a:pt x="554661" y="498148"/>
                </a:cubicBezTo>
                <a:cubicBezTo>
                  <a:pt x="554661" y="498148"/>
                  <a:pt x="553299" y="490743"/>
                  <a:pt x="548789" y="491594"/>
                </a:cubicBezTo>
                <a:lnTo>
                  <a:pt x="548703" y="491594"/>
                </a:lnTo>
                <a:cubicBezTo>
                  <a:pt x="546746" y="492020"/>
                  <a:pt x="545640" y="496360"/>
                  <a:pt x="545640" y="501722"/>
                </a:cubicBezTo>
                <a:cubicBezTo>
                  <a:pt x="546129" y="506208"/>
                  <a:pt x="547366" y="510581"/>
                  <a:pt x="549299" y="514659"/>
                </a:cubicBezTo>
                <a:cubicBezTo>
                  <a:pt x="550808" y="513946"/>
                  <a:pt x="552414" y="513458"/>
                  <a:pt x="554065" y="513212"/>
                </a:cubicBezTo>
                <a:cubicBezTo>
                  <a:pt x="555468" y="513012"/>
                  <a:pt x="556890" y="513414"/>
                  <a:pt x="557980" y="514319"/>
                </a:cubicBezTo>
                <a:cubicBezTo>
                  <a:pt x="557980" y="514319"/>
                  <a:pt x="560534" y="507595"/>
                  <a:pt x="562747" y="503424"/>
                </a:cubicBezTo>
                <a:cubicBezTo>
                  <a:pt x="565362" y="499053"/>
                  <a:pt x="568203" y="494820"/>
                  <a:pt x="571258" y="490743"/>
                </a:cubicBezTo>
                <a:close/>
                <a:moveTo>
                  <a:pt x="337886" y="489296"/>
                </a:moveTo>
                <a:cubicBezTo>
                  <a:pt x="335674" y="489552"/>
                  <a:pt x="332269" y="499339"/>
                  <a:pt x="332269" y="499339"/>
                </a:cubicBezTo>
                <a:lnTo>
                  <a:pt x="328354" y="498233"/>
                </a:lnTo>
                <a:cubicBezTo>
                  <a:pt x="327579" y="499387"/>
                  <a:pt x="327192" y="500759"/>
                  <a:pt x="327248" y="502148"/>
                </a:cubicBezTo>
                <a:cubicBezTo>
                  <a:pt x="327638" y="503979"/>
                  <a:pt x="328329" y="505733"/>
                  <a:pt x="329290" y="507340"/>
                </a:cubicBezTo>
                <a:lnTo>
                  <a:pt x="337801" y="510148"/>
                </a:lnTo>
                <a:lnTo>
                  <a:pt x="347589" y="507510"/>
                </a:lnTo>
                <a:cubicBezTo>
                  <a:pt x="348197" y="506284"/>
                  <a:pt x="348682" y="505001"/>
                  <a:pt x="349036" y="503680"/>
                </a:cubicBezTo>
                <a:lnTo>
                  <a:pt x="348270" y="504105"/>
                </a:lnTo>
                <a:cubicBezTo>
                  <a:pt x="348610" y="502163"/>
                  <a:pt x="348610" y="500175"/>
                  <a:pt x="348270" y="498233"/>
                </a:cubicBezTo>
                <a:lnTo>
                  <a:pt x="342653" y="499595"/>
                </a:lnTo>
                <a:cubicBezTo>
                  <a:pt x="342653" y="499595"/>
                  <a:pt x="340099" y="489041"/>
                  <a:pt x="337886" y="489296"/>
                </a:cubicBezTo>
                <a:close/>
                <a:moveTo>
                  <a:pt x="413549" y="488020"/>
                </a:moveTo>
                <a:cubicBezTo>
                  <a:pt x="410060" y="488020"/>
                  <a:pt x="408187" y="498148"/>
                  <a:pt x="408187" y="498148"/>
                </a:cubicBezTo>
                <a:lnTo>
                  <a:pt x="403421" y="497297"/>
                </a:lnTo>
                <a:cubicBezTo>
                  <a:pt x="402714" y="498787"/>
                  <a:pt x="402337" y="500413"/>
                  <a:pt x="402315" y="502063"/>
                </a:cubicBezTo>
                <a:cubicBezTo>
                  <a:pt x="402348" y="503875"/>
                  <a:pt x="402605" y="505676"/>
                  <a:pt x="403081" y="507425"/>
                </a:cubicBezTo>
                <a:lnTo>
                  <a:pt x="413209" y="511169"/>
                </a:lnTo>
                <a:lnTo>
                  <a:pt x="422230" y="507084"/>
                </a:lnTo>
                <a:cubicBezTo>
                  <a:pt x="423406" y="505891"/>
                  <a:pt x="423997" y="504242"/>
                  <a:pt x="423847" y="502573"/>
                </a:cubicBezTo>
                <a:cubicBezTo>
                  <a:pt x="423854" y="500771"/>
                  <a:pt x="423288" y="499012"/>
                  <a:pt x="422230" y="497552"/>
                </a:cubicBezTo>
                <a:lnTo>
                  <a:pt x="417549" y="498829"/>
                </a:lnTo>
                <a:cubicBezTo>
                  <a:pt x="417549" y="498829"/>
                  <a:pt x="417039" y="488020"/>
                  <a:pt x="413549" y="488020"/>
                </a:cubicBezTo>
                <a:close/>
                <a:moveTo>
                  <a:pt x="487339" y="487935"/>
                </a:moveTo>
                <a:cubicBezTo>
                  <a:pt x="485041" y="487594"/>
                  <a:pt x="482573" y="498233"/>
                  <a:pt x="482573" y="498233"/>
                </a:cubicBezTo>
                <a:lnTo>
                  <a:pt x="476871" y="496871"/>
                </a:lnTo>
                <a:cubicBezTo>
                  <a:pt x="476573" y="498817"/>
                  <a:pt x="476573" y="500798"/>
                  <a:pt x="476871" y="502744"/>
                </a:cubicBezTo>
                <a:cubicBezTo>
                  <a:pt x="477291" y="504095"/>
                  <a:pt x="477892" y="505384"/>
                  <a:pt x="478658" y="506574"/>
                </a:cubicBezTo>
                <a:lnTo>
                  <a:pt x="488190" y="509212"/>
                </a:lnTo>
                <a:lnTo>
                  <a:pt x="496701" y="506403"/>
                </a:lnTo>
                <a:lnTo>
                  <a:pt x="496616" y="506403"/>
                </a:lnTo>
                <a:cubicBezTo>
                  <a:pt x="497387" y="504622"/>
                  <a:pt x="497848" y="502723"/>
                  <a:pt x="497978" y="500786"/>
                </a:cubicBezTo>
                <a:cubicBezTo>
                  <a:pt x="498034" y="499384"/>
                  <a:pt x="497614" y="498004"/>
                  <a:pt x="496786" y="496871"/>
                </a:cubicBezTo>
                <a:lnTo>
                  <a:pt x="492871" y="497977"/>
                </a:lnTo>
                <a:cubicBezTo>
                  <a:pt x="492871" y="497977"/>
                  <a:pt x="489637" y="488275"/>
                  <a:pt x="487339" y="487935"/>
                </a:cubicBezTo>
                <a:close/>
                <a:moveTo>
                  <a:pt x="408357" y="486828"/>
                </a:moveTo>
                <a:cubicBezTo>
                  <a:pt x="406574" y="486354"/>
                  <a:pt x="404671" y="486697"/>
                  <a:pt x="403166" y="487764"/>
                </a:cubicBezTo>
                <a:cubicBezTo>
                  <a:pt x="402237" y="488997"/>
                  <a:pt x="401597" y="490422"/>
                  <a:pt x="401293" y="491935"/>
                </a:cubicBezTo>
                <a:lnTo>
                  <a:pt x="405634" y="492701"/>
                </a:lnTo>
                <a:close/>
                <a:moveTo>
                  <a:pt x="481382" y="484445"/>
                </a:moveTo>
                <a:cubicBezTo>
                  <a:pt x="479662" y="483793"/>
                  <a:pt x="477727" y="484083"/>
                  <a:pt x="476275" y="485211"/>
                </a:cubicBezTo>
                <a:cubicBezTo>
                  <a:pt x="474445" y="486532"/>
                  <a:pt x="473367" y="488656"/>
                  <a:pt x="473381" y="490913"/>
                </a:cubicBezTo>
                <a:lnTo>
                  <a:pt x="479850" y="492275"/>
                </a:lnTo>
                <a:close/>
                <a:moveTo>
                  <a:pt x="540278" y="478572"/>
                </a:moveTo>
                <a:cubicBezTo>
                  <a:pt x="536644" y="478572"/>
                  <a:pt x="533686" y="481493"/>
                  <a:pt x="533639" y="485126"/>
                </a:cubicBezTo>
                <a:cubicBezTo>
                  <a:pt x="533639" y="488712"/>
                  <a:pt x="536522" y="491632"/>
                  <a:pt x="540107" y="491678"/>
                </a:cubicBezTo>
                <a:cubicBezTo>
                  <a:pt x="543726" y="491725"/>
                  <a:pt x="546698" y="488829"/>
                  <a:pt x="546745" y="485210"/>
                </a:cubicBezTo>
                <a:cubicBezTo>
                  <a:pt x="546792" y="481591"/>
                  <a:pt x="543897" y="478619"/>
                  <a:pt x="540278" y="478572"/>
                </a:cubicBezTo>
                <a:close/>
                <a:moveTo>
                  <a:pt x="281288" y="478061"/>
                </a:moveTo>
                <a:cubicBezTo>
                  <a:pt x="277950" y="478062"/>
                  <a:pt x="275245" y="480767"/>
                  <a:pt x="275246" y="484105"/>
                </a:cubicBezTo>
                <a:cubicBezTo>
                  <a:pt x="275246" y="487489"/>
                  <a:pt x="277989" y="490233"/>
                  <a:pt x="281374" y="490233"/>
                </a:cubicBezTo>
                <a:cubicBezTo>
                  <a:pt x="284758" y="490233"/>
                  <a:pt x="287501" y="487489"/>
                  <a:pt x="287501" y="484105"/>
                </a:cubicBezTo>
                <a:cubicBezTo>
                  <a:pt x="287501" y="484076"/>
                  <a:pt x="287501" y="484047"/>
                  <a:pt x="287501" y="484019"/>
                </a:cubicBezTo>
                <a:cubicBezTo>
                  <a:pt x="287454" y="480682"/>
                  <a:pt x="284711" y="478015"/>
                  <a:pt x="281374" y="478062"/>
                </a:cubicBezTo>
                <a:cubicBezTo>
                  <a:pt x="281345" y="478062"/>
                  <a:pt x="281316" y="478061"/>
                  <a:pt x="281288" y="478061"/>
                </a:cubicBezTo>
                <a:close/>
                <a:moveTo>
                  <a:pt x="334482" y="477126"/>
                </a:moveTo>
                <a:cubicBezTo>
                  <a:pt x="326157" y="479782"/>
                  <a:pt x="318117" y="483260"/>
                  <a:pt x="310481" y="487509"/>
                </a:cubicBezTo>
                <a:lnTo>
                  <a:pt x="310141" y="487509"/>
                </a:lnTo>
                <a:cubicBezTo>
                  <a:pt x="301651" y="492749"/>
                  <a:pt x="293748" y="498884"/>
                  <a:pt x="286565" y="505808"/>
                </a:cubicBezTo>
                <a:cubicBezTo>
                  <a:pt x="289086" y="505942"/>
                  <a:pt x="291564" y="506518"/>
                  <a:pt x="293885" y="507510"/>
                </a:cubicBezTo>
                <a:cubicBezTo>
                  <a:pt x="296949" y="508871"/>
                  <a:pt x="296097" y="514489"/>
                  <a:pt x="296097" y="514489"/>
                </a:cubicBezTo>
                <a:lnTo>
                  <a:pt x="301970" y="516957"/>
                </a:lnTo>
                <a:lnTo>
                  <a:pt x="308524" y="513638"/>
                </a:lnTo>
                <a:cubicBezTo>
                  <a:pt x="308524" y="513638"/>
                  <a:pt x="307077" y="511935"/>
                  <a:pt x="309545" y="508871"/>
                </a:cubicBezTo>
                <a:cubicBezTo>
                  <a:pt x="312013" y="505808"/>
                  <a:pt x="320524" y="505808"/>
                  <a:pt x="320524" y="505807"/>
                </a:cubicBezTo>
                <a:cubicBezTo>
                  <a:pt x="319902" y="503206"/>
                  <a:pt x="319902" y="500494"/>
                  <a:pt x="320524" y="497892"/>
                </a:cubicBezTo>
                <a:cubicBezTo>
                  <a:pt x="321509" y="495586"/>
                  <a:pt x="323061" y="493566"/>
                  <a:pt x="325035" y="492020"/>
                </a:cubicBezTo>
                <a:cubicBezTo>
                  <a:pt x="325292" y="489674"/>
                  <a:pt x="326174" y="487440"/>
                  <a:pt x="327588" y="485551"/>
                </a:cubicBezTo>
                <a:cubicBezTo>
                  <a:pt x="329486" y="483257"/>
                  <a:pt x="331832" y="481375"/>
                  <a:pt x="334482" y="480019"/>
                </a:cubicBezTo>
                <a:close/>
                <a:moveTo>
                  <a:pt x="489978" y="475679"/>
                </a:moveTo>
                <a:lnTo>
                  <a:pt x="488871" y="478743"/>
                </a:lnTo>
                <a:cubicBezTo>
                  <a:pt x="491984" y="479936"/>
                  <a:pt x="494865" y="481664"/>
                  <a:pt x="497382" y="483849"/>
                </a:cubicBezTo>
                <a:cubicBezTo>
                  <a:pt x="498947" y="485975"/>
                  <a:pt x="499944" y="488465"/>
                  <a:pt x="500276" y="491084"/>
                </a:cubicBezTo>
                <a:cubicBezTo>
                  <a:pt x="502177" y="492701"/>
                  <a:pt x="503714" y="494703"/>
                  <a:pt x="504787" y="496956"/>
                </a:cubicBezTo>
                <a:cubicBezTo>
                  <a:pt x="505409" y="499558"/>
                  <a:pt x="505409" y="502270"/>
                  <a:pt x="504787" y="504871"/>
                </a:cubicBezTo>
                <a:cubicBezTo>
                  <a:pt x="504787" y="504871"/>
                  <a:pt x="513553" y="504871"/>
                  <a:pt x="515766" y="507935"/>
                </a:cubicBezTo>
                <a:cubicBezTo>
                  <a:pt x="517979" y="510999"/>
                  <a:pt x="516787" y="512702"/>
                  <a:pt x="516787" y="512702"/>
                </a:cubicBezTo>
                <a:lnTo>
                  <a:pt x="523341" y="516021"/>
                </a:lnTo>
                <a:lnTo>
                  <a:pt x="529213" y="513553"/>
                </a:lnTo>
                <a:cubicBezTo>
                  <a:pt x="529213" y="513553"/>
                  <a:pt x="528362" y="507935"/>
                  <a:pt x="531426" y="506574"/>
                </a:cubicBezTo>
                <a:cubicBezTo>
                  <a:pt x="533747" y="505582"/>
                  <a:pt x="536225" y="505005"/>
                  <a:pt x="538746" y="504871"/>
                </a:cubicBezTo>
                <a:lnTo>
                  <a:pt x="539171" y="504871"/>
                </a:lnTo>
                <a:cubicBezTo>
                  <a:pt x="531990" y="497910"/>
                  <a:pt x="524054" y="491772"/>
                  <a:pt x="515511" y="486573"/>
                </a:cubicBezTo>
                <a:cubicBezTo>
                  <a:pt x="507368" y="482131"/>
                  <a:pt x="498818" y="478483"/>
                  <a:pt x="489978" y="475679"/>
                </a:cubicBezTo>
                <a:close/>
                <a:moveTo>
                  <a:pt x="383420" y="465040"/>
                </a:moveTo>
                <a:lnTo>
                  <a:pt x="383590" y="465636"/>
                </a:lnTo>
                <a:cubicBezTo>
                  <a:pt x="376566" y="466352"/>
                  <a:pt x="369600" y="467546"/>
                  <a:pt x="362738" y="469210"/>
                </a:cubicBezTo>
                <a:cubicBezTo>
                  <a:pt x="363395" y="473013"/>
                  <a:pt x="362798" y="476926"/>
                  <a:pt x="361036" y="480360"/>
                </a:cubicBezTo>
                <a:cubicBezTo>
                  <a:pt x="359426" y="482760"/>
                  <a:pt x="357189" y="484673"/>
                  <a:pt x="354568" y="485892"/>
                </a:cubicBezTo>
                <a:cubicBezTo>
                  <a:pt x="356264" y="489027"/>
                  <a:pt x="357143" y="492540"/>
                  <a:pt x="357121" y="496105"/>
                </a:cubicBezTo>
                <a:cubicBezTo>
                  <a:pt x="357134" y="499895"/>
                  <a:pt x="355942" y="503591"/>
                  <a:pt x="353717" y="506659"/>
                </a:cubicBezTo>
                <a:cubicBezTo>
                  <a:pt x="353717" y="506659"/>
                  <a:pt x="363590" y="506999"/>
                  <a:pt x="365547" y="510063"/>
                </a:cubicBezTo>
                <a:cubicBezTo>
                  <a:pt x="367505" y="513127"/>
                  <a:pt x="366313" y="514574"/>
                  <a:pt x="366313" y="514574"/>
                </a:cubicBezTo>
                <a:cubicBezTo>
                  <a:pt x="366313" y="514574"/>
                  <a:pt x="373718" y="516531"/>
                  <a:pt x="374824" y="522404"/>
                </a:cubicBezTo>
                <a:cubicBezTo>
                  <a:pt x="375931" y="516446"/>
                  <a:pt x="383846" y="515170"/>
                  <a:pt x="383846" y="515170"/>
                </a:cubicBezTo>
                <a:cubicBezTo>
                  <a:pt x="383846" y="515170"/>
                  <a:pt x="382569" y="515085"/>
                  <a:pt x="384612" y="510829"/>
                </a:cubicBezTo>
                <a:cubicBezTo>
                  <a:pt x="386654" y="506574"/>
                  <a:pt x="396272" y="507425"/>
                  <a:pt x="396272" y="507425"/>
                </a:cubicBezTo>
                <a:cubicBezTo>
                  <a:pt x="396272" y="507425"/>
                  <a:pt x="396272" y="505297"/>
                  <a:pt x="396272" y="496786"/>
                </a:cubicBezTo>
                <a:cubicBezTo>
                  <a:pt x="396195" y="491708"/>
                  <a:pt x="398303" y="486841"/>
                  <a:pt x="402059" y="483424"/>
                </a:cubicBezTo>
                <a:cubicBezTo>
                  <a:pt x="400352" y="480875"/>
                  <a:pt x="399272" y="477959"/>
                  <a:pt x="398910" y="474913"/>
                </a:cubicBezTo>
                <a:cubicBezTo>
                  <a:pt x="398875" y="471443"/>
                  <a:pt x="399787" y="468030"/>
                  <a:pt x="401549" y="465040"/>
                </a:cubicBezTo>
                <a:cubicBezTo>
                  <a:pt x="395513" y="464614"/>
                  <a:pt x="389456" y="464614"/>
                  <a:pt x="383420" y="465040"/>
                </a:cubicBezTo>
                <a:close/>
                <a:moveTo>
                  <a:pt x="472956" y="464785"/>
                </a:moveTo>
                <a:cubicBezTo>
                  <a:pt x="469571" y="464785"/>
                  <a:pt x="466828" y="467528"/>
                  <a:pt x="466828" y="470913"/>
                </a:cubicBezTo>
                <a:cubicBezTo>
                  <a:pt x="466828" y="474297"/>
                  <a:pt x="469571" y="477040"/>
                  <a:pt x="472956" y="477040"/>
                </a:cubicBezTo>
                <a:cubicBezTo>
                  <a:pt x="476340" y="477040"/>
                  <a:pt x="479084" y="474297"/>
                  <a:pt x="479084" y="470913"/>
                </a:cubicBezTo>
                <a:cubicBezTo>
                  <a:pt x="479084" y="467528"/>
                  <a:pt x="476340" y="464785"/>
                  <a:pt x="472956" y="464785"/>
                </a:cubicBezTo>
                <a:close/>
                <a:moveTo>
                  <a:pt x="346824" y="464699"/>
                </a:moveTo>
                <a:cubicBezTo>
                  <a:pt x="343439" y="464699"/>
                  <a:pt x="340696" y="467442"/>
                  <a:pt x="340695" y="470826"/>
                </a:cubicBezTo>
                <a:cubicBezTo>
                  <a:pt x="340695" y="474211"/>
                  <a:pt x="343438" y="476954"/>
                  <a:pt x="346822" y="476955"/>
                </a:cubicBezTo>
                <a:cubicBezTo>
                  <a:pt x="350207" y="476955"/>
                  <a:pt x="352951" y="474212"/>
                  <a:pt x="352951" y="470828"/>
                </a:cubicBezTo>
                <a:cubicBezTo>
                  <a:pt x="352951" y="467476"/>
                  <a:pt x="350259" y="464746"/>
                  <a:pt x="346908" y="464700"/>
                </a:cubicBezTo>
                <a:cubicBezTo>
                  <a:pt x="346880" y="464699"/>
                  <a:pt x="346852" y="464699"/>
                  <a:pt x="346824" y="464699"/>
                </a:cubicBezTo>
                <a:close/>
                <a:moveTo>
                  <a:pt x="409719" y="464614"/>
                </a:moveTo>
                <a:cubicBezTo>
                  <a:pt x="406382" y="464614"/>
                  <a:pt x="403676" y="467320"/>
                  <a:pt x="403676" y="470657"/>
                </a:cubicBezTo>
                <a:cubicBezTo>
                  <a:pt x="403676" y="470658"/>
                  <a:pt x="403676" y="470658"/>
                  <a:pt x="403676" y="470658"/>
                </a:cubicBezTo>
                <a:cubicBezTo>
                  <a:pt x="403630" y="474042"/>
                  <a:pt x="406335" y="476824"/>
                  <a:pt x="409719" y="476870"/>
                </a:cubicBezTo>
                <a:cubicBezTo>
                  <a:pt x="413117" y="476824"/>
                  <a:pt x="415847" y="474056"/>
                  <a:pt x="415847" y="470657"/>
                </a:cubicBezTo>
                <a:cubicBezTo>
                  <a:pt x="415847" y="470629"/>
                  <a:pt x="415847" y="470600"/>
                  <a:pt x="415846" y="470572"/>
                </a:cubicBezTo>
                <a:cubicBezTo>
                  <a:pt x="415799" y="467234"/>
                  <a:pt x="413056" y="464567"/>
                  <a:pt x="409719" y="464614"/>
                </a:cubicBezTo>
                <a:close/>
                <a:moveTo>
                  <a:pt x="299160" y="463678"/>
                </a:moveTo>
                <a:cubicBezTo>
                  <a:pt x="295776" y="463632"/>
                  <a:pt x="292995" y="466337"/>
                  <a:pt x="292949" y="469721"/>
                </a:cubicBezTo>
                <a:cubicBezTo>
                  <a:pt x="292949" y="473152"/>
                  <a:pt x="295730" y="475934"/>
                  <a:pt x="299162" y="475934"/>
                </a:cubicBezTo>
                <a:cubicBezTo>
                  <a:pt x="299162" y="475934"/>
                  <a:pt x="299162" y="475934"/>
                  <a:pt x="299163" y="475934"/>
                </a:cubicBezTo>
                <a:cubicBezTo>
                  <a:pt x="302547" y="475887"/>
                  <a:pt x="305252" y="473105"/>
                  <a:pt x="305204" y="469721"/>
                </a:cubicBezTo>
                <a:cubicBezTo>
                  <a:pt x="305204" y="466384"/>
                  <a:pt x="302499" y="463678"/>
                  <a:pt x="299161" y="463678"/>
                </a:cubicBezTo>
                <a:close/>
                <a:moveTo>
                  <a:pt x="520873" y="463253"/>
                </a:moveTo>
                <a:cubicBezTo>
                  <a:pt x="517488" y="463253"/>
                  <a:pt x="514745" y="465996"/>
                  <a:pt x="514745" y="469381"/>
                </a:cubicBezTo>
                <a:cubicBezTo>
                  <a:pt x="514745" y="472765"/>
                  <a:pt x="517488" y="475508"/>
                  <a:pt x="520873" y="475508"/>
                </a:cubicBezTo>
                <a:cubicBezTo>
                  <a:pt x="524257" y="475508"/>
                  <a:pt x="527000" y="472765"/>
                  <a:pt x="527000" y="469381"/>
                </a:cubicBezTo>
                <a:cubicBezTo>
                  <a:pt x="527000" y="465996"/>
                  <a:pt x="524257" y="463253"/>
                  <a:pt x="520873" y="463253"/>
                </a:cubicBezTo>
                <a:close/>
                <a:moveTo>
                  <a:pt x="422826" y="462487"/>
                </a:moveTo>
                <a:lnTo>
                  <a:pt x="422741" y="462827"/>
                </a:lnTo>
                <a:lnTo>
                  <a:pt x="422917" y="462827"/>
                </a:lnTo>
                <a:lnTo>
                  <a:pt x="425464" y="472359"/>
                </a:lnTo>
                <a:cubicBezTo>
                  <a:pt x="425055" y="475394"/>
                  <a:pt x="423980" y="478300"/>
                  <a:pt x="422315" y="480870"/>
                </a:cubicBezTo>
                <a:cubicBezTo>
                  <a:pt x="426113" y="484266"/>
                  <a:pt x="428254" y="489139"/>
                  <a:pt x="428188" y="494233"/>
                </a:cubicBezTo>
                <a:cubicBezTo>
                  <a:pt x="428414" y="497775"/>
                  <a:pt x="428414" y="501329"/>
                  <a:pt x="428188" y="504871"/>
                </a:cubicBezTo>
                <a:cubicBezTo>
                  <a:pt x="428188" y="504871"/>
                  <a:pt x="437635" y="503935"/>
                  <a:pt x="439848" y="508276"/>
                </a:cubicBezTo>
                <a:cubicBezTo>
                  <a:pt x="442061" y="512616"/>
                  <a:pt x="440699" y="512616"/>
                  <a:pt x="440699" y="512616"/>
                </a:cubicBezTo>
                <a:cubicBezTo>
                  <a:pt x="440699" y="512616"/>
                  <a:pt x="448870" y="513978"/>
                  <a:pt x="449721" y="520276"/>
                </a:cubicBezTo>
                <a:cubicBezTo>
                  <a:pt x="450146" y="513893"/>
                  <a:pt x="458232" y="511765"/>
                  <a:pt x="458232" y="511765"/>
                </a:cubicBezTo>
                <a:cubicBezTo>
                  <a:pt x="458232" y="511765"/>
                  <a:pt x="457125" y="510659"/>
                  <a:pt x="459083" y="507255"/>
                </a:cubicBezTo>
                <a:cubicBezTo>
                  <a:pt x="461040" y="503850"/>
                  <a:pt x="470828" y="503850"/>
                  <a:pt x="470828" y="503850"/>
                </a:cubicBezTo>
                <a:cubicBezTo>
                  <a:pt x="468603" y="500782"/>
                  <a:pt x="467411" y="497086"/>
                  <a:pt x="467424" y="493296"/>
                </a:cubicBezTo>
                <a:cubicBezTo>
                  <a:pt x="467402" y="489731"/>
                  <a:pt x="468280" y="486219"/>
                  <a:pt x="469977" y="483083"/>
                </a:cubicBezTo>
                <a:cubicBezTo>
                  <a:pt x="467191" y="481784"/>
                  <a:pt x="464809" y="479755"/>
                  <a:pt x="463083" y="477211"/>
                </a:cubicBezTo>
                <a:cubicBezTo>
                  <a:pt x="461128" y="473907"/>
                  <a:pt x="460433" y="470008"/>
                  <a:pt x="461126" y="466232"/>
                </a:cubicBezTo>
                <a:cubicBezTo>
                  <a:pt x="454458" y="464640"/>
                  <a:pt x="447691" y="463503"/>
                  <a:pt x="440869" y="462827"/>
                </a:cubicBezTo>
                <a:lnTo>
                  <a:pt x="422917" y="462827"/>
                </a:lnTo>
                <a:close/>
                <a:moveTo>
                  <a:pt x="1599213" y="456359"/>
                </a:moveTo>
                <a:lnTo>
                  <a:pt x="1545934" y="597981"/>
                </a:lnTo>
                <a:lnTo>
                  <a:pt x="1654960" y="597981"/>
                </a:lnTo>
                <a:close/>
                <a:moveTo>
                  <a:pt x="4945732" y="456358"/>
                </a:moveTo>
                <a:lnTo>
                  <a:pt x="4892368" y="597981"/>
                </a:lnTo>
                <a:lnTo>
                  <a:pt x="5001478" y="597981"/>
                </a:lnTo>
                <a:close/>
                <a:moveTo>
                  <a:pt x="346993" y="452359"/>
                </a:moveTo>
                <a:cubicBezTo>
                  <a:pt x="337989" y="455834"/>
                  <a:pt x="329420" y="460347"/>
                  <a:pt x="321460" y="465806"/>
                </a:cubicBezTo>
                <a:lnTo>
                  <a:pt x="321460" y="465636"/>
                </a:lnTo>
                <a:cubicBezTo>
                  <a:pt x="315118" y="469799"/>
                  <a:pt x="309582" y="475076"/>
                  <a:pt x="305119" y="481211"/>
                </a:cubicBezTo>
                <a:cubicBezTo>
                  <a:pt x="314518" y="476430"/>
                  <a:pt x="324314" y="472471"/>
                  <a:pt x="334397" y="469381"/>
                </a:cubicBezTo>
                <a:cubicBezTo>
                  <a:pt x="336440" y="461976"/>
                  <a:pt x="345376" y="457380"/>
                  <a:pt x="346993" y="452359"/>
                </a:cubicBezTo>
                <a:close/>
                <a:moveTo>
                  <a:pt x="475509" y="451933"/>
                </a:moveTo>
                <a:cubicBezTo>
                  <a:pt x="476871" y="456784"/>
                  <a:pt x="487424" y="463848"/>
                  <a:pt x="488956" y="468955"/>
                </a:cubicBezTo>
                <a:cubicBezTo>
                  <a:pt x="498349" y="472286"/>
                  <a:pt x="507341" y="476653"/>
                  <a:pt x="515766" y="481977"/>
                </a:cubicBezTo>
                <a:cubicBezTo>
                  <a:pt x="511321" y="475856"/>
                  <a:pt x="505815" y="470581"/>
                  <a:pt x="499510" y="466402"/>
                </a:cubicBezTo>
                <a:lnTo>
                  <a:pt x="499850" y="464870"/>
                </a:lnTo>
                <a:cubicBezTo>
                  <a:pt x="492286" y="459596"/>
                  <a:pt x="484113" y="455252"/>
                  <a:pt x="475509" y="451933"/>
                </a:cubicBezTo>
                <a:close/>
                <a:moveTo>
                  <a:pt x="409549" y="450401"/>
                </a:moveTo>
                <a:cubicBezTo>
                  <a:pt x="406541" y="450401"/>
                  <a:pt x="404102" y="452840"/>
                  <a:pt x="404102" y="455848"/>
                </a:cubicBezTo>
                <a:cubicBezTo>
                  <a:pt x="404045" y="456303"/>
                  <a:pt x="404045" y="456763"/>
                  <a:pt x="404102" y="457218"/>
                </a:cubicBezTo>
                <a:cubicBezTo>
                  <a:pt x="404480" y="460250"/>
                  <a:pt x="407245" y="462401"/>
                  <a:pt x="410276" y="462023"/>
                </a:cubicBezTo>
                <a:cubicBezTo>
                  <a:pt x="413308" y="461644"/>
                  <a:pt x="415459" y="458880"/>
                  <a:pt x="415081" y="455848"/>
                </a:cubicBezTo>
                <a:cubicBezTo>
                  <a:pt x="415034" y="452826"/>
                  <a:pt x="412571" y="450401"/>
                  <a:pt x="409549" y="450401"/>
                </a:cubicBezTo>
                <a:close/>
                <a:moveTo>
                  <a:pt x="462062" y="450316"/>
                </a:moveTo>
                <a:cubicBezTo>
                  <a:pt x="459006" y="450316"/>
                  <a:pt x="456530" y="452793"/>
                  <a:pt x="456530" y="455848"/>
                </a:cubicBezTo>
                <a:cubicBezTo>
                  <a:pt x="456530" y="458903"/>
                  <a:pt x="459006" y="461380"/>
                  <a:pt x="462062" y="461380"/>
                </a:cubicBezTo>
                <a:cubicBezTo>
                  <a:pt x="465117" y="461380"/>
                  <a:pt x="467594" y="458903"/>
                  <a:pt x="467594" y="455848"/>
                </a:cubicBezTo>
                <a:cubicBezTo>
                  <a:pt x="467594" y="452793"/>
                  <a:pt x="465117" y="450316"/>
                  <a:pt x="462062" y="450316"/>
                </a:cubicBezTo>
                <a:close/>
                <a:moveTo>
                  <a:pt x="356007" y="449805"/>
                </a:moveTo>
                <a:cubicBezTo>
                  <a:pt x="352975" y="450184"/>
                  <a:pt x="350824" y="452948"/>
                  <a:pt x="351202" y="455980"/>
                </a:cubicBezTo>
                <a:cubicBezTo>
                  <a:pt x="351580" y="459012"/>
                  <a:pt x="354345" y="461163"/>
                  <a:pt x="357377" y="460784"/>
                </a:cubicBezTo>
                <a:cubicBezTo>
                  <a:pt x="360385" y="460784"/>
                  <a:pt x="362824" y="458346"/>
                  <a:pt x="362824" y="455337"/>
                </a:cubicBezTo>
                <a:cubicBezTo>
                  <a:pt x="362824" y="452315"/>
                  <a:pt x="360399" y="449852"/>
                  <a:pt x="357377" y="449805"/>
                </a:cubicBezTo>
                <a:cubicBezTo>
                  <a:pt x="356922" y="449749"/>
                  <a:pt x="356462" y="449749"/>
                  <a:pt x="356007" y="449805"/>
                </a:cubicBezTo>
                <a:close/>
                <a:moveTo>
                  <a:pt x="503765" y="449635"/>
                </a:moveTo>
                <a:cubicBezTo>
                  <a:pt x="500428" y="449635"/>
                  <a:pt x="497722" y="452341"/>
                  <a:pt x="497723" y="455678"/>
                </a:cubicBezTo>
                <a:cubicBezTo>
                  <a:pt x="497723" y="459062"/>
                  <a:pt x="500466" y="461806"/>
                  <a:pt x="503851" y="461806"/>
                </a:cubicBezTo>
                <a:cubicBezTo>
                  <a:pt x="507235" y="461806"/>
                  <a:pt x="509978" y="459062"/>
                  <a:pt x="509978" y="455678"/>
                </a:cubicBezTo>
                <a:cubicBezTo>
                  <a:pt x="509978" y="455649"/>
                  <a:pt x="509978" y="455621"/>
                  <a:pt x="509978" y="455592"/>
                </a:cubicBezTo>
                <a:cubicBezTo>
                  <a:pt x="509931" y="452255"/>
                  <a:pt x="507188" y="449588"/>
                  <a:pt x="503851" y="449635"/>
                </a:cubicBezTo>
                <a:cubicBezTo>
                  <a:pt x="503822" y="449635"/>
                  <a:pt x="503793" y="449635"/>
                  <a:pt x="503765" y="449635"/>
                </a:cubicBezTo>
                <a:close/>
                <a:moveTo>
                  <a:pt x="317460" y="449380"/>
                </a:moveTo>
                <a:cubicBezTo>
                  <a:pt x="314311" y="449380"/>
                  <a:pt x="311758" y="451933"/>
                  <a:pt x="311758" y="455082"/>
                </a:cubicBezTo>
                <a:cubicBezTo>
                  <a:pt x="311758" y="458231"/>
                  <a:pt x="314311" y="460784"/>
                  <a:pt x="317460" y="460784"/>
                </a:cubicBezTo>
                <a:cubicBezTo>
                  <a:pt x="320609" y="460784"/>
                  <a:pt x="323162" y="458231"/>
                  <a:pt x="323162" y="455082"/>
                </a:cubicBezTo>
                <a:cubicBezTo>
                  <a:pt x="323162" y="451933"/>
                  <a:pt x="320609" y="449380"/>
                  <a:pt x="317460" y="449380"/>
                </a:cubicBezTo>
                <a:close/>
                <a:moveTo>
                  <a:pt x="335929" y="440869"/>
                </a:moveTo>
                <a:cubicBezTo>
                  <a:pt x="333156" y="440869"/>
                  <a:pt x="330907" y="443117"/>
                  <a:pt x="330907" y="445890"/>
                </a:cubicBezTo>
                <a:cubicBezTo>
                  <a:pt x="330907" y="448664"/>
                  <a:pt x="333156" y="450912"/>
                  <a:pt x="335929" y="450912"/>
                </a:cubicBezTo>
                <a:cubicBezTo>
                  <a:pt x="338702" y="450912"/>
                  <a:pt x="340950" y="448664"/>
                  <a:pt x="340950" y="445890"/>
                </a:cubicBezTo>
                <a:cubicBezTo>
                  <a:pt x="340950" y="443117"/>
                  <a:pt x="338702" y="440869"/>
                  <a:pt x="335929" y="440869"/>
                </a:cubicBezTo>
                <a:close/>
                <a:moveTo>
                  <a:pt x="485211" y="440103"/>
                </a:moveTo>
                <a:cubicBezTo>
                  <a:pt x="482284" y="440149"/>
                  <a:pt x="479934" y="442536"/>
                  <a:pt x="479935" y="445465"/>
                </a:cubicBezTo>
                <a:cubicBezTo>
                  <a:pt x="479935" y="448379"/>
                  <a:pt x="482297" y="450742"/>
                  <a:pt x="485211" y="450742"/>
                </a:cubicBezTo>
                <a:cubicBezTo>
                  <a:pt x="488126" y="450742"/>
                  <a:pt x="490488" y="448379"/>
                  <a:pt x="490488" y="445465"/>
                </a:cubicBezTo>
                <a:cubicBezTo>
                  <a:pt x="490489" y="442536"/>
                  <a:pt x="488139" y="440149"/>
                  <a:pt x="485211" y="440103"/>
                </a:cubicBezTo>
                <a:close/>
                <a:moveTo>
                  <a:pt x="398144" y="436954"/>
                </a:moveTo>
                <a:lnTo>
                  <a:pt x="398144" y="437124"/>
                </a:lnTo>
                <a:cubicBezTo>
                  <a:pt x="385598" y="440978"/>
                  <a:pt x="375386" y="450162"/>
                  <a:pt x="370228" y="462231"/>
                </a:cubicBezTo>
                <a:cubicBezTo>
                  <a:pt x="374893" y="461033"/>
                  <a:pt x="379646" y="460208"/>
                  <a:pt x="384442" y="459763"/>
                </a:cubicBezTo>
                <a:cubicBezTo>
                  <a:pt x="391080" y="459167"/>
                  <a:pt x="399591" y="459167"/>
                  <a:pt x="399591" y="459167"/>
                </a:cubicBezTo>
                <a:cubicBezTo>
                  <a:pt x="399591" y="459167"/>
                  <a:pt x="403166" y="441039"/>
                  <a:pt x="403166" y="440273"/>
                </a:cubicBezTo>
                <a:cubicBezTo>
                  <a:pt x="401344" y="439408"/>
                  <a:pt x="399654" y="438291"/>
                  <a:pt x="398144" y="436954"/>
                </a:cubicBezTo>
                <a:close/>
                <a:moveTo>
                  <a:pt x="452614" y="436528"/>
                </a:moveTo>
                <a:cubicBezTo>
                  <a:pt x="449747" y="436528"/>
                  <a:pt x="447423" y="438853"/>
                  <a:pt x="447423" y="441720"/>
                </a:cubicBezTo>
                <a:cubicBezTo>
                  <a:pt x="447423" y="444587"/>
                  <a:pt x="449747" y="446912"/>
                  <a:pt x="452614" y="446912"/>
                </a:cubicBezTo>
                <a:cubicBezTo>
                  <a:pt x="455482" y="446912"/>
                  <a:pt x="457806" y="444587"/>
                  <a:pt x="457806" y="441720"/>
                </a:cubicBezTo>
                <a:cubicBezTo>
                  <a:pt x="457806" y="438853"/>
                  <a:pt x="455482" y="436528"/>
                  <a:pt x="452614" y="436528"/>
                </a:cubicBezTo>
                <a:close/>
                <a:moveTo>
                  <a:pt x="426401" y="436443"/>
                </a:moveTo>
                <a:cubicBezTo>
                  <a:pt x="424940" y="438050"/>
                  <a:pt x="423176" y="439352"/>
                  <a:pt x="421209" y="440273"/>
                </a:cubicBezTo>
                <a:lnTo>
                  <a:pt x="424869" y="459423"/>
                </a:lnTo>
                <a:cubicBezTo>
                  <a:pt x="424869" y="459423"/>
                  <a:pt x="433635" y="459338"/>
                  <a:pt x="440103" y="460019"/>
                </a:cubicBezTo>
                <a:cubicBezTo>
                  <a:pt x="444909" y="460591"/>
                  <a:pt x="449682" y="461415"/>
                  <a:pt x="454402" y="462487"/>
                </a:cubicBezTo>
                <a:lnTo>
                  <a:pt x="454572" y="461976"/>
                </a:lnTo>
                <a:cubicBezTo>
                  <a:pt x="449326" y="449784"/>
                  <a:pt x="439048" y="440469"/>
                  <a:pt x="426401" y="436443"/>
                </a:cubicBezTo>
                <a:close/>
                <a:moveTo>
                  <a:pt x="411166" y="435592"/>
                </a:moveTo>
                <a:cubicBezTo>
                  <a:pt x="408299" y="435592"/>
                  <a:pt x="405974" y="437916"/>
                  <a:pt x="405974" y="440784"/>
                </a:cubicBezTo>
                <a:cubicBezTo>
                  <a:pt x="405973" y="440841"/>
                  <a:pt x="405973" y="440898"/>
                  <a:pt x="405974" y="440955"/>
                </a:cubicBezTo>
                <a:cubicBezTo>
                  <a:pt x="406022" y="443775"/>
                  <a:pt x="408346" y="446023"/>
                  <a:pt x="411166" y="445975"/>
                </a:cubicBezTo>
                <a:cubicBezTo>
                  <a:pt x="414033" y="445975"/>
                  <a:pt x="416358" y="443651"/>
                  <a:pt x="416358" y="440784"/>
                </a:cubicBezTo>
                <a:cubicBezTo>
                  <a:pt x="416358" y="437916"/>
                  <a:pt x="414033" y="435592"/>
                  <a:pt x="411166" y="435592"/>
                </a:cubicBezTo>
                <a:close/>
                <a:moveTo>
                  <a:pt x="354824" y="435251"/>
                </a:moveTo>
                <a:cubicBezTo>
                  <a:pt x="352051" y="435250"/>
                  <a:pt x="349802" y="437498"/>
                  <a:pt x="349802" y="440272"/>
                </a:cubicBezTo>
                <a:cubicBezTo>
                  <a:pt x="349801" y="443045"/>
                  <a:pt x="352049" y="445293"/>
                  <a:pt x="354823" y="445294"/>
                </a:cubicBezTo>
                <a:cubicBezTo>
                  <a:pt x="357596" y="445294"/>
                  <a:pt x="359844" y="443046"/>
                  <a:pt x="359845" y="440273"/>
                </a:cubicBezTo>
                <a:cubicBezTo>
                  <a:pt x="359845" y="440244"/>
                  <a:pt x="359846" y="440216"/>
                  <a:pt x="359846" y="440187"/>
                </a:cubicBezTo>
                <a:cubicBezTo>
                  <a:pt x="359845" y="437461"/>
                  <a:pt x="357635" y="435251"/>
                  <a:pt x="354908" y="435252"/>
                </a:cubicBezTo>
                <a:cubicBezTo>
                  <a:pt x="354880" y="435251"/>
                  <a:pt x="354852" y="435251"/>
                  <a:pt x="354824" y="435251"/>
                </a:cubicBezTo>
                <a:close/>
                <a:moveTo>
                  <a:pt x="467651" y="435166"/>
                </a:moveTo>
                <a:cubicBezTo>
                  <a:pt x="464901" y="435527"/>
                  <a:pt x="462964" y="438048"/>
                  <a:pt x="463324" y="440798"/>
                </a:cubicBezTo>
                <a:cubicBezTo>
                  <a:pt x="463684" y="443547"/>
                  <a:pt x="466206" y="445485"/>
                  <a:pt x="468955" y="445124"/>
                </a:cubicBezTo>
                <a:cubicBezTo>
                  <a:pt x="471211" y="444829"/>
                  <a:pt x="472986" y="443054"/>
                  <a:pt x="473282" y="440798"/>
                </a:cubicBezTo>
                <a:cubicBezTo>
                  <a:pt x="473642" y="438048"/>
                  <a:pt x="471705" y="435527"/>
                  <a:pt x="468955" y="435166"/>
                </a:cubicBezTo>
                <a:cubicBezTo>
                  <a:pt x="468522" y="435110"/>
                  <a:pt x="468084" y="435110"/>
                  <a:pt x="467651" y="435166"/>
                </a:cubicBezTo>
                <a:close/>
                <a:moveTo>
                  <a:pt x="371249" y="433208"/>
                </a:moveTo>
                <a:cubicBezTo>
                  <a:pt x="368428" y="433209"/>
                  <a:pt x="366142" y="435495"/>
                  <a:pt x="366143" y="438316"/>
                </a:cubicBezTo>
                <a:cubicBezTo>
                  <a:pt x="366142" y="438344"/>
                  <a:pt x="366142" y="438372"/>
                  <a:pt x="366142" y="438400"/>
                </a:cubicBezTo>
                <a:cubicBezTo>
                  <a:pt x="366142" y="441267"/>
                  <a:pt x="368466" y="443592"/>
                  <a:pt x="371333" y="443592"/>
                </a:cubicBezTo>
                <a:cubicBezTo>
                  <a:pt x="374200" y="443593"/>
                  <a:pt x="376525" y="441269"/>
                  <a:pt x="376526" y="438401"/>
                </a:cubicBezTo>
                <a:cubicBezTo>
                  <a:pt x="376526" y="435534"/>
                  <a:pt x="374202" y="433209"/>
                  <a:pt x="371335" y="433209"/>
                </a:cubicBezTo>
                <a:cubicBezTo>
                  <a:pt x="371306" y="433208"/>
                  <a:pt x="371277" y="433208"/>
                  <a:pt x="371249" y="433208"/>
                </a:cubicBezTo>
                <a:close/>
                <a:moveTo>
                  <a:pt x="381633" y="430570"/>
                </a:moveTo>
                <a:cubicBezTo>
                  <a:pt x="379927" y="430617"/>
                  <a:pt x="378568" y="432013"/>
                  <a:pt x="378569" y="433720"/>
                </a:cubicBezTo>
                <a:cubicBezTo>
                  <a:pt x="378569" y="435412"/>
                  <a:pt x="379941" y="436783"/>
                  <a:pt x="381633" y="436783"/>
                </a:cubicBezTo>
                <a:cubicBezTo>
                  <a:pt x="383339" y="436784"/>
                  <a:pt x="384736" y="435425"/>
                  <a:pt x="384782" y="433720"/>
                </a:cubicBezTo>
                <a:cubicBezTo>
                  <a:pt x="384737" y="431999"/>
                  <a:pt x="383353" y="430615"/>
                  <a:pt x="381633" y="430570"/>
                </a:cubicBezTo>
                <a:close/>
                <a:moveTo>
                  <a:pt x="441550" y="430485"/>
                </a:moveTo>
                <a:cubicBezTo>
                  <a:pt x="439844" y="430532"/>
                  <a:pt x="438486" y="431928"/>
                  <a:pt x="438486" y="433634"/>
                </a:cubicBezTo>
                <a:cubicBezTo>
                  <a:pt x="438486" y="435327"/>
                  <a:pt x="439858" y="436698"/>
                  <a:pt x="441550" y="436698"/>
                </a:cubicBezTo>
                <a:cubicBezTo>
                  <a:pt x="443242" y="436698"/>
                  <a:pt x="444614" y="435327"/>
                  <a:pt x="444614" y="433634"/>
                </a:cubicBezTo>
                <a:cubicBezTo>
                  <a:pt x="444615" y="431928"/>
                  <a:pt x="443256" y="430532"/>
                  <a:pt x="441550" y="430485"/>
                </a:cubicBezTo>
                <a:close/>
                <a:moveTo>
                  <a:pt x="412272" y="427762"/>
                </a:moveTo>
                <a:cubicBezTo>
                  <a:pt x="408452" y="427955"/>
                  <a:pt x="404688" y="428759"/>
                  <a:pt x="401123" y="430145"/>
                </a:cubicBezTo>
                <a:lnTo>
                  <a:pt x="405378" y="432443"/>
                </a:lnTo>
                <a:cubicBezTo>
                  <a:pt x="407562" y="432332"/>
                  <a:pt x="409749" y="432332"/>
                  <a:pt x="411932" y="432443"/>
                </a:cubicBezTo>
                <a:lnTo>
                  <a:pt x="411932" y="432103"/>
                </a:lnTo>
                <a:cubicBezTo>
                  <a:pt x="414537" y="432221"/>
                  <a:pt x="417101" y="432797"/>
                  <a:pt x="419507" y="433805"/>
                </a:cubicBezTo>
                <a:lnTo>
                  <a:pt x="423507" y="430826"/>
                </a:lnTo>
                <a:cubicBezTo>
                  <a:pt x="420004" y="429065"/>
                  <a:pt x="416184" y="428023"/>
                  <a:pt x="412272" y="427762"/>
                </a:cubicBezTo>
                <a:close/>
                <a:moveTo>
                  <a:pt x="391250" y="426400"/>
                </a:moveTo>
                <a:cubicBezTo>
                  <a:pt x="389922" y="426621"/>
                  <a:pt x="388880" y="427662"/>
                  <a:pt x="388660" y="428991"/>
                </a:cubicBezTo>
                <a:cubicBezTo>
                  <a:pt x="388375" y="430706"/>
                  <a:pt x="389535" y="432328"/>
                  <a:pt x="391250" y="432613"/>
                </a:cubicBezTo>
                <a:cubicBezTo>
                  <a:pt x="391592" y="432670"/>
                  <a:pt x="391941" y="432670"/>
                  <a:pt x="392282" y="432613"/>
                </a:cubicBezTo>
                <a:cubicBezTo>
                  <a:pt x="393998" y="432328"/>
                  <a:pt x="395158" y="430706"/>
                  <a:pt x="394873" y="428991"/>
                </a:cubicBezTo>
                <a:cubicBezTo>
                  <a:pt x="394588" y="427275"/>
                  <a:pt x="392966" y="426115"/>
                  <a:pt x="391250" y="426400"/>
                </a:cubicBezTo>
                <a:close/>
                <a:moveTo>
                  <a:pt x="420358" y="408782"/>
                </a:moveTo>
                <a:lnTo>
                  <a:pt x="420358" y="415166"/>
                </a:lnTo>
                <a:lnTo>
                  <a:pt x="426230" y="416187"/>
                </a:lnTo>
                <a:cubicBezTo>
                  <a:pt x="425860" y="414419"/>
                  <a:pt x="425040" y="412777"/>
                  <a:pt x="423847" y="411421"/>
                </a:cubicBezTo>
                <a:lnTo>
                  <a:pt x="424103" y="411421"/>
                </a:lnTo>
                <a:cubicBezTo>
                  <a:pt x="423024" y="410323"/>
                  <a:pt x="421755" y="409429"/>
                  <a:pt x="420358" y="408782"/>
                </a:cubicBezTo>
                <a:close/>
                <a:moveTo>
                  <a:pt x="403932" y="408782"/>
                </a:moveTo>
                <a:cubicBezTo>
                  <a:pt x="402568" y="409444"/>
                  <a:pt x="401330" y="410336"/>
                  <a:pt x="400272" y="411421"/>
                </a:cubicBezTo>
                <a:lnTo>
                  <a:pt x="400442" y="411421"/>
                </a:lnTo>
                <a:cubicBezTo>
                  <a:pt x="399250" y="412777"/>
                  <a:pt x="398429" y="414419"/>
                  <a:pt x="398059" y="416187"/>
                </a:cubicBezTo>
                <a:lnTo>
                  <a:pt x="403932" y="415166"/>
                </a:lnTo>
                <a:close/>
                <a:moveTo>
                  <a:pt x="409123" y="407506"/>
                </a:moveTo>
                <a:lnTo>
                  <a:pt x="409123" y="419421"/>
                </a:lnTo>
                <a:lnTo>
                  <a:pt x="408783" y="419421"/>
                </a:lnTo>
                <a:cubicBezTo>
                  <a:pt x="404960" y="419435"/>
                  <a:pt x="401185" y="420277"/>
                  <a:pt x="397719" y="421889"/>
                </a:cubicBezTo>
                <a:lnTo>
                  <a:pt x="398229" y="425804"/>
                </a:lnTo>
                <a:cubicBezTo>
                  <a:pt x="402854" y="424857"/>
                  <a:pt x="407553" y="424316"/>
                  <a:pt x="412272" y="424187"/>
                </a:cubicBezTo>
                <a:cubicBezTo>
                  <a:pt x="416626" y="424314"/>
                  <a:pt x="420933" y="425118"/>
                  <a:pt x="425039" y="426570"/>
                </a:cubicBezTo>
                <a:lnTo>
                  <a:pt x="426060" y="422145"/>
                </a:lnTo>
                <a:cubicBezTo>
                  <a:pt x="422499" y="420832"/>
                  <a:pt x="418778" y="420002"/>
                  <a:pt x="414996" y="419676"/>
                </a:cubicBezTo>
                <a:lnTo>
                  <a:pt x="414996" y="407506"/>
                </a:lnTo>
                <a:close/>
                <a:moveTo>
                  <a:pt x="408613" y="377973"/>
                </a:moveTo>
                <a:lnTo>
                  <a:pt x="409294" y="389803"/>
                </a:lnTo>
                <a:lnTo>
                  <a:pt x="398740" y="389803"/>
                </a:lnTo>
                <a:lnTo>
                  <a:pt x="398740" y="397378"/>
                </a:lnTo>
                <a:lnTo>
                  <a:pt x="409379" y="393037"/>
                </a:lnTo>
                <a:lnTo>
                  <a:pt x="409379" y="400016"/>
                </a:lnTo>
                <a:lnTo>
                  <a:pt x="414826" y="400016"/>
                </a:lnTo>
                <a:lnTo>
                  <a:pt x="414826" y="394569"/>
                </a:lnTo>
                <a:lnTo>
                  <a:pt x="425550" y="397378"/>
                </a:lnTo>
                <a:lnTo>
                  <a:pt x="425550" y="389803"/>
                </a:lnTo>
                <a:lnTo>
                  <a:pt x="414996" y="389803"/>
                </a:lnTo>
                <a:lnTo>
                  <a:pt x="415677" y="377973"/>
                </a:lnTo>
                <a:close/>
                <a:moveTo>
                  <a:pt x="403847" y="373207"/>
                </a:moveTo>
                <a:lnTo>
                  <a:pt x="420443" y="373207"/>
                </a:lnTo>
                <a:lnTo>
                  <a:pt x="419337" y="384952"/>
                </a:lnTo>
                <a:lnTo>
                  <a:pt x="429720" y="384952"/>
                </a:lnTo>
                <a:lnTo>
                  <a:pt x="429720" y="398059"/>
                </a:lnTo>
                <a:lnTo>
                  <a:pt x="422315" y="404101"/>
                </a:lnTo>
                <a:cubicBezTo>
                  <a:pt x="428096" y="407844"/>
                  <a:pt x="431612" y="414237"/>
                  <a:pt x="431677" y="421123"/>
                </a:cubicBezTo>
                <a:cubicBezTo>
                  <a:pt x="431716" y="421860"/>
                  <a:pt x="431716" y="422599"/>
                  <a:pt x="431677" y="423336"/>
                </a:cubicBezTo>
                <a:cubicBezTo>
                  <a:pt x="433502" y="422738"/>
                  <a:pt x="435470" y="422738"/>
                  <a:pt x="437295" y="423336"/>
                </a:cubicBezTo>
                <a:cubicBezTo>
                  <a:pt x="438661" y="424117"/>
                  <a:pt x="439668" y="425399"/>
                  <a:pt x="440103" y="426911"/>
                </a:cubicBezTo>
                <a:cubicBezTo>
                  <a:pt x="441257" y="426226"/>
                  <a:pt x="442599" y="425928"/>
                  <a:pt x="443933" y="426060"/>
                </a:cubicBezTo>
                <a:cubicBezTo>
                  <a:pt x="445530" y="426354"/>
                  <a:pt x="446906" y="427355"/>
                  <a:pt x="447678" y="428783"/>
                </a:cubicBezTo>
                <a:cubicBezTo>
                  <a:pt x="450192" y="428366"/>
                  <a:pt x="452771" y="428600"/>
                  <a:pt x="455168" y="429464"/>
                </a:cubicBezTo>
                <a:cubicBezTo>
                  <a:pt x="457430" y="430291"/>
                  <a:pt x="459469" y="431631"/>
                  <a:pt x="461126" y="433379"/>
                </a:cubicBezTo>
                <a:cubicBezTo>
                  <a:pt x="464145" y="431569"/>
                  <a:pt x="467776" y="431076"/>
                  <a:pt x="471168" y="432017"/>
                </a:cubicBezTo>
                <a:cubicBezTo>
                  <a:pt x="474495" y="433577"/>
                  <a:pt x="477195" y="436217"/>
                  <a:pt x="478828" y="439507"/>
                </a:cubicBezTo>
                <a:cubicBezTo>
                  <a:pt x="482116" y="436958"/>
                  <a:pt x="486460" y="436223"/>
                  <a:pt x="490403" y="437550"/>
                </a:cubicBezTo>
                <a:cubicBezTo>
                  <a:pt x="496020" y="439337"/>
                  <a:pt x="497638" y="447422"/>
                  <a:pt x="497638" y="447422"/>
                </a:cubicBezTo>
                <a:cubicBezTo>
                  <a:pt x="501442" y="445523"/>
                  <a:pt x="505918" y="445523"/>
                  <a:pt x="509723" y="447422"/>
                </a:cubicBezTo>
                <a:cubicBezTo>
                  <a:pt x="514267" y="450292"/>
                  <a:pt x="517077" y="455242"/>
                  <a:pt x="517213" y="460614"/>
                </a:cubicBezTo>
                <a:cubicBezTo>
                  <a:pt x="520997" y="458632"/>
                  <a:pt x="525514" y="458632"/>
                  <a:pt x="529298" y="460614"/>
                </a:cubicBezTo>
                <a:cubicBezTo>
                  <a:pt x="535767" y="464104"/>
                  <a:pt x="535767" y="475168"/>
                  <a:pt x="535767" y="475168"/>
                </a:cubicBezTo>
                <a:cubicBezTo>
                  <a:pt x="539897" y="473863"/>
                  <a:pt x="544353" y="474044"/>
                  <a:pt x="548363" y="475679"/>
                </a:cubicBezTo>
                <a:cubicBezTo>
                  <a:pt x="552629" y="478325"/>
                  <a:pt x="555451" y="482777"/>
                  <a:pt x="556023" y="487764"/>
                </a:cubicBezTo>
                <a:cubicBezTo>
                  <a:pt x="558040" y="486250"/>
                  <a:pt x="560415" y="485282"/>
                  <a:pt x="562917" y="484956"/>
                </a:cubicBezTo>
                <a:cubicBezTo>
                  <a:pt x="567778" y="484334"/>
                  <a:pt x="572718" y="484919"/>
                  <a:pt x="577300" y="486658"/>
                </a:cubicBezTo>
                <a:cubicBezTo>
                  <a:pt x="581215" y="487764"/>
                  <a:pt x="582152" y="488615"/>
                  <a:pt x="579854" y="490828"/>
                </a:cubicBezTo>
                <a:cubicBezTo>
                  <a:pt x="574446" y="496366"/>
                  <a:pt x="569808" y="502607"/>
                  <a:pt x="566066" y="509382"/>
                </a:cubicBezTo>
                <a:cubicBezTo>
                  <a:pt x="558236" y="521723"/>
                  <a:pt x="558491" y="537213"/>
                  <a:pt x="552363" y="544447"/>
                </a:cubicBezTo>
                <a:cubicBezTo>
                  <a:pt x="549733" y="547462"/>
                  <a:pt x="547342" y="550677"/>
                  <a:pt x="545214" y="554065"/>
                </a:cubicBezTo>
                <a:cubicBezTo>
                  <a:pt x="549725" y="556107"/>
                  <a:pt x="551682" y="562576"/>
                  <a:pt x="551682" y="571087"/>
                </a:cubicBezTo>
                <a:cubicBezTo>
                  <a:pt x="551682" y="580194"/>
                  <a:pt x="548533" y="588109"/>
                  <a:pt x="542661" y="588109"/>
                </a:cubicBezTo>
                <a:lnTo>
                  <a:pt x="281118" y="588109"/>
                </a:lnTo>
                <a:cubicBezTo>
                  <a:pt x="275671" y="588109"/>
                  <a:pt x="272607" y="580534"/>
                  <a:pt x="272607" y="571087"/>
                </a:cubicBezTo>
                <a:cubicBezTo>
                  <a:pt x="272607" y="563172"/>
                  <a:pt x="274565" y="556193"/>
                  <a:pt x="278990" y="554065"/>
                </a:cubicBezTo>
                <a:cubicBezTo>
                  <a:pt x="276819" y="550707"/>
                  <a:pt x="274431" y="547494"/>
                  <a:pt x="271841" y="544447"/>
                </a:cubicBezTo>
                <a:cubicBezTo>
                  <a:pt x="265628" y="537213"/>
                  <a:pt x="265373" y="522149"/>
                  <a:pt x="258139" y="509382"/>
                </a:cubicBezTo>
                <a:lnTo>
                  <a:pt x="258734" y="509042"/>
                </a:lnTo>
                <a:cubicBezTo>
                  <a:pt x="255059" y="502224"/>
                  <a:pt x="250415" y="495974"/>
                  <a:pt x="244947" y="490488"/>
                </a:cubicBezTo>
                <a:cubicBezTo>
                  <a:pt x="242734" y="488275"/>
                  <a:pt x="243585" y="487424"/>
                  <a:pt x="247500" y="486317"/>
                </a:cubicBezTo>
                <a:cubicBezTo>
                  <a:pt x="252052" y="484579"/>
                  <a:pt x="256965" y="483994"/>
                  <a:pt x="261798" y="484615"/>
                </a:cubicBezTo>
                <a:cubicBezTo>
                  <a:pt x="264336" y="484904"/>
                  <a:pt x="266748" y="485874"/>
                  <a:pt x="268777" y="487424"/>
                </a:cubicBezTo>
                <a:cubicBezTo>
                  <a:pt x="269416" y="482279"/>
                  <a:pt x="272198" y="477642"/>
                  <a:pt x="276437" y="474657"/>
                </a:cubicBezTo>
                <a:cubicBezTo>
                  <a:pt x="280376" y="472569"/>
                  <a:pt x="285094" y="472569"/>
                  <a:pt x="289033" y="474657"/>
                </a:cubicBezTo>
                <a:cubicBezTo>
                  <a:pt x="289033" y="474657"/>
                  <a:pt x="287927" y="463934"/>
                  <a:pt x="295502" y="460103"/>
                </a:cubicBezTo>
                <a:cubicBezTo>
                  <a:pt x="299286" y="458121"/>
                  <a:pt x="303803" y="458121"/>
                  <a:pt x="307587" y="460103"/>
                </a:cubicBezTo>
                <a:cubicBezTo>
                  <a:pt x="306863" y="454689"/>
                  <a:pt x="309487" y="449374"/>
                  <a:pt x="314226" y="446656"/>
                </a:cubicBezTo>
                <a:cubicBezTo>
                  <a:pt x="318404" y="444721"/>
                  <a:pt x="323264" y="444943"/>
                  <a:pt x="327248" y="447252"/>
                </a:cubicBezTo>
                <a:cubicBezTo>
                  <a:pt x="327141" y="443038"/>
                  <a:pt x="329456" y="439135"/>
                  <a:pt x="333205" y="437209"/>
                </a:cubicBezTo>
                <a:cubicBezTo>
                  <a:pt x="337560" y="435896"/>
                  <a:pt x="342278" y="436683"/>
                  <a:pt x="345972" y="439337"/>
                </a:cubicBezTo>
                <a:cubicBezTo>
                  <a:pt x="347589" y="436064"/>
                  <a:pt x="350256" y="433427"/>
                  <a:pt x="353547" y="431847"/>
                </a:cubicBezTo>
                <a:cubicBezTo>
                  <a:pt x="356966" y="430882"/>
                  <a:pt x="360632" y="431374"/>
                  <a:pt x="363675" y="433209"/>
                </a:cubicBezTo>
                <a:cubicBezTo>
                  <a:pt x="365352" y="431486"/>
                  <a:pt x="367385" y="430149"/>
                  <a:pt x="369632" y="429294"/>
                </a:cubicBezTo>
                <a:cubicBezTo>
                  <a:pt x="372059" y="428430"/>
                  <a:pt x="374665" y="428196"/>
                  <a:pt x="377207" y="428613"/>
                </a:cubicBezTo>
                <a:cubicBezTo>
                  <a:pt x="378008" y="427257"/>
                  <a:pt x="379390" y="426346"/>
                  <a:pt x="380952" y="426145"/>
                </a:cubicBezTo>
                <a:cubicBezTo>
                  <a:pt x="382256" y="425803"/>
                  <a:pt x="383644" y="426019"/>
                  <a:pt x="384782" y="426741"/>
                </a:cubicBezTo>
                <a:cubicBezTo>
                  <a:pt x="385529" y="425282"/>
                  <a:pt x="386682" y="424070"/>
                  <a:pt x="388101" y="423251"/>
                </a:cubicBezTo>
                <a:cubicBezTo>
                  <a:pt x="389367" y="423012"/>
                  <a:pt x="390666" y="423012"/>
                  <a:pt x="391931" y="423251"/>
                </a:cubicBezTo>
                <a:lnTo>
                  <a:pt x="391931" y="421294"/>
                </a:lnTo>
                <a:cubicBezTo>
                  <a:pt x="391899" y="414117"/>
                  <a:pt x="395650" y="407454"/>
                  <a:pt x="401804" y="403761"/>
                </a:cubicBezTo>
                <a:lnTo>
                  <a:pt x="395336" y="398059"/>
                </a:lnTo>
                <a:lnTo>
                  <a:pt x="395336" y="384952"/>
                </a:lnTo>
                <a:lnTo>
                  <a:pt x="404953" y="384952"/>
                </a:lnTo>
                <a:close/>
                <a:moveTo>
                  <a:pt x="3620998" y="363249"/>
                </a:moveTo>
                <a:lnTo>
                  <a:pt x="3620998" y="526234"/>
                </a:lnTo>
                <a:lnTo>
                  <a:pt x="3639722" y="526234"/>
                </a:lnTo>
                <a:cubicBezTo>
                  <a:pt x="3677766" y="526234"/>
                  <a:pt x="3746620" y="525042"/>
                  <a:pt x="3746620" y="442911"/>
                </a:cubicBezTo>
                <a:cubicBezTo>
                  <a:pt x="3746620" y="360780"/>
                  <a:pt x="3671213" y="362057"/>
                  <a:pt x="3620998" y="363249"/>
                </a:cubicBezTo>
                <a:close/>
                <a:moveTo>
                  <a:pt x="4122379" y="363248"/>
                </a:moveTo>
                <a:cubicBezTo>
                  <a:pt x="4011396" y="363248"/>
                  <a:pt x="3992416" y="459507"/>
                  <a:pt x="3992416" y="536702"/>
                </a:cubicBezTo>
                <a:cubicBezTo>
                  <a:pt x="3992416" y="581470"/>
                  <a:pt x="3996076" y="712624"/>
                  <a:pt x="4122974" y="712624"/>
                </a:cubicBezTo>
                <a:lnTo>
                  <a:pt x="4123145" y="712624"/>
                </a:lnTo>
                <a:cubicBezTo>
                  <a:pt x="4247405" y="712624"/>
                  <a:pt x="4251660" y="578746"/>
                  <a:pt x="4251660" y="536702"/>
                </a:cubicBezTo>
                <a:cubicBezTo>
                  <a:pt x="4251660" y="453975"/>
                  <a:pt x="4227234" y="363248"/>
                  <a:pt x="4122379" y="363248"/>
                </a:cubicBezTo>
                <a:close/>
                <a:moveTo>
                  <a:pt x="1987995" y="363248"/>
                </a:moveTo>
                <a:lnTo>
                  <a:pt x="1987995" y="526234"/>
                </a:lnTo>
                <a:lnTo>
                  <a:pt x="2007059" y="526234"/>
                </a:lnTo>
                <a:cubicBezTo>
                  <a:pt x="2045018" y="526234"/>
                  <a:pt x="2113702" y="525042"/>
                  <a:pt x="2113702" y="442911"/>
                </a:cubicBezTo>
                <a:cubicBezTo>
                  <a:pt x="2113702" y="360780"/>
                  <a:pt x="2038295" y="362057"/>
                  <a:pt x="1987995" y="363248"/>
                </a:cubicBezTo>
                <a:close/>
                <a:moveTo>
                  <a:pt x="58130" y="355163"/>
                </a:moveTo>
                <a:lnTo>
                  <a:pt x="58130" y="939612"/>
                </a:lnTo>
                <a:lnTo>
                  <a:pt x="58216" y="938931"/>
                </a:lnTo>
                <a:cubicBezTo>
                  <a:pt x="58216" y="1036042"/>
                  <a:pt x="42300" y="1162855"/>
                  <a:pt x="160347" y="1196899"/>
                </a:cubicBezTo>
                <a:cubicBezTo>
                  <a:pt x="268692" y="1228050"/>
                  <a:pt x="270990" y="1218262"/>
                  <a:pt x="330993" y="1239454"/>
                </a:cubicBezTo>
                <a:cubicBezTo>
                  <a:pt x="360319" y="1249296"/>
                  <a:pt x="388264" y="1262853"/>
                  <a:pt x="414145" y="1279796"/>
                </a:cubicBezTo>
                <a:cubicBezTo>
                  <a:pt x="440075" y="1262834"/>
                  <a:pt x="468079" y="1249276"/>
                  <a:pt x="497467" y="1239454"/>
                </a:cubicBezTo>
                <a:cubicBezTo>
                  <a:pt x="557044" y="1218177"/>
                  <a:pt x="559427" y="1227964"/>
                  <a:pt x="667687" y="1196899"/>
                </a:cubicBezTo>
                <a:cubicBezTo>
                  <a:pt x="785564" y="1162941"/>
                  <a:pt x="769819" y="1036042"/>
                  <a:pt x="769819" y="938931"/>
                </a:cubicBezTo>
                <a:lnTo>
                  <a:pt x="769819" y="355163"/>
                </a:lnTo>
                <a:close/>
                <a:moveTo>
                  <a:pt x="4642741" y="335077"/>
                </a:moveTo>
                <a:lnTo>
                  <a:pt x="4794151" y="335077"/>
                </a:lnTo>
                <a:lnTo>
                  <a:pt x="4794151" y="362568"/>
                </a:lnTo>
                <a:cubicBezTo>
                  <a:pt x="4734659" y="362568"/>
                  <a:pt x="4733979" y="379164"/>
                  <a:pt x="4733979" y="422655"/>
                </a:cubicBezTo>
                <a:lnTo>
                  <a:pt x="4733979" y="744455"/>
                </a:lnTo>
                <a:lnTo>
                  <a:pt x="4706488" y="744455"/>
                </a:lnTo>
                <a:lnTo>
                  <a:pt x="4441115" y="428868"/>
                </a:lnTo>
                <a:lnTo>
                  <a:pt x="4441115" y="652537"/>
                </a:lnTo>
                <a:cubicBezTo>
                  <a:pt x="4441115" y="694836"/>
                  <a:pt x="4442137" y="713220"/>
                  <a:pt x="4501714" y="713220"/>
                </a:cubicBezTo>
                <a:lnTo>
                  <a:pt x="4501714" y="740455"/>
                </a:lnTo>
                <a:lnTo>
                  <a:pt x="4350984" y="740455"/>
                </a:lnTo>
                <a:lnTo>
                  <a:pt x="4350984" y="713560"/>
                </a:lnTo>
                <a:cubicBezTo>
                  <a:pt x="4408603" y="713560"/>
                  <a:pt x="4408008" y="693900"/>
                  <a:pt x="4408008" y="652877"/>
                </a:cubicBezTo>
                <a:lnTo>
                  <a:pt x="4408008" y="445720"/>
                </a:lnTo>
                <a:cubicBezTo>
                  <a:pt x="4408008" y="391760"/>
                  <a:pt x="4406731" y="369121"/>
                  <a:pt x="4351580" y="362908"/>
                </a:cubicBezTo>
                <a:lnTo>
                  <a:pt x="4351580" y="335418"/>
                </a:lnTo>
                <a:lnTo>
                  <a:pt x="4469883" y="335418"/>
                </a:lnTo>
                <a:lnTo>
                  <a:pt x="4700956" y="607769"/>
                </a:lnTo>
                <a:lnTo>
                  <a:pt x="4700956" y="422655"/>
                </a:lnTo>
                <a:cubicBezTo>
                  <a:pt x="4700956" y="383505"/>
                  <a:pt x="4699083" y="362568"/>
                  <a:pt x="4642741" y="362568"/>
                </a:cubicBezTo>
                <a:close/>
                <a:moveTo>
                  <a:pt x="35491" y="334482"/>
                </a:moveTo>
                <a:lnTo>
                  <a:pt x="792543" y="334482"/>
                </a:lnTo>
                <a:lnTo>
                  <a:pt x="792543" y="991104"/>
                </a:lnTo>
                <a:cubicBezTo>
                  <a:pt x="792543" y="1087023"/>
                  <a:pt x="788968" y="1185409"/>
                  <a:pt x="674581" y="1218177"/>
                </a:cubicBezTo>
                <a:cubicBezTo>
                  <a:pt x="560193" y="1250944"/>
                  <a:pt x="555427" y="1241327"/>
                  <a:pt x="495850" y="1265583"/>
                </a:cubicBezTo>
                <a:cubicBezTo>
                  <a:pt x="466631" y="1276534"/>
                  <a:pt x="439186" y="1291734"/>
                  <a:pt x="414400" y="1310691"/>
                </a:cubicBezTo>
                <a:lnTo>
                  <a:pt x="413464" y="1310691"/>
                </a:lnTo>
                <a:cubicBezTo>
                  <a:pt x="413464" y="1310691"/>
                  <a:pt x="388952" y="1288137"/>
                  <a:pt x="333546" y="1265583"/>
                </a:cubicBezTo>
                <a:cubicBezTo>
                  <a:pt x="274054" y="1241327"/>
                  <a:pt x="268011" y="1250944"/>
                  <a:pt x="153794" y="1218177"/>
                </a:cubicBezTo>
                <a:cubicBezTo>
                  <a:pt x="39576" y="1185409"/>
                  <a:pt x="35832" y="1087023"/>
                  <a:pt x="35832" y="991104"/>
                </a:cubicBezTo>
                <a:close/>
                <a:moveTo>
                  <a:pt x="3651977" y="329205"/>
                </a:moveTo>
                <a:cubicBezTo>
                  <a:pt x="3684922" y="329427"/>
                  <a:pt x="3717764" y="332905"/>
                  <a:pt x="3750024" y="339588"/>
                </a:cubicBezTo>
                <a:cubicBezTo>
                  <a:pt x="3792324" y="350652"/>
                  <a:pt x="3838283" y="382568"/>
                  <a:pt x="3838283" y="443252"/>
                </a:cubicBezTo>
                <a:cubicBezTo>
                  <a:pt x="3838283" y="482998"/>
                  <a:pt x="3814963" y="522915"/>
                  <a:pt x="3749429" y="540617"/>
                </a:cubicBezTo>
                <a:cubicBezTo>
                  <a:pt x="3780664" y="559342"/>
                  <a:pt x="3794111" y="580789"/>
                  <a:pt x="3834538" y="642749"/>
                </a:cubicBezTo>
                <a:cubicBezTo>
                  <a:pt x="3872582" y="700964"/>
                  <a:pt x="3884242" y="710752"/>
                  <a:pt x="3914541" y="713220"/>
                </a:cubicBezTo>
                <a:lnTo>
                  <a:pt x="3914541" y="740796"/>
                </a:lnTo>
                <a:lnTo>
                  <a:pt x="3806026" y="740796"/>
                </a:lnTo>
                <a:cubicBezTo>
                  <a:pt x="3787099" y="716494"/>
                  <a:pt x="3769893" y="690898"/>
                  <a:pt x="3754535" y="664197"/>
                </a:cubicBezTo>
                <a:lnTo>
                  <a:pt x="3726959" y="618918"/>
                </a:lnTo>
                <a:cubicBezTo>
                  <a:pt x="3692660" y="562405"/>
                  <a:pt x="3690192" y="559342"/>
                  <a:pt x="3636232" y="559342"/>
                </a:cubicBezTo>
                <a:lnTo>
                  <a:pt x="3620998" y="559342"/>
                </a:lnTo>
                <a:lnTo>
                  <a:pt x="3620998" y="665388"/>
                </a:lnTo>
                <a:cubicBezTo>
                  <a:pt x="3620998" y="695432"/>
                  <a:pt x="3625423" y="713220"/>
                  <a:pt x="3680574" y="713220"/>
                </a:cubicBezTo>
                <a:lnTo>
                  <a:pt x="3680574" y="740455"/>
                </a:lnTo>
                <a:lnTo>
                  <a:pt x="3249919" y="740455"/>
                </a:lnTo>
                <a:lnTo>
                  <a:pt x="3249919" y="712965"/>
                </a:lnTo>
                <a:lnTo>
                  <a:pt x="3268302" y="712965"/>
                </a:lnTo>
                <a:cubicBezTo>
                  <a:pt x="3300219" y="712965"/>
                  <a:pt x="3308730" y="709305"/>
                  <a:pt x="3308730" y="700113"/>
                </a:cubicBezTo>
                <a:cubicBezTo>
                  <a:pt x="3308730" y="690921"/>
                  <a:pt x="3298346" y="674921"/>
                  <a:pt x="3284218" y="655345"/>
                </a:cubicBezTo>
                <a:lnTo>
                  <a:pt x="3196810" y="532447"/>
                </a:lnTo>
                <a:lnTo>
                  <a:pt x="3145744" y="577725"/>
                </a:lnTo>
                <a:lnTo>
                  <a:pt x="3145744" y="665388"/>
                </a:lnTo>
                <a:cubicBezTo>
                  <a:pt x="3145744" y="700369"/>
                  <a:pt x="3157404" y="713220"/>
                  <a:pt x="3204555" y="713220"/>
                </a:cubicBezTo>
                <a:lnTo>
                  <a:pt x="3204555" y="740455"/>
                </a:lnTo>
                <a:lnTo>
                  <a:pt x="3001738" y="740455"/>
                </a:lnTo>
                <a:lnTo>
                  <a:pt x="3001738" y="713646"/>
                </a:lnTo>
                <a:cubicBezTo>
                  <a:pt x="3055017" y="713646"/>
                  <a:pt x="3059954" y="696453"/>
                  <a:pt x="3059954" y="665814"/>
                </a:cubicBezTo>
                <a:lnTo>
                  <a:pt x="3059954" y="410484"/>
                </a:lnTo>
                <a:cubicBezTo>
                  <a:pt x="3059954" y="381037"/>
                  <a:pt x="3056890" y="362568"/>
                  <a:pt x="3001738" y="362568"/>
                </a:cubicBezTo>
                <a:lnTo>
                  <a:pt x="3001738" y="335077"/>
                </a:lnTo>
                <a:lnTo>
                  <a:pt x="3204555" y="335077"/>
                </a:lnTo>
                <a:lnTo>
                  <a:pt x="3204555" y="362568"/>
                </a:lnTo>
                <a:cubicBezTo>
                  <a:pt x="3151276" y="362568"/>
                  <a:pt x="3145744" y="378568"/>
                  <a:pt x="3145744" y="410484"/>
                </a:cubicBezTo>
                <a:lnTo>
                  <a:pt x="3145744" y="532617"/>
                </a:lnTo>
                <a:lnTo>
                  <a:pt x="3272047" y="421974"/>
                </a:lnTo>
                <a:cubicBezTo>
                  <a:pt x="3286090" y="409548"/>
                  <a:pt x="3297155" y="398739"/>
                  <a:pt x="3297155" y="384015"/>
                </a:cubicBezTo>
                <a:cubicBezTo>
                  <a:pt x="3297155" y="367419"/>
                  <a:pt x="3276899" y="362483"/>
                  <a:pt x="3256047" y="362483"/>
                </a:cubicBezTo>
                <a:lnTo>
                  <a:pt x="3256047" y="334992"/>
                </a:lnTo>
                <a:lnTo>
                  <a:pt x="3442011" y="334992"/>
                </a:lnTo>
                <a:lnTo>
                  <a:pt x="3442011" y="362483"/>
                </a:lnTo>
                <a:cubicBezTo>
                  <a:pt x="3385584" y="367334"/>
                  <a:pt x="3377668" y="375334"/>
                  <a:pt x="3304049" y="439081"/>
                </a:cubicBezTo>
                <a:lnTo>
                  <a:pt x="3261494" y="475849"/>
                </a:lnTo>
                <a:lnTo>
                  <a:pt x="3380648" y="646068"/>
                </a:lnTo>
                <a:cubicBezTo>
                  <a:pt x="3416819" y="697560"/>
                  <a:pt x="3430947" y="711007"/>
                  <a:pt x="3475630" y="712880"/>
                </a:cubicBezTo>
                <a:lnTo>
                  <a:pt x="3475630" y="714752"/>
                </a:lnTo>
                <a:lnTo>
                  <a:pt x="3476822" y="712880"/>
                </a:lnTo>
                <a:cubicBezTo>
                  <a:pt x="3529590" y="712880"/>
                  <a:pt x="3535037" y="696964"/>
                  <a:pt x="3535037" y="665048"/>
                </a:cubicBezTo>
                <a:lnTo>
                  <a:pt x="3535037" y="408867"/>
                </a:lnTo>
                <a:cubicBezTo>
                  <a:pt x="3535037" y="378058"/>
                  <a:pt x="3530781" y="361036"/>
                  <a:pt x="3476822" y="361036"/>
                </a:cubicBezTo>
                <a:lnTo>
                  <a:pt x="3476822" y="332864"/>
                </a:lnTo>
                <a:lnTo>
                  <a:pt x="3570442" y="329800"/>
                </a:lnTo>
                <a:cubicBezTo>
                  <a:pt x="3585762" y="329800"/>
                  <a:pt x="3617934" y="328013"/>
                  <a:pt x="3651977" y="329205"/>
                </a:cubicBezTo>
                <a:close/>
                <a:moveTo>
                  <a:pt x="4119911" y="327672"/>
                </a:moveTo>
                <a:cubicBezTo>
                  <a:pt x="4303152" y="327672"/>
                  <a:pt x="4348515" y="464358"/>
                  <a:pt x="4348515" y="537893"/>
                </a:cubicBezTo>
                <a:cubicBezTo>
                  <a:pt x="4348515" y="646068"/>
                  <a:pt x="4270726" y="748200"/>
                  <a:pt x="4122379" y="748200"/>
                </a:cubicBezTo>
                <a:cubicBezTo>
                  <a:pt x="3961181" y="748200"/>
                  <a:pt x="3895646" y="632876"/>
                  <a:pt x="3895646" y="537297"/>
                </a:cubicBezTo>
                <a:cubicBezTo>
                  <a:pt x="3895646" y="432527"/>
                  <a:pt x="3969181" y="327672"/>
                  <a:pt x="4119911" y="327672"/>
                </a:cubicBezTo>
                <a:close/>
                <a:moveTo>
                  <a:pt x="1613597" y="327162"/>
                </a:moveTo>
                <a:lnTo>
                  <a:pt x="1641768" y="327162"/>
                </a:lnTo>
                <a:lnTo>
                  <a:pt x="1765603" y="643430"/>
                </a:lnTo>
                <a:cubicBezTo>
                  <a:pt x="1785859" y="694921"/>
                  <a:pt x="1792668" y="713305"/>
                  <a:pt x="1833691" y="713305"/>
                </a:cubicBezTo>
                <a:lnTo>
                  <a:pt x="1844074" y="713305"/>
                </a:lnTo>
                <a:cubicBezTo>
                  <a:pt x="1896757" y="713305"/>
                  <a:pt x="1902289" y="697390"/>
                  <a:pt x="1902289" y="665473"/>
                </a:cubicBezTo>
                <a:lnTo>
                  <a:pt x="1902289" y="409293"/>
                </a:lnTo>
                <a:cubicBezTo>
                  <a:pt x="1902289" y="378483"/>
                  <a:pt x="1898034" y="361461"/>
                  <a:pt x="1844074" y="361461"/>
                </a:cubicBezTo>
                <a:lnTo>
                  <a:pt x="1844074" y="333290"/>
                </a:lnTo>
                <a:lnTo>
                  <a:pt x="1937695" y="330226"/>
                </a:lnTo>
                <a:cubicBezTo>
                  <a:pt x="1953014" y="330226"/>
                  <a:pt x="1985101" y="328439"/>
                  <a:pt x="2019145" y="329630"/>
                </a:cubicBezTo>
                <a:cubicBezTo>
                  <a:pt x="2052118" y="329853"/>
                  <a:pt x="2084988" y="333331"/>
                  <a:pt x="2117277" y="340014"/>
                </a:cubicBezTo>
                <a:cubicBezTo>
                  <a:pt x="2159576" y="351078"/>
                  <a:pt x="2205535" y="382994"/>
                  <a:pt x="2205535" y="443677"/>
                </a:cubicBezTo>
                <a:cubicBezTo>
                  <a:pt x="2205535" y="483424"/>
                  <a:pt x="2182215" y="523340"/>
                  <a:pt x="2116681" y="541043"/>
                </a:cubicBezTo>
                <a:cubicBezTo>
                  <a:pt x="2147916" y="559767"/>
                  <a:pt x="2161363" y="581215"/>
                  <a:pt x="2201791" y="643175"/>
                </a:cubicBezTo>
                <a:cubicBezTo>
                  <a:pt x="2239835" y="701390"/>
                  <a:pt x="2251495" y="711177"/>
                  <a:pt x="2281538" y="713646"/>
                </a:cubicBezTo>
                <a:lnTo>
                  <a:pt x="2281538" y="714242"/>
                </a:lnTo>
                <a:lnTo>
                  <a:pt x="2282475" y="713646"/>
                </a:lnTo>
                <a:cubicBezTo>
                  <a:pt x="2336434" y="713646"/>
                  <a:pt x="2341286" y="697049"/>
                  <a:pt x="2341286" y="665814"/>
                </a:cubicBezTo>
                <a:lnTo>
                  <a:pt x="2341286" y="410484"/>
                </a:lnTo>
                <a:cubicBezTo>
                  <a:pt x="2341286" y="380441"/>
                  <a:pt x="2337711" y="362568"/>
                  <a:pt x="2282475" y="362568"/>
                </a:cubicBezTo>
                <a:lnTo>
                  <a:pt x="2282475" y="335077"/>
                </a:lnTo>
                <a:lnTo>
                  <a:pt x="2486738" y="335077"/>
                </a:lnTo>
                <a:lnTo>
                  <a:pt x="2486738" y="362568"/>
                </a:lnTo>
                <a:cubicBezTo>
                  <a:pt x="2433289" y="362568"/>
                  <a:pt x="2427161" y="377973"/>
                  <a:pt x="2427161" y="410484"/>
                </a:cubicBezTo>
                <a:lnTo>
                  <a:pt x="2427161" y="643771"/>
                </a:lnTo>
                <a:cubicBezTo>
                  <a:pt x="2427161" y="689730"/>
                  <a:pt x="2427161" y="707518"/>
                  <a:pt x="2483504" y="707518"/>
                </a:cubicBezTo>
                <a:cubicBezTo>
                  <a:pt x="2530144" y="707518"/>
                  <a:pt x="2607339" y="707518"/>
                  <a:pt x="2618999" y="605386"/>
                </a:cubicBezTo>
                <a:lnTo>
                  <a:pt x="2646575" y="605386"/>
                </a:lnTo>
                <a:lnTo>
                  <a:pt x="2644106" y="740796"/>
                </a:lnTo>
                <a:lnTo>
                  <a:pt x="2173023" y="740796"/>
                </a:lnTo>
                <a:cubicBezTo>
                  <a:pt x="2154096" y="716494"/>
                  <a:pt x="2136890" y="690898"/>
                  <a:pt x="2121532" y="664197"/>
                </a:cubicBezTo>
                <a:lnTo>
                  <a:pt x="2093956" y="618918"/>
                </a:lnTo>
                <a:cubicBezTo>
                  <a:pt x="2059657" y="562405"/>
                  <a:pt x="2057189" y="559342"/>
                  <a:pt x="2003230" y="559342"/>
                </a:cubicBezTo>
                <a:lnTo>
                  <a:pt x="1987910" y="559342"/>
                </a:lnTo>
                <a:lnTo>
                  <a:pt x="1987910" y="665388"/>
                </a:lnTo>
                <a:cubicBezTo>
                  <a:pt x="1987910" y="695432"/>
                  <a:pt x="1992250" y="713220"/>
                  <a:pt x="2047486" y="713220"/>
                </a:cubicBezTo>
                <a:lnTo>
                  <a:pt x="2047486" y="740455"/>
                </a:lnTo>
                <a:lnTo>
                  <a:pt x="1642194" y="740455"/>
                </a:lnTo>
                <a:lnTo>
                  <a:pt x="1642194" y="713220"/>
                </a:lnTo>
                <a:cubicBezTo>
                  <a:pt x="1667216" y="713220"/>
                  <a:pt x="1688749" y="713220"/>
                  <a:pt x="1688749" y="693560"/>
                </a:cubicBezTo>
                <a:cubicBezTo>
                  <a:pt x="1688597" y="687258"/>
                  <a:pt x="1687330" y="681034"/>
                  <a:pt x="1685004" y="675176"/>
                </a:cubicBezTo>
                <a:lnTo>
                  <a:pt x="1666024" y="627429"/>
                </a:lnTo>
                <a:lnTo>
                  <a:pt x="1534189" y="627429"/>
                </a:lnTo>
                <a:lnTo>
                  <a:pt x="1524316" y="653728"/>
                </a:lnTo>
                <a:cubicBezTo>
                  <a:pt x="1519737" y="663824"/>
                  <a:pt x="1516861" y="674609"/>
                  <a:pt x="1515805" y="685644"/>
                </a:cubicBezTo>
                <a:cubicBezTo>
                  <a:pt x="1515805" y="713220"/>
                  <a:pt x="1548317" y="713220"/>
                  <a:pt x="1562360" y="713220"/>
                </a:cubicBezTo>
                <a:lnTo>
                  <a:pt x="1562360" y="740455"/>
                </a:lnTo>
                <a:lnTo>
                  <a:pt x="1196388" y="740455"/>
                </a:lnTo>
                <a:lnTo>
                  <a:pt x="1196388" y="712965"/>
                </a:lnTo>
                <a:lnTo>
                  <a:pt x="1214857" y="712965"/>
                </a:lnTo>
                <a:cubicBezTo>
                  <a:pt x="1246688" y="712965"/>
                  <a:pt x="1255199" y="709305"/>
                  <a:pt x="1255199" y="700113"/>
                </a:cubicBezTo>
                <a:cubicBezTo>
                  <a:pt x="1255199" y="690921"/>
                  <a:pt x="1244816" y="674921"/>
                  <a:pt x="1230773" y="655345"/>
                </a:cubicBezTo>
                <a:lnTo>
                  <a:pt x="1143705" y="532447"/>
                </a:lnTo>
                <a:lnTo>
                  <a:pt x="1092214" y="577725"/>
                </a:lnTo>
                <a:lnTo>
                  <a:pt x="1092214" y="665388"/>
                </a:lnTo>
                <a:cubicBezTo>
                  <a:pt x="1092214" y="700369"/>
                  <a:pt x="1103874" y="713220"/>
                  <a:pt x="1151025" y="713220"/>
                </a:cubicBezTo>
                <a:lnTo>
                  <a:pt x="1151365" y="740455"/>
                </a:lnTo>
                <a:lnTo>
                  <a:pt x="948548" y="740455"/>
                </a:lnTo>
                <a:lnTo>
                  <a:pt x="948548" y="713646"/>
                </a:lnTo>
                <a:cubicBezTo>
                  <a:pt x="1001827" y="713646"/>
                  <a:pt x="1006764" y="696453"/>
                  <a:pt x="1006764" y="665814"/>
                </a:cubicBezTo>
                <a:lnTo>
                  <a:pt x="1006764" y="410484"/>
                </a:lnTo>
                <a:cubicBezTo>
                  <a:pt x="1006764" y="381037"/>
                  <a:pt x="1003700" y="362568"/>
                  <a:pt x="948548" y="362568"/>
                </a:cubicBezTo>
                <a:lnTo>
                  <a:pt x="948548" y="335077"/>
                </a:lnTo>
                <a:lnTo>
                  <a:pt x="1151025" y="335077"/>
                </a:lnTo>
                <a:lnTo>
                  <a:pt x="1151025" y="362568"/>
                </a:lnTo>
                <a:cubicBezTo>
                  <a:pt x="1097746" y="362568"/>
                  <a:pt x="1092214" y="378568"/>
                  <a:pt x="1092214" y="410484"/>
                </a:cubicBezTo>
                <a:lnTo>
                  <a:pt x="1092214" y="532957"/>
                </a:lnTo>
                <a:lnTo>
                  <a:pt x="1218517" y="422315"/>
                </a:lnTo>
                <a:cubicBezTo>
                  <a:pt x="1232560" y="409889"/>
                  <a:pt x="1243624" y="399080"/>
                  <a:pt x="1243624" y="384356"/>
                </a:cubicBezTo>
                <a:cubicBezTo>
                  <a:pt x="1243624" y="367759"/>
                  <a:pt x="1223368" y="362823"/>
                  <a:pt x="1202516" y="362823"/>
                </a:cubicBezTo>
                <a:lnTo>
                  <a:pt x="1202516" y="335332"/>
                </a:lnTo>
                <a:lnTo>
                  <a:pt x="1388481" y="335332"/>
                </a:lnTo>
                <a:lnTo>
                  <a:pt x="1388481" y="362823"/>
                </a:lnTo>
                <a:cubicBezTo>
                  <a:pt x="1332138" y="367674"/>
                  <a:pt x="1324138" y="375675"/>
                  <a:pt x="1250603" y="439422"/>
                </a:cubicBezTo>
                <a:lnTo>
                  <a:pt x="1208048" y="476189"/>
                </a:lnTo>
                <a:lnTo>
                  <a:pt x="1327202" y="646409"/>
                </a:lnTo>
                <a:cubicBezTo>
                  <a:pt x="1363374" y="697900"/>
                  <a:pt x="1377502" y="711348"/>
                  <a:pt x="1422185" y="713220"/>
                </a:cubicBezTo>
                <a:lnTo>
                  <a:pt x="1422185" y="714752"/>
                </a:lnTo>
                <a:lnTo>
                  <a:pt x="1422951" y="713220"/>
                </a:lnTo>
                <a:cubicBezTo>
                  <a:pt x="1454867" y="713220"/>
                  <a:pt x="1470953" y="699773"/>
                  <a:pt x="1496486" y="633557"/>
                </a:cubicBezTo>
                <a:close/>
                <a:moveTo>
                  <a:pt x="4959774" y="327076"/>
                </a:moveTo>
                <a:lnTo>
                  <a:pt x="4988031" y="327076"/>
                </a:lnTo>
                <a:lnTo>
                  <a:pt x="5111866" y="643344"/>
                </a:lnTo>
                <a:cubicBezTo>
                  <a:pt x="5132037" y="694836"/>
                  <a:pt x="5138761" y="713219"/>
                  <a:pt x="5179868" y="713219"/>
                </a:cubicBezTo>
                <a:lnTo>
                  <a:pt x="5179868" y="740454"/>
                </a:lnTo>
                <a:lnTo>
                  <a:pt x="4988627" y="740454"/>
                </a:lnTo>
                <a:lnTo>
                  <a:pt x="4988627" y="713219"/>
                </a:lnTo>
                <a:cubicBezTo>
                  <a:pt x="5013734" y="713219"/>
                  <a:pt x="5035182" y="713219"/>
                  <a:pt x="5035182" y="693559"/>
                </a:cubicBezTo>
                <a:cubicBezTo>
                  <a:pt x="5035070" y="687261"/>
                  <a:pt x="5033831" y="681035"/>
                  <a:pt x="5031522" y="675175"/>
                </a:cubicBezTo>
                <a:lnTo>
                  <a:pt x="5012543" y="627429"/>
                </a:lnTo>
                <a:lnTo>
                  <a:pt x="4880622" y="627429"/>
                </a:lnTo>
                <a:lnTo>
                  <a:pt x="4870835" y="653727"/>
                </a:lnTo>
                <a:cubicBezTo>
                  <a:pt x="4866261" y="663826"/>
                  <a:pt x="4863386" y="674609"/>
                  <a:pt x="4862324" y="685644"/>
                </a:cubicBezTo>
                <a:cubicBezTo>
                  <a:pt x="4862324" y="713219"/>
                  <a:pt x="4894836" y="713219"/>
                  <a:pt x="4908964" y="713219"/>
                </a:cubicBezTo>
                <a:lnTo>
                  <a:pt x="4908964" y="740454"/>
                </a:lnTo>
                <a:lnTo>
                  <a:pt x="4769213" y="740454"/>
                </a:lnTo>
                <a:lnTo>
                  <a:pt x="4769213" y="713134"/>
                </a:lnTo>
                <a:cubicBezTo>
                  <a:pt x="4801045" y="713134"/>
                  <a:pt x="4817641" y="699687"/>
                  <a:pt x="4842748" y="633471"/>
                </a:cubicBezTo>
                <a:close/>
                <a:moveTo>
                  <a:pt x="2815943" y="323417"/>
                </a:moveTo>
                <a:cubicBezTo>
                  <a:pt x="2857964" y="325943"/>
                  <a:pt x="2896885" y="346364"/>
                  <a:pt x="2922841" y="379504"/>
                </a:cubicBezTo>
                <a:cubicBezTo>
                  <a:pt x="2928147" y="366649"/>
                  <a:pt x="2932194" y="353309"/>
                  <a:pt x="2934927" y="339673"/>
                </a:cubicBezTo>
                <a:lnTo>
                  <a:pt x="2963013" y="339673"/>
                </a:lnTo>
                <a:lnTo>
                  <a:pt x="2963439" y="461550"/>
                </a:lnTo>
                <a:lnTo>
                  <a:pt x="2937140" y="461550"/>
                </a:lnTo>
                <a:cubicBezTo>
                  <a:pt x="2914501" y="399675"/>
                  <a:pt x="2873478" y="357121"/>
                  <a:pt x="2815178" y="357121"/>
                </a:cubicBezTo>
                <a:cubicBezTo>
                  <a:pt x="2776793" y="357121"/>
                  <a:pt x="2752622" y="378738"/>
                  <a:pt x="2752622" y="405973"/>
                </a:cubicBezTo>
                <a:cubicBezTo>
                  <a:pt x="2752622" y="441379"/>
                  <a:pt x="2769303" y="454316"/>
                  <a:pt x="2853562" y="489126"/>
                </a:cubicBezTo>
                <a:cubicBezTo>
                  <a:pt x="2919352" y="516361"/>
                  <a:pt x="2999696" y="547511"/>
                  <a:pt x="2999440" y="629046"/>
                </a:cubicBezTo>
                <a:cubicBezTo>
                  <a:pt x="2999440" y="681985"/>
                  <a:pt x="2951268" y="748200"/>
                  <a:pt x="2851094" y="748200"/>
                </a:cubicBezTo>
                <a:cubicBezTo>
                  <a:pt x="2800283" y="748200"/>
                  <a:pt x="2755601" y="732965"/>
                  <a:pt x="2713046" y="684878"/>
                </a:cubicBezTo>
                <a:cubicBezTo>
                  <a:pt x="2706992" y="698891"/>
                  <a:pt x="2702759" y="713621"/>
                  <a:pt x="2700449" y="728710"/>
                </a:cubicBezTo>
                <a:lnTo>
                  <a:pt x="2674916" y="728710"/>
                </a:lnTo>
                <a:lnTo>
                  <a:pt x="2674916" y="585810"/>
                </a:lnTo>
                <a:lnTo>
                  <a:pt x="2702407" y="585810"/>
                </a:lnTo>
                <a:cubicBezTo>
                  <a:pt x="2731600" y="695772"/>
                  <a:pt x="2798411" y="714582"/>
                  <a:pt x="2835944" y="714582"/>
                </a:cubicBezTo>
                <a:cubicBezTo>
                  <a:pt x="2881223" y="714582"/>
                  <a:pt x="2911777" y="689049"/>
                  <a:pt x="2911777" y="655005"/>
                </a:cubicBezTo>
                <a:cubicBezTo>
                  <a:pt x="2911777" y="617727"/>
                  <a:pt x="2885478" y="603428"/>
                  <a:pt x="2805815" y="570746"/>
                </a:cubicBezTo>
                <a:cubicBezTo>
                  <a:pt x="2693045" y="524361"/>
                  <a:pt x="2674916" y="477466"/>
                  <a:pt x="2674916" y="438485"/>
                </a:cubicBezTo>
                <a:cubicBezTo>
                  <a:pt x="2674916" y="373291"/>
                  <a:pt x="2732110" y="323417"/>
                  <a:pt x="2815943" y="323417"/>
                </a:cubicBezTo>
                <a:close/>
                <a:moveTo>
                  <a:pt x="599599" y="279160"/>
                </a:moveTo>
                <a:lnTo>
                  <a:pt x="759520" y="279160"/>
                </a:lnTo>
                <a:lnTo>
                  <a:pt x="759435" y="313715"/>
                </a:lnTo>
                <a:lnTo>
                  <a:pt x="599599" y="313715"/>
                </a:lnTo>
                <a:close/>
                <a:moveTo>
                  <a:pt x="422315" y="279160"/>
                </a:moveTo>
                <a:lnTo>
                  <a:pt x="582577" y="279160"/>
                </a:lnTo>
                <a:lnTo>
                  <a:pt x="582577" y="313715"/>
                </a:lnTo>
                <a:lnTo>
                  <a:pt x="422315" y="313715"/>
                </a:lnTo>
                <a:close/>
                <a:moveTo>
                  <a:pt x="245032" y="279160"/>
                </a:moveTo>
                <a:lnTo>
                  <a:pt x="404868" y="279160"/>
                </a:lnTo>
                <a:lnTo>
                  <a:pt x="404868" y="313715"/>
                </a:lnTo>
                <a:lnTo>
                  <a:pt x="245032" y="313715"/>
                </a:lnTo>
                <a:close/>
                <a:moveTo>
                  <a:pt x="67663" y="279160"/>
                </a:moveTo>
                <a:lnTo>
                  <a:pt x="227584" y="279160"/>
                </a:lnTo>
                <a:lnTo>
                  <a:pt x="227584" y="313715"/>
                </a:lnTo>
                <a:lnTo>
                  <a:pt x="67663" y="313715"/>
                </a:lnTo>
                <a:close/>
                <a:moveTo>
                  <a:pt x="688369" y="231754"/>
                </a:moveTo>
                <a:lnTo>
                  <a:pt x="759435" y="231754"/>
                </a:lnTo>
                <a:lnTo>
                  <a:pt x="759435" y="266394"/>
                </a:lnTo>
                <a:lnTo>
                  <a:pt x="688369" y="266394"/>
                </a:lnTo>
                <a:close/>
                <a:moveTo>
                  <a:pt x="511000" y="231754"/>
                </a:moveTo>
                <a:lnTo>
                  <a:pt x="670836" y="231754"/>
                </a:lnTo>
                <a:lnTo>
                  <a:pt x="670836" y="266394"/>
                </a:lnTo>
                <a:lnTo>
                  <a:pt x="511000" y="266394"/>
                </a:lnTo>
                <a:close/>
                <a:moveTo>
                  <a:pt x="333631" y="231754"/>
                </a:moveTo>
                <a:lnTo>
                  <a:pt x="493552" y="231754"/>
                </a:lnTo>
                <a:lnTo>
                  <a:pt x="493552" y="266394"/>
                </a:lnTo>
                <a:lnTo>
                  <a:pt x="333631" y="266394"/>
                </a:lnTo>
                <a:close/>
                <a:moveTo>
                  <a:pt x="156262" y="231754"/>
                </a:moveTo>
                <a:lnTo>
                  <a:pt x="316183" y="231754"/>
                </a:lnTo>
                <a:lnTo>
                  <a:pt x="316183" y="266394"/>
                </a:lnTo>
                <a:lnTo>
                  <a:pt x="156262" y="266394"/>
                </a:lnTo>
                <a:close/>
                <a:moveTo>
                  <a:pt x="67748" y="231754"/>
                </a:moveTo>
                <a:lnTo>
                  <a:pt x="138815" y="231754"/>
                </a:lnTo>
                <a:lnTo>
                  <a:pt x="138815" y="266394"/>
                </a:lnTo>
                <a:lnTo>
                  <a:pt x="67748" y="266394"/>
                </a:lnTo>
                <a:close/>
                <a:moveTo>
                  <a:pt x="742584" y="133793"/>
                </a:moveTo>
                <a:lnTo>
                  <a:pt x="793650" y="133793"/>
                </a:lnTo>
                <a:lnTo>
                  <a:pt x="768117" y="174050"/>
                </a:lnTo>
                <a:close/>
                <a:moveTo>
                  <a:pt x="724285" y="133793"/>
                </a:moveTo>
                <a:lnTo>
                  <a:pt x="759435" y="189795"/>
                </a:lnTo>
                <a:lnTo>
                  <a:pt x="759435" y="218647"/>
                </a:lnTo>
                <a:lnTo>
                  <a:pt x="599599" y="218647"/>
                </a:lnTo>
                <a:lnTo>
                  <a:pt x="599599" y="189795"/>
                </a:lnTo>
                <a:lnTo>
                  <a:pt x="634750" y="133963"/>
                </a:lnTo>
                <a:close/>
                <a:moveTo>
                  <a:pt x="565555" y="133793"/>
                </a:moveTo>
                <a:lnTo>
                  <a:pt x="616621" y="133793"/>
                </a:lnTo>
                <a:lnTo>
                  <a:pt x="591088" y="174050"/>
                </a:lnTo>
                <a:close/>
                <a:moveTo>
                  <a:pt x="457551" y="133793"/>
                </a:moveTo>
                <a:lnTo>
                  <a:pt x="547342" y="133793"/>
                </a:lnTo>
                <a:lnTo>
                  <a:pt x="582577" y="189795"/>
                </a:lnTo>
                <a:lnTo>
                  <a:pt x="582577" y="218647"/>
                </a:lnTo>
                <a:lnTo>
                  <a:pt x="422315" y="218647"/>
                </a:lnTo>
                <a:lnTo>
                  <a:pt x="422315" y="189795"/>
                </a:lnTo>
                <a:close/>
                <a:moveTo>
                  <a:pt x="387846" y="133793"/>
                </a:moveTo>
                <a:lnTo>
                  <a:pt x="438912" y="133793"/>
                </a:lnTo>
                <a:lnTo>
                  <a:pt x="413379" y="174050"/>
                </a:lnTo>
                <a:close/>
                <a:moveTo>
                  <a:pt x="280522" y="133793"/>
                </a:moveTo>
                <a:lnTo>
                  <a:pt x="369803" y="133793"/>
                </a:lnTo>
                <a:lnTo>
                  <a:pt x="405208" y="189795"/>
                </a:lnTo>
                <a:lnTo>
                  <a:pt x="405208" y="218647"/>
                </a:lnTo>
                <a:lnTo>
                  <a:pt x="245372" y="218647"/>
                </a:lnTo>
                <a:lnTo>
                  <a:pt x="245372" y="189795"/>
                </a:lnTo>
                <a:close/>
                <a:moveTo>
                  <a:pt x="210903" y="133793"/>
                </a:moveTo>
                <a:lnTo>
                  <a:pt x="261968" y="133793"/>
                </a:lnTo>
                <a:lnTo>
                  <a:pt x="236436" y="174050"/>
                </a:lnTo>
                <a:close/>
                <a:moveTo>
                  <a:pt x="102898" y="133793"/>
                </a:moveTo>
                <a:lnTo>
                  <a:pt x="192349" y="133793"/>
                </a:lnTo>
                <a:lnTo>
                  <a:pt x="227584" y="189795"/>
                </a:lnTo>
                <a:lnTo>
                  <a:pt x="227584" y="218647"/>
                </a:lnTo>
                <a:lnTo>
                  <a:pt x="67663" y="218647"/>
                </a:lnTo>
                <a:lnTo>
                  <a:pt x="67663" y="189795"/>
                </a:lnTo>
                <a:close/>
                <a:moveTo>
                  <a:pt x="33278" y="133793"/>
                </a:moveTo>
                <a:lnTo>
                  <a:pt x="84344" y="133793"/>
                </a:lnTo>
                <a:lnTo>
                  <a:pt x="58811" y="174050"/>
                </a:lnTo>
                <a:close/>
                <a:moveTo>
                  <a:pt x="403847" y="61279"/>
                </a:moveTo>
                <a:lnTo>
                  <a:pt x="403847" y="106643"/>
                </a:lnTo>
                <a:lnTo>
                  <a:pt x="422996" y="106643"/>
                </a:lnTo>
                <a:lnTo>
                  <a:pt x="423252" y="61279"/>
                </a:lnTo>
                <a:close/>
                <a:moveTo>
                  <a:pt x="580194" y="61109"/>
                </a:moveTo>
                <a:lnTo>
                  <a:pt x="580194" y="106472"/>
                </a:lnTo>
                <a:lnTo>
                  <a:pt x="599599" y="106472"/>
                </a:lnTo>
                <a:lnTo>
                  <a:pt x="599599" y="61109"/>
                </a:lnTo>
                <a:close/>
                <a:moveTo>
                  <a:pt x="227244" y="61109"/>
                </a:moveTo>
                <a:lnTo>
                  <a:pt x="227244" y="106472"/>
                </a:lnTo>
                <a:lnTo>
                  <a:pt x="246649" y="106472"/>
                </a:lnTo>
                <a:lnTo>
                  <a:pt x="246649" y="61109"/>
                </a:lnTo>
                <a:close/>
                <a:moveTo>
                  <a:pt x="756882" y="60853"/>
                </a:moveTo>
                <a:lnTo>
                  <a:pt x="756882" y="106217"/>
                </a:lnTo>
                <a:lnTo>
                  <a:pt x="776713" y="106217"/>
                </a:lnTo>
                <a:lnTo>
                  <a:pt x="776713" y="60853"/>
                </a:lnTo>
                <a:close/>
                <a:moveTo>
                  <a:pt x="50215" y="60768"/>
                </a:moveTo>
                <a:lnTo>
                  <a:pt x="50215" y="106132"/>
                </a:lnTo>
                <a:lnTo>
                  <a:pt x="70046" y="106132"/>
                </a:lnTo>
                <a:lnTo>
                  <a:pt x="70046" y="60768"/>
                </a:lnTo>
                <a:close/>
                <a:moveTo>
                  <a:pt x="717476" y="42555"/>
                </a:moveTo>
                <a:lnTo>
                  <a:pt x="814927" y="42555"/>
                </a:lnTo>
                <a:lnTo>
                  <a:pt x="814927" y="119154"/>
                </a:lnTo>
                <a:lnTo>
                  <a:pt x="700454" y="119154"/>
                </a:lnTo>
                <a:lnTo>
                  <a:pt x="700454" y="85110"/>
                </a:lnTo>
                <a:lnTo>
                  <a:pt x="717476" y="85110"/>
                </a:lnTo>
                <a:close/>
                <a:moveTo>
                  <a:pt x="543256" y="42555"/>
                </a:moveTo>
                <a:lnTo>
                  <a:pt x="636877" y="42555"/>
                </a:lnTo>
                <a:lnTo>
                  <a:pt x="636877" y="85280"/>
                </a:lnTo>
                <a:lnTo>
                  <a:pt x="655176" y="85280"/>
                </a:lnTo>
                <a:lnTo>
                  <a:pt x="655261" y="119154"/>
                </a:lnTo>
                <a:lnTo>
                  <a:pt x="524702" y="119154"/>
                </a:lnTo>
                <a:lnTo>
                  <a:pt x="524702" y="85110"/>
                </a:lnTo>
                <a:lnTo>
                  <a:pt x="543256" y="85110"/>
                </a:lnTo>
                <a:close/>
                <a:moveTo>
                  <a:pt x="366654" y="42555"/>
                </a:moveTo>
                <a:lnTo>
                  <a:pt x="460274" y="42555"/>
                </a:lnTo>
                <a:lnTo>
                  <a:pt x="460274" y="85450"/>
                </a:lnTo>
                <a:lnTo>
                  <a:pt x="478488" y="85450"/>
                </a:lnTo>
                <a:lnTo>
                  <a:pt x="478913" y="119154"/>
                </a:lnTo>
                <a:lnTo>
                  <a:pt x="348440" y="119154"/>
                </a:lnTo>
                <a:lnTo>
                  <a:pt x="348440" y="85110"/>
                </a:lnTo>
                <a:lnTo>
                  <a:pt x="366654" y="85110"/>
                </a:lnTo>
                <a:close/>
                <a:moveTo>
                  <a:pt x="190306" y="42555"/>
                </a:moveTo>
                <a:lnTo>
                  <a:pt x="283927" y="42555"/>
                </a:lnTo>
                <a:lnTo>
                  <a:pt x="283927" y="85280"/>
                </a:lnTo>
                <a:lnTo>
                  <a:pt x="302225" y="85280"/>
                </a:lnTo>
                <a:lnTo>
                  <a:pt x="302566" y="119154"/>
                </a:lnTo>
                <a:lnTo>
                  <a:pt x="172093" y="119154"/>
                </a:lnTo>
                <a:lnTo>
                  <a:pt x="172093" y="85110"/>
                </a:lnTo>
                <a:lnTo>
                  <a:pt x="190306" y="85110"/>
                </a:lnTo>
                <a:close/>
                <a:moveTo>
                  <a:pt x="12341" y="42555"/>
                </a:moveTo>
                <a:lnTo>
                  <a:pt x="109707" y="42555"/>
                </a:lnTo>
                <a:lnTo>
                  <a:pt x="109707" y="85110"/>
                </a:lnTo>
                <a:lnTo>
                  <a:pt x="126729" y="85110"/>
                </a:lnTo>
                <a:lnTo>
                  <a:pt x="126729" y="119835"/>
                </a:lnTo>
                <a:lnTo>
                  <a:pt x="12341" y="119835"/>
                </a:lnTo>
                <a:close/>
                <a:moveTo>
                  <a:pt x="710242" y="0"/>
                </a:moveTo>
                <a:lnTo>
                  <a:pt x="735775" y="0"/>
                </a:lnTo>
                <a:lnTo>
                  <a:pt x="735775" y="14298"/>
                </a:lnTo>
                <a:lnTo>
                  <a:pt x="754073" y="14298"/>
                </a:lnTo>
                <a:lnTo>
                  <a:pt x="754073" y="0"/>
                </a:lnTo>
                <a:lnTo>
                  <a:pt x="782330" y="0"/>
                </a:lnTo>
                <a:lnTo>
                  <a:pt x="782330" y="14298"/>
                </a:lnTo>
                <a:lnTo>
                  <a:pt x="800884" y="14298"/>
                </a:lnTo>
                <a:lnTo>
                  <a:pt x="800884" y="0"/>
                </a:lnTo>
                <a:lnTo>
                  <a:pt x="827779" y="0"/>
                </a:lnTo>
                <a:lnTo>
                  <a:pt x="827779" y="30044"/>
                </a:lnTo>
                <a:lnTo>
                  <a:pt x="710242" y="30044"/>
                </a:lnTo>
                <a:close/>
                <a:moveTo>
                  <a:pt x="531001" y="0"/>
                </a:moveTo>
                <a:lnTo>
                  <a:pt x="557044" y="0"/>
                </a:lnTo>
                <a:lnTo>
                  <a:pt x="557044" y="14298"/>
                </a:lnTo>
                <a:lnTo>
                  <a:pt x="575854" y="14298"/>
                </a:lnTo>
                <a:lnTo>
                  <a:pt x="575854" y="0"/>
                </a:lnTo>
                <a:lnTo>
                  <a:pt x="604195" y="0"/>
                </a:lnTo>
                <a:lnTo>
                  <a:pt x="604195" y="14298"/>
                </a:lnTo>
                <a:lnTo>
                  <a:pt x="622834" y="14298"/>
                </a:lnTo>
                <a:lnTo>
                  <a:pt x="622834" y="0"/>
                </a:lnTo>
                <a:lnTo>
                  <a:pt x="648367" y="0"/>
                </a:lnTo>
                <a:lnTo>
                  <a:pt x="648537" y="30044"/>
                </a:lnTo>
                <a:lnTo>
                  <a:pt x="531001" y="30044"/>
                </a:lnTo>
                <a:close/>
                <a:moveTo>
                  <a:pt x="354908" y="0"/>
                </a:moveTo>
                <a:lnTo>
                  <a:pt x="380867" y="0"/>
                </a:lnTo>
                <a:lnTo>
                  <a:pt x="380867" y="14298"/>
                </a:lnTo>
                <a:lnTo>
                  <a:pt x="399506" y="14298"/>
                </a:lnTo>
                <a:lnTo>
                  <a:pt x="399506" y="0"/>
                </a:lnTo>
                <a:lnTo>
                  <a:pt x="427848" y="0"/>
                </a:lnTo>
                <a:lnTo>
                  <a:pt x="427848" y="14469"/>
                </a:lnTo>
                <a:lnTo>
                  <a:pt x="446401" y="14469"/>
                </a:lnTo>
                <a:lnTo>
                  <a:pt x="446401" y="170"/>
                </a:lnTo>
                <a:lnTo>
                  <a:pt x="472360" y="170"/>
                </a:lnTo>
                <a:lnTo>
                  <a:pt x="472445" y="30044"/>
                </a:lnTo>
                <a:lnTo>
                  <a:pt x="354908" y="30044"/>
                </a:lnTo>
                <a:close/>
                <a:moveTo>
                  <a:pt x="178476" y="0"/>
                </a:moveTo>
                <a:lnTo>
                  <a:pt x="204519" y="0"/>
                </a:lnTo>
                <a:lnTo>
                  <a:pt x="204519" y="14298"/>
                </a:lnTo>
                <a:lnTo>
                  <a:pt x="223158" y="14298"/>
                </a:lnTo>
                <a:lnTo>
                  <a:pt x="223158" y="0"/>
                </a:lnTo>
                <a:lnTo>
                  <a:pt x="251415" y="0"/>
                </a:lnTo>
                <a:lnTo>
                  <a:pt x="251415" y="14298"/>
                </a:lnTo>
                <a:lnTo>
                  <a:pt x="269969" y="14298"/>
                </a:lnTo>
                <a:lnTo>
                  <a:pt x="269969" y="0"/>
                </a:lnTo>
                <a:lnTo>
                  <a:pt x="296012" y="0"/>
                </a:lnTo>
                <a:lnTo>
                  <a:pt x="296012" y="30044"/>
                </a:lnTo>
                <a:lnTo>
                  <a:pt x="178476" y="30044"/>
                </a:lnTo>
                <a:close/>
                <a:moveTo>
                  <a:pt x="0" y="0"/>
                </a:moveTo>
                <a:lnTo>
                  <a:pt x="26044" y="0"/>
                </a:lnTo>
                <a:lnTo>
                  <a:pt x="26044" y="14298"/>
                </a:lnTo>
                <a:lnTo>
                  <a:pt x="44598" y="14298"/>
                </a:lnTo>
                <a:lnTo>
                  <a:pt x="44598" y="0"/>
                </a:lnTo>
                <a:lnTo>
                  <a:pt x="72854" y="0"/>
                </a:lnTo>
                <a:lnTo>
                  <a:pt x="72854" y="14298"/>
                </a:lnTo>
                <a:lnTo>
                  <a:pt x="91494" y="14298"/>
                </a:lnTo>
                <a:lnTo>
                  <a:pt x="91494" y="0"/>
                </a:lnTo>
                <a:lnTo>
                  <a:pt x="117537" y="0"/>
                </a:lnTo>
                <a:lnTo>
                  <a:pt x="117537" y="30044"/>
                </a:lnTo>
                <a:lnTo>
                  <a:pt x="0" y="30044"/>
                </a:lnTo>
                <a:close/>
              </a:path>
            </a:pathLst>
          </a:custGeom>
          <a:solidFill>
            <a:schemeClr val="bg1"/>
          </a:solidFill>
          <a:ln w="8508" cap="flat">
            <a:noFill/>
            <a:prstDash val="solid"/>
            <a:miter/>
          </a:ln>
        </p:spPr>
        <p:txBody>
          <a:bodyPr lIns="0" tIns="0" rIns="0" bIns="0" rtlCol="0" anchor="ctr"/>
          <a:lstStyle/>
          <a:p>
            <a:endParaRPr lang="sv-SE"/>
          </a:p>
        </p:txBody>
      </p:sp>
      <p:sp>
        <p:nvSpPr>
          <p:cNvPr id="9" name="Platshållare för text 7"/>
          <p:cNvSpPr>
            <a:spLocks noGrp="1"/>
          </p:cNvSpPr>
          <p:nvPr>
            <p:ph type="body" sz="quarter" idx="14"/>
          </p:nvPr>
        </p:nvSpPr>
        <p:spPr>
          <a:xfrm>
            <a:off x="874713" y="3017838"/>
            <a:ext cx="10442575" cy="2606675"/>
          </a:xfrm>
        </p:spPr>
        <p:txBody>
          <a:bodyPr/>
          <a:lstStyle>
            <a:lvl1pPr marL="447675" indent="-447675">
              <a:buClr>
                <a:schemeClr val="bg1"/>
              </a:buClr>
              <a:defRPr sz="4300">
                <a:solidFill>
                  <a:schemeClr val="bg1"/>
                </a:solidFill>
              </a:defRPr>
            </a:lvl1pPr>
            <a:lvl2pPr marL="893763" indent="-436563">
              <a:buClr>
                <a:schemeClr val="bg1"/>
              </a:buClr>
              <a:defRPr sz="3500">
                <a:solidFill>
                  <a:schemeClr val="bg1"/>
                </a:solidFill>
              </a:defRPr>
            </a:lvl2pPr>
            <a:lvl3pPr marL="1347788" indent="-433388">
              <a:buClr>
                <a:schemeClr val="bg1"/>
              </a:buClr>
              <a:defRPr sz="3000">
                <a:solidFill>
                  <a:schemeClr val="bg1"/>
                </a:solidFill>
              </a:defRPr>
            </a:lvl3pPr>
            <a:lvl4pPr marL="1793875" indent="-422275">
              <a:buClr>
                <a:schemeClr val="bg1"/>
              </a:buClr>
              <a:defRPr sz="3000">
                <a:solidFill>
                  <a:schemeClr val="bg1"/>
                </a:solidFill>
              </a:defRPr>
            </a:lvl4pPr>
            <a:lvl5pPr marL="2241550" indent="-412750">
              <a:buClr>
                <a:schemeClr val="bg1"/>
              </a:buClr>
              <a:defRPr sz="3000">
                <a:solidFill>
                  <a:schemeClr val="bg1"/>
                </a:solidFill>
              </a:defRPr>
            </a:lvl5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Tree>
    <p:extLst>
      <p:ext uri="{BB962C8B-B14F-4D97-AF65-F5344CB8AC3E}">
        <p14:creationId xmlns:p14="http://schemas.microsoft.com/office/powerpoint/2010/main" val="2479156201"/>
      </p:ext>
    </p:extLst>
  </p:cSld>
  <p:clrMapOvr>
    <a:masterClrMapping/>
  </p:clrMapOvr>
  <p:hf hdr="0" dt="0"/>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x">
  <p:cSld name="Titelsida 1 rad grön">
    <p:spTree>
      <p:nvGrpSpPr>
        <p:cNvPr id="1" name=""/>
        <p:cNvGrpSpPr/>
        <p:nvPr/>
      </p:nvGrpSpPr>
      <p:grpSpPr>
        <a:xfrm>
          <a:off x="0" y="0"/>
          <a:ext cx="0" cy="0"/>
          <a:chOff x="0" y="0"/>
          <a:chExt cx="0" cy="0"/>
        </a:xfrm>
      </p:grpSpPr>
      <p:grpSp>
        <p:nvGrpSpPr>
          <p:cNvPr id="86" name="Group 86"/>
          <p:cNvGrpSpPr/>
          <p:nvPr/>
        </p:nvGrpSpPr>
        <p:grpSpPr>
          <a:xfrm>
            <a:off x="-161721" y="-60192"/>
            <a:ext cx="12513008" cy="7010743"/>
            <a:chOff x="0" y="0"/>
            <a:chExt cx="9228342" cy="6984775"/>
          </a:xfrm>
        </p:grpSpPr>
        <p:sp>
          <p:nvSpPr>
            <p:cNvPr id="77" name="Shape 77"/>
            <p:cNvSpPr/>
            <p:nvPr/>
          </p:nvSpPr>
          <p:spPr>
            <a:xfrm>
              <a:off x="0" y="1832452"/>
              <a:ext cx="9228344" cy="1"/>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78" name="Shape 78"/>
            <p:cNvSpPr/>
            <p:nvPr/>
          </p:nvSpPr>
          <p:spPr>
            <a:xfrm>
              <a:off x="0" y="236166"/>
              <a:ext cx="9228344" cy="1"/>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79" name="Shape 79"/>
            <p:cNvSpPr/>
            <p:nvPr/>
          </p:nvSpPr>
          <p:spPr>
            <a:xfrm>
              <a:off x="0" y="1326373"/>
              <a:ext cx="9228344" cy="1"/>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80" name="Shape 80"/>
            <p:cNvSpPr/>
            <p:nvPr/>
          </p:nvSpPr>
          <p:spPr>
            <a:xfrm>
              <a:off x="0" y="6736498"/>
              <a:ext cx="9228344" cy="1"/>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81" name="Shape 81"/>
            <p:cNvSpPr/>
            <p:nvPr/>
          </p:nvSpPr>
          <p:spPr>
            <a:xfrm flipH="1">
              <a:off x="289827" y="0"/>
              <a:ext cx="1" cy="6984776"/>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82" name="Shape 82"/>
            <p:cNvSpPr/>
            <p:nvPr/>
          </p:nvSpPr>
          <p:spPr>
            <a:xfrm flipH="1">
              <a:off x="8940311" y="0"/>
              <a:ext cx="1" cy="6984776"/>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83" name="Shape 83"/>
            <p:cNvSpPr/>
            <p:nvPr/>
          </p:nvSpPr>
          <p:spPr>
            <a:xfrm flipH="1">
              <a:off x="4258126" y="0"/>
              <a:ext cx="1" cy="6984776"/>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84" name="Shape 84"/>
            <p:cNvSpPr/>
            <p:nvPr/>
          </p:nvSpPr>
          <p:spPr>
            <a:xfrm flipH="1">
              <a:off x="889653" y="0"/>
              <a:ext cx="1" cy="6984776"/>
            </a:xfrm>
            <a:prstGeom prst="line">
              <a:avLst/>
            </a:prstGeom>
            <a:solidFill>
              <a:schemeClr val="accent1"/>
            </a:solidFill>
            <a:ln w="9525" cap="flat">
              <a:solidFill>
                <a:srgbClr val="000080"/>
              </a:solidFill>
              <a:prstDash val="solid"/>
              <a:round/>
            </a:ln>
            <a:effectLst/>
          </p:spPr>
          <p:txBody>
            <a:bodyPr wrap="square" lIns="45719" tIns="45719" rIns="45719" bIns="45719" numCol="1" anchor="t">
              <a:noAutofit/>
            </a:bodyPr>
            <a:lstStyle/>
            <a:p>
              <a:endParaRPr sz="3613"/>
            </a:p>
          </p:txBody>
        </p:sp>
        <p:sp>
          <p:nvSpPr>
            <p:cNvPr id="85" name="Shape 85"/>
            <p:cNvSpPr/>
            <p:nvPr/>
          </p:nvSpPr>
          <p:spPr>
            <a:xfrm>
              <a:off x="119270" y="59968"/>
              <a:ext cx="9001125" cy="6840538"/>
            </a:xfrm>
            <a:prstGeom prst="rect">
              <a:avLst/>
            </a:prstGeom>
            <a:solidFill>
              <a:srgbClr val="FFFFFF"/>
            </a:solidFill>
            <a:ln w="12700" cap="flat">
              <a:noFill/>
              <a:miter lim="400000"/>
            </a:ln>
            <a:effectLst/>
          </p:spPr>
          <p:txBody>
            <a:bodyPr wrap="square" lIns="45719" tIns="45719" rIns="45719" bIns="45719" numCol="1" anchor="t">
              <a:noAutofit/>
            </a:bodyPr>
            <a:lstStyle/>
            <a:p>
              <a:pPr defTabSz="908201"/>
              <a:endParaRPr sz="3613"/>
            </a:p>
          </p:txBody>
        </p:sp>
      </p:grpSp>
      <p:sp>
        <p:nvSpPr>
          <p:cNvPr id="87" name="Shape 87"/>
          <p:cNvSpPr/>
          <p:nvPr/>
        </p:nvSpPr>
        <p:spPr>
          <a:xfrm>
            <a:off x="1010523" y="1504961"/>
            <a:ext cx="10177628" cy="1"/>
          </a:xfrm>
          <a:prstGeom prst="line">
            <a:avLst/>
          </a:prstGeom>
          <a:solidFill>
            <a:schemeClr val="accent1"/>
          </a:solidFill>
          <a:ln>
            <a:solidFill>
              <a:srgbClr val="9C6114"/>
            </a:solidFill>
          </a:ln>
        </p:spPr>
        <p:txBody>
          <a:bodyPr lIns="45889" rIns="45889"/>
          <a:lstStyle/>
          <a:p>
            <a:endParaRPr sz="3613"/>
          </a:p>
        </p:txBody>
      </p:sp>
      <p:pic>
        <p:nvPicPr>
          <p:cNvPr id="88" name="image1.png" descr="Lunds_universitet RGB 150.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608904" y="5594698"/>
            <a:ext cx="1043885" cy="948532"/>
          </a:xfrm>
          <a:prstGeom prst="rect">
            <a:avLst/>
          </a:prstGeom>
          <a:ln w="12700">
            <a:miter lim="400000"/>
          </a:ln>
        </p:spPr>
      </p:pic>
      <p:pic>
        <p:nvPicPr>
          <p:cNvPr id="89" name="image4.jpeg" descr="framsidor150 ny grön.jpg"/>
          <p:cNvPicPr>
            <a:picLocks noChangeAspect="1"/>
          </p:cNvPicPr>
          <p:nvPr/>
        </p:nvPicPr>
        <p:blipFill>
          <a:blip r:embed="rId3"/>
          <a:stretch>
            <a:fillRect/>
          </a:stretch>
        </p:blipFill>
        <p:spPr>
          <a:xfrm>
            <a:off x="248681" y="190757"/>
            <a:ext cx="11725019" cy="6518545"/>
          </a:xfrm>
          <a:prstGeom prst="rect">
            <a:avLst/>
          </a:prstGeom>
          <a:ln w="12700">
            <a:miter lim="400000"/>
          </a:ln>
        </p:spPr>
      </p:pic>
      <p:sp>
        <p:nvSpPr>
          <p:cNvPr id="90" name="Shape 90"/>
          <p:cNvSpPr/>
          <p:nvPr/>
        </p:nvSpPr>
        <p:spPr>
          <a:xfrm>
            <a:off x="3601205" y="1521739"/>
            <a:ext cx="8377696" cy="1284832"/>
          </a:xfrm>
          <a:prstGeom prst="rect">
            <a:avLst/>
          </a:prstGeom>
          <a:solidFill>
            <a:srgbClr val="FFFFFF"/>
          </a:solidFill>
          <a:ln w="12700">
            <a:miter lim="400000"/>
          </a:ln>
        </p:spPr>
        <p:txBody>
          <a:bodyPr lIns="45889" rIns="45889"/>
          <a:lstStyle/>
          <a:p>
            <a:pPr defTabSz="908201"/>
            <a:endParaRPr sz="3613"/>
          </a:p>
        </p:txBody>
      </p:sp>
      <p:sp>
        <p:nvSpPr>
          <p:cNvPr id="91" name="Shape 91"/>
          <p:cNvSpPr>
            <a:spLocks noGrp="1"/>
          </p:cNvSpPr>
          <p:nvPr>
            <p:ph type="title"/>
          </p:nvPr>
        </p:nvSpPr>
        <p:spPr>
          <a:xfrm>
            <a:off x="3990303" y="1528911"/>
            <a:ext cx="7775156" cy="717037"/>
          </a:xfrm>
          <a:prstGeom prst="rect">
            <a:avLst/>
          </a:prstGeom>
        </p:spPr>
        <p:txBody>
          <a:bodyPr lIns="0" tIns="0" rIns="0" bIns="0">
            <a:normAutofit/>
          </a:bodyPr>
          <a:lstStyle/>
          <a:p>
            <a:r>
              <a:t>Titeltext</a:t>
            </a:r>
          </a:p>
        </p:txBody>
      </p:sp>
      <p:sp>
        <p:nvSpPr>
          <p:cNvPr id="92" name="Shape 92"/>
          <p:cNvSpPr>
            <a:spLocks noGrp="1"/>
          </p:cNvSpPr>
          <p:nvPr>
            <p:ph type="body" sz="quarter" idx="1"/>
          </p:nvPr>
        </p:nvSpPr>
        <p:spPr>
          <a:xfrm>
            <a:off x="3990303" y="2229214"/>
            <a:ext cx="7775156" cy="322703"/>
          </a:xfrm>
          <a:prstGeom prst="rect">
            <a:avLst/>
          </a:prstGeom>
        </p:spPr>
        <p:txBody>
          <a:bodyPr lIns="0" tIns="0" rIns="0" bIns="0">
            <a:normAutofit/>
          </a:bodyPr>
          <a:lstStyle>
            <a:lvl1pPr marL="0" indent="0">
              <a:buClrTx/>
              <a:buSzTx/>
              <a:buFontTx/>
              <a:buNone/>
              <a:defRPr sz="1204" b="1" cap="all">
                <a:solidFill>
                  <a:srgbClr val="9C6114"/>
                </a:solidFill>
              </a:defRPr>
            </a:lvl1pPr>
            <a:lvl2pPr marL="0" indent="458880">
              <a:buClrTx/>
              <a:buSzTx/>
              <a:buFontTx/>
              <a:buNone/>
              <a:defRPr sz="1204" b="1" cap="all">
                <a:solidFill>
                  <a:srgbClr val="9C6114"/>
                </a:solidFill>
              </a:defRPr>
            </a:lvl2pPr>
            <a:lvl3pPr marL="0" indent="917761">
              <a:buClrTx/>
              <a:buSzTx/>
              <a:buFontTx/>
              <a:buNone/>
              <a:defRPr sz="1204" b="1" cap="all">
                <a:solidFill>
                  <a:srgbClr val="9C6114"/>
                </a:solidFill>
              </a:defRPr>
            </a:lvl3pPr>
            <a:lvl4pPr marL="0" indent="1376641">
              <a:buClrTx/>
              <a:buSzTx/>
              <a:buFontTx/>
              <a:buNone/>
              <a:defRPr sz="1204" b="1" cap="all">
                <a:solidFill>
                  <a:srgbClr val="9C6114"/>
                </a:solidFill>
              </a:defRPr>
            </a:lvl4pPr>
            <a:lvl5pPr marL="0" indent="1835521">
              <a:buClrTx/>
              <a:buSzTx/>
              <a:buFontTx/>
              <a:buNone/>
              <a:defRPr sz="1204" b="1" cap="all">
                <a:solidFill>
                  <a:srgbClr val="9C6114"/>
                </a:solidFill>
              </a:defRPr>
            </a:lvl5pPr>
          </a:lstStyle>
          <a:p>
            <a:r>
              <a:t>Brödtext nivå ett</a:t>
            </a:r>
          </a:p>
          <a:p>
            <a:pPr lvl="1"/>
            <a:r>
              <a:t>Brödtext nivå två</a:t>
            </a:r>
          </a:p>
          <a:p>
            <a:pPr lvl="2"/>
            <a:r>
              <a:t>Brödtext nivå tre</a:t>
            </a:r>
          </a:p>
          <a:p>
            <a:pPr lvl="3"/>
            <a:r>
              <a:t>Brödtext nivå fyra</a:t>
            </a:r>
          </a:p>
          <a:p>
            <a:pPr lvl="4"/>
            <a:r>
              <a:t>Brödtext nivå fem</a:t>
            </a:r>
          </a:p>
        </p:txBody>
      </p:sp>
      <p:sp>
        <p:nvSpPr>
          <p:cNvPr id="93" name="Shape 93"/>
          <p:cNvSpPr/>
          <p:nvPr/>
        </p:nvSpPr>
        <p:spPr>
          <a:xfrm>
            <a:off x="3985664" y="2220262"/>
            <a:ext cx="7975072" cy="1"/>
          </a:xfrm>
          <a:prstGeom prst="line">
            <a:avLst/>
          </a:prstGeom>
          <a:solidFill>
            <a:schemeClr val="accent1"/>
          </a:solidFill>
          <a:ln>
            <a:solidFill>
              <a:srgbClr val="9C6114"/>
            </a:solidFill>
          </a:ln>
        </p:spPr>
        <p:txBody>
          <a:bodyPr lIns="45889" rIns="45889"/>
          <a:lstStyle/>
          <a:p>
            <a:endParaRPr sz="3613"/>
          </a:p>
        </p:txBody>
      </p:sp>
      <p:pic>
        <p:nvPicPr>
          <p:cNvPr id="94" name="image3.png" descr="Lunds sigill RGB 150.pn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581835" y="4294967"/>
            <a:ext cx="3623080" cy="2571005"/>
          </a:xfrm>
          <a:prstGeom prst="rect">
            <a:avLst/>
          </a:prstGeom>
          <a:ln w="12700">
            <a:miter lim="400000"/>
          </a:ln>
        </p:spPr>
      </p:pic>
      <p:pic>
        <p:nvPicPr>
          <p:cNvPr id="95" name="image1.png" descr="Lunds_universitet RGB 150.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1117" y="386741"/>
            <a:ext cx="1043887" cy="948531"/>
          </a:xfrm>
          <a:prstGeom prst="rect">
            <a:avLst/>
          </a:prstGeom>
          <a:ln w="12700">
            <a:miter lim="400000"/>
          </a:ln>
        </p:spPr>
      </p:pic>
      <p:sp>
        <p:nvSpPr>
          <p:cNvPr id="96" name="Shape 96"/>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62430473"/>
      </p:ext>
    </p:extLst>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Start - Utan bild">
    <p:bg>
      <p:bgPr>
        <a:solidFill>
          <a:srgbClr val="004B7B"/>
        </a:solidFill>
        <a:effectLst/>
      </p:bgPr>
    </p:bg>
    <p:spTree>
      <p:nvGrpSpPr>
        <p:cNvPr id="1" name=""/>
        <p:cNvGrpSpPr/>
        <p:nvPr/>
      </p:nvGrpSpPr>
      <p:grpSpPr>
        <a:xfrm>
          <a:off x="0" y="0"/>
          <a:ext cx="0" cy="0"/>
          <a:chOff x="0" y="0"/>
          <a:chExt cx="0" cy="0"/>
        </a:xfrm>
      </p:grpSpPr>
      <p:sp>
        <p:nvSpPr>
          <p:cNvPr id="4" name="Platshållare för datum 3">
            <a:extLst>
              <a:ext uri="{FF2B5EF4-FFF2-40B4-BE49-F238E27FC236}">
                <a16:creationId xmlns:a16="http://schemas.microsoft.com/office/drawing/2014/main" id="{280FA0D2-884C-46FB-967C-832E013179A8}"/>
              </a:ext>
            </a:extLst>
          </p:cNvPr>
          <p:cNvSpPr>
            <a:spLocks noGrp="1"/>
          </p:cNvSpPr>
          <p:nvPr>
            <p:ph type="dt" sz="half" idx="10"/>
          </p:nvPr>
        </p:nvSpPr>
        <p:spPr>
          <a:xfrm>
            <a:off x="623889" y="4624499"/>
            <a:ext cx="5556026" cy="186734"/>
          </a:xfrm>
          <a:prstGeom prst="rect">
            <a:avLst/>
          </a:prstGeom>
        </p:spPr>
        <p:txBody>
          <a:bodyPr/>
          <a:lstStyle>
            <a:lvl1pPr algn="l">
              <a:defRPr sz="1400" b="0">
                <a:solidFill>
                  <a:schemeClr val="bg1"/>
                </a:solidFill>
                <a:latin typeface="+mn-lt"/>
              </a:defRPr>
            </a:lvl1pPr>
          </a:lstStyle>
          <a:p>
            <a:fld id="{F1864302-B964-4DBB-995B-0A6AD20F069A}" type="datetime1">
              <a:rPr lang="sv-SE" smtClean="0"/>
              <a:t>2024-09-30</a:t>
            </a:fld>
            <a:endParaRPr lang="sv-SE" dirty="0"/>
          </a:p>
        </p:txBody>
      </p:sp>
      <p:sp>
        <p:nvSpPr>
          <p:cNvPr id="5" name="Platshållare för sidfot 4">
            <a:extLst>
              <a:ext uri="{FF2B5EF4-FFF2-40B4-BE49-F238E27FC236}">
                <a16:creationId xmlns:a16="http://schemas.microsoft.com/office/drawing/2014/main" id="{DE832477-EB3C-40E4-AD33-FA94F04A0948}"/>
              </a:ext>
            </a:extLst>
          </p:cNvPr>
          <p:cNvSpPr>
            <a:spLocks noGrp="1"/>
          </p:cNvSpPr>
          <p:nvPr>
            <p:ph type="ftr" sz="quarter" idx="11"/>
          </p:nvPr>
        </p:nvSpPr>
        <p:spPr>
          <a:xfrm>
            <a:off x="1366814" y="6911816"/>
            <a:ext cx="4514874" cy="158725"/>
          </a:xfrm>
          <a:prstGeom prst="rect">
            <a:avLst/>
          </a:prstGeom>
        </p:spPr>
        <p:txBody>
          <a:bodyPr/>
          <a:lstStyle>
            <a:lvl1pPr>
              <a:defRPr>
                <a:solidFill>
                  <a:srgbClr val="F0F0F0"/>
                </a:solidFill>
              </a:defRPr>
            </a:lvl1pPr>
          </a:lstStyle>
          <a:p>
            <a:endParaRPr lang="sv-SE" dirty="0"/>
          </a:p>
        </p:txBody>
      </p:sp>
      <p:sp>
        <p:nvSpPr>
          <p:cNvPr id="6" name="Platshållare för bildnummer 5">
            <a:extLst>
              <a:ext uri="{FF2B5EF4-FFF2-40B4-BE49-F238E27FC236}">
                <a16:creationId xmlns:a16="http://schemas.microsoft.com/office/drawing/2014/main" id="{B6F6651B-5E91-4B47-87D4-9988B6B3DC05}"/>
              </a:ext>
            </a:extLst>
          </p:cNvPr>
          <p:cNvSpPr>
            <a:spLocks noGrp="1"/>
          </p:cNvSpPr>
          <p:nvPr>
            <p:ph type="sldNum" sz="quarter" idx="12"/>
          </p:nvPr>
        </p:nvSpPr>
        <p:spPr>
          <a:xfrm>
            <a:off x="10658314" y="6913900"/>
            <a:ext cx="906624" cy="173591"/>
          </a:xfrm>
          <a:prstGeom prst="rect">
            <a:avLst/>
          </a:prstGeom>
        </p:spPr>
        <p:txBody>
          <a:bodyPr/>
          <a:lstStyle>
            <a:lvl1pPr>
              <a:defRPr>
                <a:solidFill>
                  <a:srgbClr val="F0F0F0"/>
                </a:solidFill>
              </a:defRPr>
            </a:lvl1pPr>
          </a:lstStyle>
          <a:p>
            <a:fld id="{FD132A51-5432-4457-B829-4ADE4648F9BE}" type="slidenum">
              <a:rPr lang="sv-SE" smtClean="0"/>
              <a:pPr/>
              <a:t>‹#›</a:t>
            </a:fld>
            <a:endParaRPr lang="sv-SE"/>
          </a:p>
        </p:txBody>
      </p:sp>
      <p:sp>
        <p:nvSpPr>
          <p:cNvPr id="13" name="Platshållare för text 12">
            <a:extLst>
              <a:ext uri="{FF2B5EF4-FFF2-40B4-BE49-F238E27FC236}">
                <a16:creationId xmlns:a16="http://schemas.microsoft.com/office/drawing/2014/main" id="{86259A58-C34C-4C60-B2E9-0F2CF98820B0}"/>
              </a:ext>
            </a:extLst>
          </p:cNvPr>
          <p:cNvSpPr>
            <a:spLocks noGrp="1"/>
          </p:cNvSpPr>
          <p:nvPr>
            <p:ph type="body" sz="quarter" idx="14"/>
          </p:nvPr>
        </p:nvSpPr>
        <p:spPr>
          <a:xfrm>
            <a:off x="623888" y="4031567"/>
            <a:ext cx="5556026" cy="502417"/>
          </a:xfrm>
        </p:spPr>
        <p:txBody>
          <a:bodyPr>
            <a:normAutofit/>
          </a:bodyPr>
          <a:lstStyle>
            <a:lvl1pPr marL="0" indent="0" algn="l">
              <a:lnSpc>
                <a:spcPct val="100000"/>
              </a:lnSpc>
              <a:spcBef>
                <a:spcPts val="0"/>
              </a:spcBef>
              <a:buNone/>
              <a:defRPr sz="1400" b="0">
                <a:solidFill>
                  <a:schemeClr val="bg1"/>
                </a:solidFill>
                <a:latin typeface="+mn-lt"/>
              </a:defRPr>
            </a:lvl1pPr>
            <a:lvl2pPr algn="r">
              <a:defRPr/>
            </a:lvl2pPr>
            <a:lvl3pPr algn="r">
              <a:defRPr/>
            </a:lvl3pPr>
            <a:lvl4pPr algn="r">
              <a:defRPr/>
            </a:lvl4pPr>
            <a:lvl5pPr algn="r">
              <a:defRPr/>
            </a:lvl5pPr>
          </a:lstStyle>
          <a:p>
            <a:pPr lvl="0"/>
            <a:r>
              <a:rPr lang="sv-SE"/>
              <a:t>Redigera format för bakgrundstext</a:t>
            </a:r>
          </a:p>
        </p:txBody>
      </p:sp>
      <p:sp>
        <p:nvSpPr>
          <p:cNvPr id="3" name="Underrubrik 2">
            <a:extLst>
              <a:ext uri="{FF2B5EF4-FFF2-40B4-BE49-F238E27FC236}">
                <a16:creationId xmlns:a16="http://schemas.microsoft.com/office/drawing/2014/main" id="{3F80F666-4558-491C-A917-59ECFFA3F6D1}"/>
              </a:ext>
            </a:extLst>
          </p:cNvPr>
          <p:cNvSpPr>
            <a:spLocks noGrp="1"/>
          </p:cNvSpPr>
          <p:nvPr>
            <p:ph type="subTitle" idx="1"/>
          </p:nvPr>
        </p:nvSpPr>
        <p:spPr>
          <a:xfrm>
            <a:off x="623888" y="3059113"/>
            <a:ext cx="10941050" cy="592853"/>
          </a:xfrm>
        </p:spPr>
        <p:txBody>
          <a:bodyPr>
            <a:noAutofit/>
          </a:bodyPr>
          <a:lstStyle>
            <a:lvl1pPr marL="0" indent="0" algn="l">
              <a:buNone/>
              <a:defRPr sz="3200" b="0" cap="none"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v-SE"/>
              <a:t>Klicka om du vill redigera mall för underrubrikformat</a:t>
            </a:r>
            <a:endParaRPr lang="sv-SE" dirty="0"/>
          </a:p>
        </p:txBody>
      </p:sp>
      <p:sp>
        <p:nvSpPr>
          <p:cNvPr id="2" name="Rubrik 1">
            <a:extLst>
              <a:ext uri="{FF2B5EF4-FFF2-40B4-BE49-F238E27FC236}">
                <a16:creationId xmlns:a16="http://schemas.microsoft.com/office/drawing/2014/main" id="{D3672DE1-F1F3-4374-A771-495370211766}"/>
              </a:ext>
            </a:extLst>
          </p:cNvPr>
          <p:cNvSpPr>
            <a:spLocks noGrp="1"/>
          </p:cNvSpPr>
          <p:nvPr>
            <p:ph type="ctrTitle"/>
          </p:nvPr>
        </p:nvSpPr>
        <p:spPr>
          <a:xfrm>
            <a:off x="623888" y="1428750"/>
            <a:ext cx="10941050" cy="1628428"/>
          </a:xfrm>
        </p:spPr>
        <p:txBody>
          <a:bodyPr anchor="b" anchorCtr="0">
            <a:normAutofit/>
          </a:bodyPr>
          <a:lstStyle>
            <a:lvl1pPr algn="l">
              <a:defRPr sz="5400">
                <a:solidFill>
                  <a:schemeClr val="bg1"/>
                </a:solidFill>
              </a:defRPr>
            </a:lvl1pPr>
          </a:lstStyle>
          <a:p>
            <a:r>
              <a:rPr lang="sv-SE"/>
              <a:t>Klicka här för att ändra format</a:t>
            </a:r>
            <a:endParaRPr lang="sv-SE" dirty="0"/>
          </a:p>
        </p:txBody>
      </p:sp>
      <p:sp>
        <p:nvSpPr>
          <p:cNvPr id="28" name="Tagline">
            <a:extLst>
              <a:ext uri="{FF2B5EF4-FFF2-40B4-BE49-F238E27FC236}">
                <a16:creationId xmlns:a16="http://schemas.microsoft.com/office/drawing/2014/main" id="{89EC3C14-1207-6C50-8477-10ECF8BB7AAA}"/>
              </a:ext>
            </a:extLst>
          </p:cNvPr>
          <p:cNvSpPr txBox="1">
            <a:spLocks/>
          </p:cNvSpPr>
          <p:nvPr userDrawn="1"/>
        </p:nvSpPr>
        <p:spPr>
          <a:xfrm>
            <a:off x="623888" y="6238217"/>
            <a:ext cx="6097348" cy="276999"/>
          </a:xfrm>
          <a:prstGeom prst="rect">
            <a:avLst/>
          </a:prstGeom>
          <a:noFill/>
        </p:spPr>
        <p:txBody>
          <a:bodyPr wrap="square" lIns="0" tIns="0" bIns="0">
            <a:spAutoFit/>
          </a:bodyPr>
          <a:lstStyle/>
          <a:p>
            <a:r>
              <a:rPr lang="sv-SE" sz="1800" b="0" i="0" u="none" strike="noStrike" baseline="0" dirty="0">
                <a:solidFill>
                  <a:schemeClr val="bg1"/>
                </a:solidFill>
                <a:latin typeface="Calibri-Light"/>
              </a:rPr>
              <a:t>Mitt i möjligheterna | sollentuna.se </a:t>
            </a:r>
            <a:endParaRPr lang="sv-SE" dirty="0">
              <a:solidFill>
                <a:schemeClr val="bg1"/>
              </a:solidFill>
            </a:endParaRPr>
          </a:p>
        </p:txBody>
      </p:sp>
      <p:sp>
        <p:nvSpPr>
          <p:cNvPr id="7" name="Logo">
            <a:extLst>
              <a:ext uri="{FF2B5EF4-FFF2-40B4-BE49-F238E27FC236}">
                <a16:creationId xmlns:a16="http://schemas.microsoft.com/office/drawing/2014/main" id="{33F66A13-D21B-AB52-EA33-31B9D638842F}"/>
              </a:ext>
            </a:extLst>
          </p:cNvPr>
          <p:cNvSpPr>
            <a:spLocks noGrp="1"/>
          </p:cNvSpPr>
          <p:nvPr>
            <p:ph type="body" sz="quarter" idx="19" hasCustomPrompt="1"/>
          </p:nvPr>
        </p:nvSpPr>
        <p:spPr>
          <a:xfrm>
            <a:off x="10314692" y="5538033"/>
            <a:ext cx="1250246" cy="943990"/>
          </a:xfrm>
          <a:custGeom>
            <a:avLst/>
            <a:gdLst>
              <a:gd name="connsiteX0" fmla="*/ 1183131 w 1250246"/>
              <a:gd name="connsiteY0" fmla="*/ 814997 h 943990"/>
              <a:gd name="connsiteX1" fmla="*/ 1143936 w 1250246"/>
              <a:gd name="connsiteY1" fmla="*/ 866558 h 943990"/>
              <a:gd name="connsiteX2" fmla="*/ 1183131 w 1250246"/>
              <a:gd name="connsiteY2" fmla="*/ 918975 h 943990"/>
              <a:gd name="connsiteX3" fmla="*/ 1221860 w 1250246"/>
              <a:gd name="connsiteY3" fmla="*/ 866558 h 943990"/>
              <a:gd name="connsiteX4" fmla="*/ 1183131 w 1250246"/>
              <a:gd name="connsiteY4" fmla="*/ 814997 h 943990"/>
              <a:gd name="connsiteX5" fmla="*/ 230768 w 1250246"/>
              <a:gd name="connsiteY5" fmla="*/ 814608 h 943990"/>
              <a:gd name="connsiteX6" fmla="*/ 190691 w 1250246"/>
              <a:gd name="connsiteY6" fmla="*/ 867129 h 943990"/>
              <a:gd name="connsiteX7" fmla="*/ 230768 w 1250246"/>
              <a:gd name="connsiteY7" fmla="*/ 919468 h 943990"/>
              <a:gd name="connsiteX8" fmla="*/ 270637 w 1250246"/>
              <a:gd name="connsiteY8" fmla="*/ 867129 h 943990"/>
              <a:gd name="connsiteX9" fmla="*/ 230768 w 1250246"/>
              <a:gd name="connsiteY9" fmla="*/ 814608 h 943990"/>
              <a:gd name="connsiteX10" fmla="*/ 505915 w 1250246"/>
              <a:gd name="connsiteY10" fmla="*/ 814297 h 943990"/>
              <a:gd name="connsiteX11" fmla="*/ 466045 w 1250246"/>
              <a:gd name="connsiteY11" fmla="*/ 853597 h 943990"/>
              <a:gd name="connsiteX12" fmla="*/ 543089 w 1250246"/>
              <a:gd name="connsiteY12" fmla="*/ 853597 h 943990"/>
              <a:gd name="connsiteX13" fmla="*/ 505915 w 1250246"/>
              <a:gd name="connsiteY13" fmla="*/ 814297 h 943990"/>
              <a:gd name="connsiteX14" fmla="*/ 822463 w 1250246"/>
              <a:gd name="connsiteY14" fmla="*/ 792366 h 943990"/>
              <a:gd name="connsiteX15" fmla="*/ 851341 w 1250246"/>
              <a:gd name="connsiteY15" fmla="*/ 792366 h 943990"/>
              <a:gd name="connsiteX16" fmla="*/ 851341 w 1250246"/>
              <a:gd name="connsiteY16" fmla="*/ 883227 h 943990"/>
              <a:gd name="connsiteX17" fmla="*/ 881568 w 1250246"/>
              <a:gd name="connsiteY17" fmla="*/ 916356 h 943990"/>
              <a:gd name="connsiteX18" fmla="*/ 916434 w 1250246"/>
              <a:gd name="connsiteY18" fmla="*/ 879183 h 943990"/>
              <a:gd name="connsiteX19" fmla="*/ 916434 w 1250246"/>
              <a:gd name="connsiteY19" fmla="*/ 792392 h 943990"/>
              <a:gd name="connsiteX20" fmla="*/ 945391 w 1250246"/>
              <a:gd name="connsiteY20" fmla="*/ 792392 h 943990"/>
              <a:gd name="connsiteX21" fmla="*/ 945391 w 1250246"/>
              <a:gd name="connsiteY21" fmla="*/ 940698 h 943990"/>
              <a:gd name="connsiteX22" fmla="*/ 917005 w 1250246"/>
              <a:gd name="connsiteY22" fmla="*/ 940698 h 943990"/>
              <a:gd name="connsiteX23" fmla="*/ 917005 w 1250246"/>
              <a:gd name="connsiteY23" fmla="*/ 915008 h 943990"/>
              <a:gd name="connsiteX24" fmla="*/ 915449 w 1250246"/>
              <a:gd name="connsiteY24" fmla="*/ 915008 h 943990"/>
              <a:gd name="connsiteX25" fmla="*/ 871121 w 1250246"/>
              <a:gd name="connsiteY25" fmla="*/ 942616 h 943990"/>
              <a:gd name="connsiteX26" fmla="*/ 822463 w 1250246"/>
              <a:gd name="connsiteY26" fmla="*/ 886700 h 943990"/>
              <a:gd name="connsiteX27" fmla="*/ 505734 w 1250246"/>
              <a:gd name="connsiteY27" fmla="*/ 790474 h 943990"/>
              <a:gd name="connsiteX28" fmla="*/ 571397 w 1250246"/>
              <a:gd name="connsiteY28" fmla="*/ 865003 h 943990"/>
              <a:gd name="connsiteX29" fmla="*/ 571397 w 1250246"/>
              <a:gd name="connsiteY29" fmla="*/ 875243 h 943990"/>
              <a:gd name="connsiteX30" fmla="*/ 465968 w 1250246"/>
              <a:gd name="connsiteY30" fmla="*/ 875243 h 943990"/>
              <a:gd name="connsiteX31" fmla="*/ 508067 w 1250246"/>
              <a:gd name="connsiteY31" fmla="*/ 919856 h 943990"/>
              <a:gd name="connsiteX32" fmla="*/ 542233 w 1250246"/>
              <a:gd name="connsiteY32" fmla="*/ 898703 h 943990"/>
              <a:gd name="connsiteX33" fmla="*/ 569556 w 1250246"/>
              <a:gd name="connsiteY33" fmla="*/ 903628 h 943990"/>
              <a:gd name="connsiteX34" fmla="*/ 507756 w 1250246"/>
              <a:gd name="connsiteY34" fmla="*/ 943706 h 943990"/>
              <a:gd name="connsiteX35" fmla="*/ 437167 w 1250246"/>
              <a:gd name="connsiteY35" fmla="*/ 867518 h 943990"/>
              <a:gd name="connsiteX36" fmla="*/ 505734 w 1250246"/>
              <a:gd name="connsiteY36" fmla="*/ 790474 h 943990"/>
              <a:gd name="connsiteX37" fmla="*/ 230664 w 1250246"/>
              <a:gd name="connsiteY37" fmla="*/ 790474 h 943990"/>
              <a:gd name="connsiteX38" fmla="*/ 299801 w 1250246"/>
              <a:gd name="connsiteY38" fmla="*/ 867232 h 943990"/>
              <a:gd name="connsiteX39" fmla="*/ 230664 w 1250246"/>
              <a:gd name="connsiteY39" fmla="*/ 943706 h 943990"/>
              <a:gd name="connsiteX40" fmla="*/ 161527 w 1250246"/>
              <a:gd name="connsiteY40" fmla="*/ 867232 h 943990"/>
              <a:gd name="connsiteX41" fmla="*/ 230664 w 1250246"/>
              <a:gd name="connsiteY41" fmla="*/ 790474 h 943990"/>
              <a:gd name="connsiteX42" fmla="*/ 1176962 w 1250246"/>
              <a:gd name="connsiteY42" fmla="*/ 790448 h 943990"/>
              <a:gd name="connsiteX43" fmla="*/ 1219631 w 1250246"/>
              <a:gd name="connsiteY43" fmla="*/ 816423 h 943990"/>
              <a:gd name="connsiteX44" fmla="*/ 1221368 w 1250246"/>
              <a:gd name="connsiteY44" fmla="*/ 816423 h 943990"/>
              <a:gd name="connsiteX45" fmla="*/ 1221368 w 1250246"/>
              <a:gd name="connsiteY45" fmla="*/ 792392 h 943990"/>
              <a:gd name="connsiteX46" fmla="*/ 1250246 w 1250246"/>
              <a:gd name="connsiteY46" fmla="*/ 792392 h 943990"/>
              <a:gd name="connsiteX47" fmla="*/ 1250246 w 1250246"/>
              <a:gd name="connsiteY47" fmla="*/ 940673 h 943990"/>
              <a:gd name="connsiteX48" fmla="*/ 1222042 w 1250246"/>
              <a:gd name="connsiteY48" fmla="*/ 940673 h 943990"/>
              <a:gd name="connsiteX49" fmla="*/ 1222042 w 1250246"/>
              <a:gd name="connsiteY49" fmla="*/ 917601 h 943990"/>
              <a:gd name="connsiteX50" fmla="*/ 1219631 w 1250246"/>
              <a:gd name="connsiteY50" fmla="*/ 917601 h 943990"/>
              <a:gd name="connsiteX51" fmla="*/ 1176754 w 1250246"/>
              <a:gd name="connsiteY51" fmla="*/ 943576 h 943990"/>
              <a:gd name="connsiteX52" fmla="*/ 1114772 w 1250246"/>
              <a:gd name="connsiteY52" fmla="*/ 866818 h 943990"/>
              <a:gd name="connsiteX53" fmla="*/ 1176962 w 1250246"/>
              <a:gd name="connsiteY53" fmla="*/ 790448 h 943990"/>
              <a:gd name="connsiteX54" fmla="*/ 1044598 w 1250246"/>
              <a:gd name="connsiteY54" fmla="*/ 790448 h 943990"/>
              <a:gd name="connsiteX55" fmla="*/ 1095096 w 1250246"/>
              <a:gd name="connsiteY55" fmla="*/ 846364 h 943990"/>
              <a:gd name="connsiteX56" fmla="*/ 1095096 w 1250246"/>
              <a:gd name="connsiteY56" fmla="*/ 940698 h 943990"/>
              <a:gd name="connsiteX57" fmla="*/ 1066218 w 1250246"/>
              <a:gd name="connsiteY57" fmla="*/ 940698 h 943990"/>
              <a:gd name="connsiteX58" fmla="*/ 1066218 w 1250246"/>
              <a:gd name="connsiteY58" fmla="*/ 849838 h 943990"/>
              <a:gd name="connsiteX59" fmla="*/ 1034747 w 1250246"/>
              <a:gd name="connsiteY59" fmla="*/ 815464 h 943990"/>
              <a:gd name="connsiteX60" fmla="*/ 1000191 w 1250246"/>
              <a:gd name="connsiteY60" fmla="*/ 852638 h 943990"/>
              <a:gd name="connsiteX61" fmla="*/ 1000191 w 1250246"/>
              <a:gd name="connsiteY61" fmla="*/ 940698 h 943990"/>
              <a:gd name="connsiteX62" fmla="*/ 971313 w 1250246"/>
              <a:gd name="connsiteY62" fmla="*/ 940698 h 943990"/>
              <a:gd name="connsiteX63" fmla="*/ 971313 w 1250246"/>
              <a:gd name="connsiteY63" fmla="*/ 792392 h 943990"/>
              <a:gd name="connsiteX64" fmla="*/ 999025 w 1250246"/>
              <a:gd name="connsiteY64" fmla="*/ 792392 h 943990"/>
              <a:gd name="connsiteX65" fmla="*/ 999025 w 1250246"/>
              <a:gd name="connsiteY65" fmla="*/ 816527 h 943990"/>
              <a:gd name="connsiteX66" fmla="*/ 1000865 w 1250246"/>
              <a:gd name="connsiteY66" fmla="*/ 816527 h 943990"/>
              <a:gd name="connsiteX67" fmla="*/ 1044598 w 1250246"/>
              <a:gd name="connsiteY67" fmla="*/ 790448 h 943990"/>
              <a:gd name="connsiteX68" fmla="*/ 664280 w 1250246"/>
              <a:gd name="connsiteY68" fmla="*/ 790448 h 943990"/>
              <a:gd name="connsiteX69" fmla="*/ 714778 w 1250246"/>
              <a:gd name="connsiteY69" fmla="*/ 846364 h 943990"/>
              <a:gd name="connsiteX70" fmla="*/ 714778 w 1250246"/>
              <a:gd name="connsiteY70" fmla="*/ 940698 h 943990"/>
              <a:gd name="connsiteX71" fmla="*/ 685900 w 1250246"/>
              <a:gd name="connsiteY71" fmla="*/ 940698 h 943990"/>
              <a:gd name="connsiteX72" fmla="*/ 685900 w 1250246"/>
              <a:gd name="connsiteY72" fmla="*/ 849838 h 943990"/>
              <a:gd name="connsiteX73" fmla="*/ 654429 w 1250246"/>
              <a:gd name="connsiteY73" fmla="*/ 815464 h 943990"/>
              <a:gd name="connsiteX74" fmla="*/ 619873 w 1250246"/>
              <a:gd name="connsiteY74" fmla="*/ 852638 h 943990"/>
              <a:gd name="connsiteX75" fmla="*/ 619873 w 1250246"/>
              <a:gd name="connsiteY75" fmla="*/ 940698 h 943990"/>
              <a:gd name="connsiteX76" fmla="*/ 590995 w 1250246"/>
              <a:gd name="connsiteY76" fmla="*/ 940698 h 943990"/>
              <a:gd name="connsiteX77" fmla="*/ 590995 w 1250246"/>
              <a:gd name="connsiteY77" fmla="*/ 792392 h 943990"/>
              <a:gd name="connsiteX78" fmla="*/ 618707 w 1250246"/>
              <a:gd name="connsiteY78" fmla="*/ 792392 h 943990"/>
              <a:gd name="connsiteX79" fmla="*/ 618707 w 1250246"/>
              <a:gd name="connsiteY79" fmla="*/ 816527 h 943990"/>
              <a:gd name="connsiteX80" fmla="*/ 620547 w 1250246"/>
              <a:gd name="connsiteY80" fmla="*/ 816527 h 943990"/>
              <a:gd name="connsiteX81" fmla="*/ 664280 w 1250246"/>
              <a:gd name="connsiteY81" fmla="*/ 790448 h 943990"/>
              <a:gd name="connsiteX82" fmla="*/ 745471 w 1250246"/>
              <a:gd name="connsiteY82" fmla="*/ 756851 h 943990"/>
              <a:gd name="connsiteX83" fmla="*/ 774349 w 1250246"/>
              <a:gd name="connsiteY83" fmla="*/ 756851 h 943990"/>
              <a:gd name="connsiteX84" fmla="*/ 774349 w 1250246"/>
              <a:gd name="connsiteY84" fmla="*/ 792392 h 943990"/>
              <a:gd name="connsiteX85" fmla="*/ 804757 w 1250246"/>
              <a:gd name="connsiteY85" fmla="*/ 792392 h 943990"/>
              <a:gd name="connsiteX86" fmla="*/ 804757 w 1250246"/>
              <a:gd name="connsiteY86" fmla="*/ 815567 h 943990"/>
              <a:gd name="connsiteX87" fmla="*/ 774349 w 1250246"/>
              <a:gd name="connsiteY87" fmla="*/ 815567 h 943990"/>
              <a:gd name="connsiteX88" fmla="*/ 774349 w 1250246"/>
              <a:gd name="connsiteY88" fmla="*/ 897147 h 943990"/>
              <a:gd name="connsiteX89" fmla="*/ 792106 w 1250246"/>
              <a:gd name="connsiteY89" fmla="*/ 916952 h 943990"/>
              <a:gd name="connsiteX90" fmla="*/ 802242 w 1250246"/>
              <a:gd name="connsiteY90" fmla="*/ 915708 h 943990"/>
              <a:gd name="connsiteX91" fmla="*/ 807453 w 1250246"/>
              <a:gd name="connsiteY91" fmla="*/ 939557 h 943990"/>
              <a:gd name="connsiteX92" fmla="*/ 788710 w 1250246"/>
              <a:gd name="connsiteY92" fmla="*/ 942642 h 943990"/>
              <a:gd name="connsiteX93" fmla="*/ 788736 w 1250246"/>
              <a:gd name="connsiteY93" fmla="*/ 942616 h 943990"/>
              <a:gd name="connsiteX94" fmla="*/ 745471 w 1250246"/>
              <a:gd name="connsiteY94" fmla="*/ 903135 h 943990"/>
              <a:gd name="connsiteX95" fmla="*/ 745471 w 1250246"/>
              <a:gd name="connsiteY95" fmla="*/ 815567 h 943990"/>
              <a:gd name="connsiteX96" fmla="*/ 723747 w 1250246"/>
              <a:gd name="connsiteY96" fmla="*/ 815567 h 943990"/>
              <a:gd name="connsiteX97" fmla="*/ 723747 w 1250246"/>
              <a:gd name="connsiteY97" fmla="*/ 792392 h 943990"/>
              <a:gd name="connsiteX98" fmla="*/ 745471 w 1250246"/>
              <a:gd name="connsiteY98" fmla="*/ 792392 h 943990"/>
              <a:gd name="connsiteX99" fmla="*/ 383247 w 1250246"/>
              <a:gd name="connsiteY99" fmla="*/ 742931 h 943990"/>
              <a:gd name="connsiteX100" fmla="*/ 412125 w 1250246"/>
              <a:gd name="connsiteY100" fmla="*/ 742931 h 943990"/>
              <a:gd name="connsiteX101" fmla="*/ 412125 w 1250246"/>
              <a:gd name="connsiteY101" fmla="*/ 900129 h 943990"/>
              <a:gd name="connsiteX102" fmla="*/ 423998 w 1250246"/>
              <a:gd name="connsiteY102" fmla="*/ 917420 h 943990"/>
              <a:gd name="connsiteX103" fmla="*/ 433071 w 1250246"/>
              <a:gd name="connsiteY103" fmla="*/ 916072 h 943990"/>
              <a:gd name="connsiteX104" fmla="*/ 438282 w 1250246"/>
              <a:gd name="connsiteY104" fmla="*/ 939143 h 943990"/>
              <a:gd name="connsiteX105" fmla="*/ 420317 w 1250246"/>
              <a:gd name="connsiteY105" fmla="*/ 941761 h 943990"/>
              <a:gd name="connsiteX106" fmla="*/ 383247 w 1250246"/>
              <a:gd name="connsiteY106" fmla="*/ 906143 h 943990"/>
              <a:gd name="connsiteX107" fmla="*/ 383247 w 1250246"/>
              <a:gd name="connsiteY107" fmla="*/ 742957 h 943990"/>
              <a:gd name="connsiteX108" fmla="*/ 317895 w 1250246"/>
              <a:gd name="connsiteY108" fmla="*/ 742931 h 943990"/>
              <a:gd name="connsiteX109" fmla="*/ 346773 w 1250246"/>
              <a:gd name="connsiteY109" fmla="*/ 742931 h 943990"/>
              <a:gd name="connsiteX110" fmla="*/ 346773 w 1250246"/>
              <a:gd name="connsiteY110" fmla="*/ 900129 h 943990"/>
              <a:gd name="connsiteX111" fmla="*/ 358646 w 1250246"/>
              <a:gd name="connsiteY111" fmla="*/ 917420 h 943990"/>
              <a:gd name="connsiteX112" fmla="*/ 367719 w 1250246"/>
              <a:gd name="connsiteY112" fmla="*/ 916072 h 943990"/>
              <a:gd name="connsiteX113" fmla="*/ 372930 w 1250246"/>
              <a:gd name="connsiteY113" fmla="*/ 939143 h 943990"/>
              <a:gd name="connsiteX114" fmla="*/ 354965 w 1250246"/>
              <a:gd name="connsiteY114" fmla="*/ 941761 h 943990"/>
              <a:gd name="connsiteX115" fmla="*/ 317895 w 1250246"/>
              <a:gd name="connsiteY115" fmla="*/ 906143 h 943990"/>
              <a:gd name="connsiteX116" fmla="*/ 317895 w 1250246"/>
              <a:gd name="connsiteY116" fmla="*/ 742957 h 943990"/>
              <a:gd name="connsiteX117" fmla="*/ 75384 w 1250246"/>
              <a:gd name="connsiteY117" fmla="*/ 740260 h 943990"/>
              <a:gd name="connsiteX118" fmla="*/ 144418 w 1250246"/>
              <a:gd name="connsiteY118" fmla="*/ 794906 h 943990"/>
              <a:gd name="connsiteX119" fmla="*/ 115643 w 1250246"/>
              <a:gd name="connsiteY119" fmla="*/ 794906 h 943990"/>
              <a:gd name="connsiteX120" fmla="*/ 74710 w 1250246"/>
              <a:gd name="connsiteY120" fmla="*/ 766028 h 943990"/>
              <a:gd name="connsiteX121" fmla="*/ 35022 w 1250246"/>
              <a:gd name="connsiteY121" fmla="*/ 795295 h 943990"/>
              <a:gd name="connsiteX122" fmla="*/ 70952 w 1250246"/>
              <a:gd name="connsiteY122" fmla="*/ 825418 h 943990"/>
              <a:gd name="connsiteX123" fmla="*/ 90264 w 1250246"/>
              <a:gd name="connsiteY123" fmla="*/ 830447 h 943990"/>
              <a:gd name="connsiteX124" fmla="*/ 147140 w 1250246"/>
              <a:gd name="connsiteY124" fmla="*/ 886052 h 943990"/>
              <a:gd name="connsiteX125" fmla="*/ 73959 w 1250246"/>
              <a:gd name="connsiteY125" fmla="*/ 943990 h 943990"/>
              <a:gd name="connsiteX126" fmla="*/ 0 w 1250246"/>
              <a:gd name="connsiteY126" fmla="*/ 886052 h 943990"/>
              <a:gd name="connsiteX127" fmla="*/ 29941 w 1250246"/>
              <a:gd name="connsiteY127" fmla="*/ 886052 h 943990"/>
              <a:gd name="connsiteX128" fmla="*/ 73777 w 1250246"/>
              <a:gd name="connsiteY128" fmla="*/ 917808 h 943990"/>
              <a:gd name="connsiteX129" fmla="*/ 73725 w 1250246"/>
              <a:gd name="connsiteY129" fmla="*/ 917833 h 943990"/>
              <a:gd name="connsiteX130" fmla="*/ 117561 w 1250246"/>
              <a:gd name="connsiteY130" fmla="*/ 885767 h 943990"/>
              <a:gd name="connsiteX131" fmla="*/ 80102 w 1250246"/>
              <a:gd name="connsiteY131" fmla="*/ 855644 h 943990"/>
              <a:gd name="connsiteX132" fmla="*/ 56746 w 1250246"/>
              <a:gd name="connsiteY132" fmla="*/ 849267 h 943990"/>
              <a:gd name="connsiteX133" fmla="*/ 5288 w 1250246"/>
              <a:gd name="connsiteY133" fmla="*/ 797032 h 943990"/>
              <a:gd name="connsiteX134" fmla="*/ 75384 w 1250246"/>
              <a:gd name="connsiteY134" fmla="*/ 740260 h 943990"/>
              <a:gd name="connsiteX135" fmla="*/ 775672 w 1250246"/>
              <a:gd name="connsiteY135" fmla="*/ 423713 h 943990"/>
              <a:gd name="connsiteX136" fmla="*/ 770539 w 1250246"/>
              <a:gd name="connsiteY136" fmla="*/ 424957 h 943990"/>
              <a:gd name="connsiteX137" fmla="*/ 771187 w 1250246"/>
              <a:gd name="connsiteY137" fmla="*/ 500756 h 943990"/>
              <a:gd name="connsiteX138" fmla="*/ 774920 w 1250246"/>
              <a:gd name="connsiteY138" fmla="*/ 502934 h 943990"/>
              <a:gd name="connsiteX139" fmla="*/ 781790 w 1250246"/>
              <a:gd name="connsiteY139" fmla="*/ 500212 h 943990"/>
              <a:gd name="connsiteX140" fmla="*/ 787363 w 1250246"/>
              <a:gd name="connsiteY140" fmla="*/ 501897 h 943990"/>
              <a:gd name="connsiteX141" fmla="*/ 787337 w 1250246"/>
              <a:gd name="connsiteY141" fmla="*/ 501923 h 943990"/>
              <a:gd name="connsiteX142" fmla="*/ 791226 w 1250246"/>
              <a:gd name="connsiteY142" fmla="*/ 498994 h 943990"/>
              <a:gd name="connsiteX143" fmla="*/ 759263 w 1250246"/>
              <a:gd name="connsiteY143" fmla="*/ 423117 h 943990"/>
              <a:gd name="connsiteX144" fmla="*/ 743968 w 1250246"/>
              <a:gd name="connsiteY144" fmla="*/ 497905 h 943990"/>
              <a:gd name="connsiteX145" fmla="*/ 748453 w 1250246"/>
              <a:gd name="connsiteY145" fmla="*/ 500938 h 943990"/>
              <a:gd name="connsiteX146" fmla="*/ 754052 w 1250246"/>
              <a:gd name="connsiteY146" fmla="*/ 499227 h 943990"/>
              <a:gd name="connsiteX147" fmla="*/ 761544 w 1250246"/>
              <a:gd name="connsiteY147" fmla="*/ 502623 h 943990"/>
              <a:gd name="connsiteX148" fmla="*/ 764914 w 1250246"/>
              <a:gd name="connsiteY148" fmla="*/ 500756 h 943990"/>
              <a:gd name="connsiteX149" fmla="*/ 764914 w 1250246"/>
              <a:gd name="connsiteY149" fmla="*/ 424983 h 943990"/>
              <a:gd name="connsiteX150" fmla="*/ 759263 w 1250246"/>
              <a:gd name="connsiteY150" fmla="*/ 423117 h 943990"/>
              <a:gd name="connsiteX151" fmla="*/ 781038 w 1250246"/>
              <a:gd name="connsiteY151" fmla="*/ 420472 h 943990"/>
              <a:gd name="connsiteX152" fmla="*/ 777124 w 1250246"/>
              <a:gd name="connsiteY152" fmla="*/ 423065 h 943990"/>
              <a:gd name="connsiteX153" fmla="*/ 792729 w 1250246"/>
              <a:gd name="connsiteY153" fmla="*/ 498501 h 943990"/>
              <a:gd name="connsiteX154" fmla="*/ 795114 w 1250246"/>
              <a:gd name="connsiteY154" fmla="*/ 498190 h 943990"/>
              <a:gd name="connsiteX155" fmla="*/ 799918 w 1250246"/>
              <a:gd name="connsiteY155" fmla="*/ 499429 h 943990"/>
              <a:gd name="connsiteX156" fmla="*/ 799910 w 1250246"/>
              <a:gd name="connsiteY156" fmla="*/ 499434 h 943990"/>
              <a:gd name="connsiteX157" fmla="*/ 799936 w 1250246"/>
              <a:gd name="connsiteY157" fmla="*/ 499434 h 943990"/>
              <a:gd name="connsiteX158" fmla="*/ 799918 w 1250246"/>
              <a:gd name="connsiteY158" fmla="*/ 499429 h 943990"/>
              <a:gd name="connsiteX159" fmla="*/ 806909 w 1250246"/>
              <a:gd name="connsiteY159" fmla="*/ 495494 h 943990"/>
              <a:gd name="connsiteX160" fmla="*/ 753974 w 1250246"/>
              <a:gd name="connsiteY160" fmla="*/ 419436 h 943990"/>
              <a:gd name="connsiteX161" fmla="*/ 727973 w 1250246"/>
              <a:gd name="connsiteY161" fmla="*/ 494846 h 943990"/>
              <a:gd name="connsiteX162" fmla="*/ 735543 w 1250246"/>
              <a:gd name="connsiteY162" fmla="*/ 498812 h 943990"/>
              <a:gd name="connsiteX163" fmla="*/ 740805 w 1250246"/>
              <a:gd name="connsiteY163" fmla="*/ 497360 h 943990"/>
              <a:gd name="connsiteX164" fmla="*/ 740805 w 1250246"/>
              <a:gd name="connsiteY164" fmla="*/ 497335 h 943990"/>
              <a:gd name="connsiteX165" fmla="*/ 742464 w 1250246"/>
              <a:gd name="connsiteY165" fmla="*/ 497490 h 943990"/>
              <a:gd name="connsiteX166" fmla="*/ 757837 w 1250246"/>
              <a:gd name="connsiteY166" fmla="*/ 422339 h 943990"/>
              <a:gd name="connsiteX167" fmla="*/ 753974 w 1250246"/>
              <a:gd name="connsiteY167" fmla="*/ 419436 h 943990"/>
              <a:gd name="connsiteX168" fmla="*/ 784382 w 1250246"/>
              <a:gd name="connsiteY168" fmla="*/ 416480 h 943990"/>
              <a:gd name="connsiteX169" fmla="*/ 782308 w 1250246"/>
              <a:gd name="connsiteY169" fmla="*/ 419254 h 943990"/>
              <a:gd name="connsiteX170" fmla="*/ 808568 w 1250246"/>
              <a:gd name="connsiteY170" fmla="*/ 495468 h 943990"/>
              <a:gd name="connsiteX171" fmla="*/ 816371 w 1250246"/>
              <a:gd name="connsiteY171" fmla="*/ 500160 h 943990"/>
              <a:gd name="connsiteX172" fmla="*/ 816371 w 1250246"/>
              <a:gd name="connsiteY172" fmla="*/ 500134 h 943990"/>
              <a:gd name="connsiteX173" fmla="*/ 824641 w 1250246"/>
              <a:gd name="connsiteY173" fmla="*/ 494405 h 943990"/>
              <a:gd name="connsiteX174" fmla="*/ 789981 w 1250246"/>
              <a:gd name="connsiteY174" fmla="*/ 424853 h 943990"/>
              <a:gd name="connsiteX175" fmla="*/ 784382 w 1250246"/>
              <a:gd name="connsiteY175" fmla="*/ 416480 h 943990"/>
              <a:gd name="connsiteX176" fmla="*/ 750656 w 1250246"/>
              <a:gd name="connsiteY176" fmla="*/ 413629 h 943990"/>
              <a:gd name="connsiteX177" fmla="*/ 708401 w 1250246"/>
              <a:gd name="connsiteY177" fmla="*/ 493265 h 943990"/>
              <a:gd name="connsiteX178" fmla="*/ 718123 w 1250246"/>
              <a:gd name="connsiteY178" fmla="*/ 502727 h 943990"/>
              <a:gd name="connsiteX179" fmla="*/ 726314 w 1250246"/>
              <a:gd name="connsiteY179" fmla="*/ 494950 h 943990"/>
              <a:gd name="connsiteX180" fmla="*/ 752808 w 1250246"/>
              <a:gd name="connsiteY180" fmla="*/ 418113 h 943990"/>
              <a:gd name="connsiteX181" fmla="*/ 750656 w 1250246"/>
              <a:gd name="connsiteY181" fmla="*/ 413629 h 943990"/>
              <a:gd name="connsiteX182" fmla="*/ 765329 w 1250246"/>
              <a:gd name="connsiteY182" fmla="*/ 358905 h 943990"/>
              <a:gd name="connsiteX183" fmla="*/ 769684 w 1250246"/>
              <a:gd name="connsiteY183" fmla="*/ 358905 h 943990"/>
              <a:gd name="connsiteX184" fmla="*/ 769684 w 1250246"/>
              <a:gd name="connsiteY184" fmla="*/ 383325 h 943990"/>
              <a:gd name="connsiteX185" fmla="*/ 778653 w 1250246"/>
              <a:gd name="connsiteY185" fmla="*/ 383325 h 943990"/>
              <a:gd name="connsiteX186" fmla="*/ 778653 w 1250246"/>
              <a:gd name="connsiteY186" fmla="*/ 394731 h 943990"/>
              <a:gd name="connsiteX187" fmla="*/ 817253 w 1250246"/>
              <a:gd name="connsiteY187" fmla="*/ 415392 h 943990"/>
              <a:gd name="connsiteX188" fmla="*/ 817253 w 1250246"/>
              <a:gd name="connsiteY188" fmla="*/ 415443 h 943990"/>
              <a:gd name="connsiteX189" fmla="*/ 824563 w 1250246"/>
              <a:gd name="connsiteY189" fmla="*/ 416195 h 943990"/>
              <a:gd name="connsiteX190" fmla="*/ 824356 w 1250246"/>
              <a:gd name="connsiteY190" fmla="*/ 418321 h 943990"/>
              <a:gd name="connsiteX191" fmla="*/ 817330 w 1250246"/>
              <a:gd name="connsiteY191" fmla="*/ 417595 h 943990"/>
              <a:gd name="connsiteX192" fmla="*/ 800610 w 1250246"/>
              <a:gd name="connsiteY192" fmla="*/ 427627 h 943990"/>
              <a:gd name="connsiteX193" fmla="*/ 792341 w 1250246"/>
              <a:gd name="connsiteY193" fmla="*/ 426201 h 943990"/>
              <a:gd name="connsiteX194" fmla="*/ 825704 w 1250246"/>
              <a:gd name="connsiteY194" fmla="*/ 493161 h 943990"/>
              <a:gd name="connsiteX195" fmla="*/ 833066 w 1250246"/>
              <a:gd name="connsiteY195" fmla="*/ 451114 h 943990"/>
              <a:gd name="connsiteX196" fmla="*/ 828140 w 1250246"/>
              <a:gd name="connsiteY196" fmla="*/ 450673 h 943990"/>
              <a:gd name="connsiteX197" fmla="*/ 825159 w 1250246"/>
              <a:gd name="connsiteY197" fmla="*/ 449169 h 943990"/>
              <a:gd name="connsiteX198" fmla="*/ 838095 w 1250246"/>
              <a:gd name="connsiteY198" fmla="*/ 440019 h 943990"/>
              <a:gd name="connsiteX199" fmla="*/ 845664 w 1250246"/>
              <a:gd name="connsiteY199" fmla="*/ 436752 h 943990"/>
              <a:gd name="connsiteX200" fmla="*/ 849838 w 1250246"/>
              <a:gd name="connsiteY200" fmla="*/ 438178 h 943990"/>
              <a:gd name="connsiteX201" fmla="*/ 855256 w 1250246"/>
              <a:gd name="connsiteY201" fmla="*/ 437530 h 943990"/>
              <a:gd name="connsiteX202" fmla="*/ 861192 w 1250246"/>
              <a:gd name="connsiteY202" fmla="*/ 438567 h 943990"/>
              <a:gd name="connsiteX203" fmla="*/ 860441 w 1250246"/>
              <a:gd name="connsiteY203" fmla="*/ 442611 h 943990"/>
              <a:gd name="connsiteX204" fmla="*/ 861944 w 1250246"/>
              <a:gd name="connsiteY204" fmla="*/ 445592 h 943990"/>
              <a:gd name="connsiteX205" fmla="*/ 862644 w 1250246"/>
              <a:gd name="connsiteY205" fmla="*/ 446033 h 943990"/>
              <a:gd name="connsiteX206" fmla="*/ 862592 w 1250246"/>
              <a:gd name="connsiteY206" fmla="*/ 446007 h 943990"/>
              <a:gd name="connsiteX207" fmla="*/ 861322 w 1250246"/>
              <a:gd name="connsiteY207" fmla="*/ 449480 h 943990"/>
              <a:gd name="connsiteX208" fmla="*/ 861089 w 1250246"/>
              <a:gd name="connsiteY208" fmla="*/ 449506 h 943990"/>
              <a:gd name="connsiteX209" fmla="*/ 858341 w 1250246"/>
              <a:gd name="connsiteY209" fmla="*/ 449506 h 943990"/>
              <a:gd name="connsiteX210" fmla="*/ 856656 w 1250246"/>
              <a:gd name="connsiteY210" fmla="*/ 455961 h 943990"/>
              <a:gd name="connsiteX211" fmla="*/ 847168 w 1250246"/>
              <a:gd name="connsiteY211" fmla="*/ 458191 h 943990"/>
              <a:gd name="connsiteX212" fmla="*/ 844913 w 1250246"/>
              <a:gd name="connsiteY212" fmla="*/ 506900 h 943990"/>
              <a:gd name="connsiteX213" fmla="*/ 813260 w 1250246"/>
              <a:gd name="connsiteY213" fmla="*/ 535649 h 943990"/>
              <a:gd name="connsiteX214" fmla="*/ 821867 w 1250246"/>
              <a:gd name="connsiteY214" fmla="*/ 539537 h 943990"/>
              <a:gd name="connsiteX215" fmla="*/ 821556 w 1250246"/>
              <a:gd name="connsiteY215" fmla="*/ 552706 h 943990"/>
              <a:gd name="connsiteX216" fmla="*/ 810176 w 1250246"/>
              <a:gd name="connsiteY216" fmla="*/ 554210 h 943990"/>
              <a:gd name="connsiteX217" fmla="*/ 792029 w 1250246"/>
              <a:gd name="connsiteY217" fmla="*/ 550529 h 943990"/>
              <a:gd name="connsiteX218" fmla="*/ 789722 w 1250246"/>
              <a:gd name="connsiteY218" fmla="*/ 553951 h 943990"/>
              <a:gd name="connsiteX219" fmla="*/ 781971 w 1250246"/>
              <a:gd name="connsiteY219" fmla="*/ 556050 h 943990"/>
              <a:gd name="connsiteX220" fmla="*/ 758278 w 1250246"/>
              <a:gd name="connsiteY220" fmla="*/ 551229 h 943990"/>
              <a:gd name="connsiteX221" fmla="*/ 757474 w 1250246"/>
              <a:gd name="connsiteY221" fmla="*/ 552862 h 943990"/>
              <a:gd name="connsiteX222" fmla="*/ 749904 w 1250246"/>
              <a:gd name="connsiteY222" fmla="*/ 555895 h 943990"/>
              <a:gd name="connsiteX223" fmla="*/ 712445 w 1250246"/>
              <a:gd name="connsiteY223" fmla="*/ 547522 h 943990"/>
              <a:gd name="connsiteX224" fmla="*/ 707468 w 1250246"/>
              <a:gd name="connsiteY224" fmla="*/ 537489 h 943990"/>
              <a:gd name="connsiteX225" fmla="*/ 713327 w 1250246"/>
              <a:gd name="connsiteY225" fmla="*/ 530387 h 943990"/>
              <a:gd name="connsiteX226" fmla="*/ 710527 w 1250246"/>
              <a:gd name="connsiteY226" fmla="*/ 528365 h 943990"/>
              <a:gd name="connsiteX227" fmla="*/ 689763 w 1250246"/>
              <a:gd name="connsiteY227" fmla="*/ 483206 h 943990"/>
              <a:gd name="connsiteX228" fmla="*/ 688933 w 1250246"/>
              <a:gd name="connsiteY228" fmla="*/ 469571 h 943990"/>
              <a:gd name="connsiteX229" fmla="*/ 686393 w 1250246"/>
              <a:gd name="connsiteY229" fmla="*/ 456143 h 943990"/>
              <a:gd name="connsiteX230" fmla="*/ 679160 w 1250246"/>
              <a:gd name="connsiteY230" fmla="*/ 457024 h 943990"/>
              <a:gd name="connsiteX231" fmla="*/ 677190 w 1250246"/>
              <a:gd name="connsiteY231" fmla="*/ 450699 h 943990"/>
              <a:gd name="connsiteX232" fmla="*/ 672109 w 1250246"/>
              <a:gd name="connsiteY232" fmla="*/ 448988 h 943990"/>
              <a:gd name="connsiteX233" fmla="*/ 674805 w 1250246"/>
              <a:gd name="connsiteY233" fmla="*/ 445955 h 943990"/>
              <a:gd name="connsiteX234" fmla="*/ 674468 w 1250246"/>
              <a:gd name="connsiteY234" fmla="*/ 443259 h 943990"/>
              <a:gd name="connsiteX235" fmla="*/ 676283 w 1250246"/>
              <a:gd name="connsiteY235" fmla="*/ 438696 h 943990"/>
              <a:gd name="connsiteX236" fmla="*/ 685097 w 1250246"/>
              <a:gd name="connsiteY236" fmla="*/ 439085 h 943990"/>
              <a:gd name="connsiteX237" fmla="*/ 690074 w 1250246"/>
              <a:gd name="connsiteY237" fmla="*/ 437322 h 943990"/>
              <a:gd name="connsiteX238" fmla="*/ 697799 w 1250246"/>
              <a:gd name="connsiteY238" fmla="*/ 440718 h 943990"/>
              <a:gd name="connsiteX239" fmla="*/ 710423 w 1250246"/>
              <a:gd name="connsiteY239" fmla="*/ 448599 h 943990"/>
              <a:gd name="connsiteX240" fmla="*/ 706665 w 1250246"/>
              <a:gd name="connsiteY240" fmla="*/ 450621 h 943990"/>
              <a:gd name="connsiteX241" fmla="*/ 702646 w 1250246"/>
              <a:gd name="connsiteY241" fmla="*/ 451114 h 943990"/>
              <a:gd name="connsiteX242" fmla="*/ 707468 w 1250246"/>
              <a:gd name="connsiteY242" fmla="*/ 491580 h 943990"/>
              <a:gd name="connsiteX243" fmla="*/ 747364 w 1250246"/>
              <a:gd name="connsiteY243" fmla="*/ 416377 h 943990"/>
              <a:gd name="connsiteX244" fmla="*/ 731395 w 1250246"/>
              <a:gd name="connsiteY244" fmla="*/ 421743 h 943990"/>
              <a:gd name="connsiteX245" fmla="*/ 713586 w 1250246"/>
              <a:gd name="connsiteY245" fmla="*/ 406915 h 943990"/>
              <a:gd name="connsiteX246" fmla="*/ 708505 w 1250246"/>
              <a:gd name="connsiteY246" fmla="*/ 406396 h 943990"/>
              <a:gd name="connsiteX247" fmla="*/ 708713 w 1250246"/>
              <a:gd name="connsiteY247" fmla="*/ 404270 h 943990"/>
              <a:gd name="connsiteX248" fmla="*/ 716023 w 1250246"/>
              <a:gd name="connsiteY248" fmla="*/ 405022 h 943990"/>
              <a:gd name="connsiteX249" fmla="*/ 757292 w 1250246"/>
              <a:gd name="connsiteY249" fmla="*/ 394731 h 943990"/>
              <a:gd name="connsiteX250" fmla="*/ 757292 w 1250246"/>
              <a:gd name="connsiteY250" fmla="*/ 383299 h 943990"/>
              <a:gd name="connsiteX251" fmla="*/ 765329 w 1250246"/>
              <a:gd name="connsiteY251" fmla="*/ 383299 h 943990"/>
              <a:gd name="connsiteX252" fmla="*/ 765329 w 1250246"/>
              <a:gd name="connsiteY252" fmla="*/ 379825 h 943990"/>
              <a:gd name="connsiteX253" fmla="*/ 742672 w 1250246"/>
              <a:gd name="connsiteY253" fmla="*/ 375574 h 943990"/>
              <a:gd name="connsiteX254" fmla="*/ 714519 w 1250246"/>
              <a:gd name="connsiteY254" fmla="*/ 375003 h 943990"/>
              <a:gd name="connsiteX255" fmla="*/ 729918 w 1250246"/>
              <a:gd name="connsiteY255" fmla="*/ 367382 h 943990"/>
              <a:gd name="connsiteX256" fmla="*/ 765329 w 1250246"/>
              <a:gd name="connsiteY256" fmla="*/ 364738 h 943990"/>
              <a:gd name="connsiteX257" fmla="*/ 633094 w 1250246"/>
              <a:gd name="connsiteY257" fmla="*/ 256794 h 943990"/>
              <a:gd name="connsiteX258" fmla="*/ 627935 w 1250246"/>
              <a:gd name="connsiteY258" fmla="*/ 258038 h 943990"/>
              <a:gd name="connsiteX259" fmla="*/ 628583 w 1250246"/>
              <a:gd name="connsiteY259" fmla="*/ 333837 h 943990"/>
              <a:gd name="connsiteX260" fmla="*/ 632316 w 1250246"/>
              <a:gd name="connsiteY260" fmla="*/ 336041 h 943990"/>
              <a:gd name="connsiteX261" fmla="*/ 639186 w 1250246"/>
              <a:gd name="connsiteY261" fmla="*/ 333319 h 943990"/>
              <a:gd name="connsiteX262" fmla="*/ 644759 w 1250246"/>
              <a:gd name="connsiteY262" fmla="*/ 335004 h 943990"/>
              <a:gd name="connsiteX263" fmla="*/ 648648 w 1250246"/>
              <a:gd name="connsiteY263" fmla="*/ 332075 h 943990"/>
              <a:gd name="connsiteX264" fmla="*/ 616659 w 1250246"/>
              <a:gd name="connsiteY264" fmla="*/ 256198 h 943990"/>
              <a:gd name="connsiteX265" fmla="*/ 601364 w 1250246"/>
              <a:gd name="connsiteY265" fmla="*/ 330986 h 943990"/>
              <a:gd name="connsiteX266" fmla="*/ 605823 w 1250246"/>
              <a:gd name="connsiteY266" fmla="*/ 334019 h 943990"/>
              <a:gd name="connsiteX267" fmla="*/ 611448 w 1250246"/>
              <a:gd name="connsiteY267" fmla="*/ 332308 h 943990"/>
              <a:gd name="connsiteX268" fmla="*/ 618940 w 1250246"/>
              <a:gd name="connsiteY268" fmla="*/ 335704 h 943990"/>
              <a:gd name="connsiteX269" fmla="*/ 622310 w 1250246"/>
              <a:gd name="connsiteY269" fmla="*/ 333837 h 943990"/>
              <a:gd name="connsiteX270" fmla="*/ 622310 w 1250246"/>
              <a:gd name="connsiteY270" fmla="*/ 258064 h 943990"/>
              <a:gd name="connsiteX271" fmla="*/ 616659 w 1250246"/>
              <a:gd name="connsiteY271" fmla="*/ 256198 h 943990"/>
              <a:gd name="connsiteX272" fmla="*/ 638460 w 1250246"/>
              <a:gd name="connsiteY272" fmla="*/ 253579 h 943990"/>
              <a:gd name="connsiteX273" fmla="*/ 634546 w 1250246"/>
              <a:gd name="connsiteY273" fmla="*/ 256172 h 943990"/>
              <a:gd name="connsiteX274" fmla="*/ 650125 w 1250246"/>
              <a:gd name="connsiteY274" fmla="*/ 331608 h 943990"/>
              <a:gd name="connsiteX275" fmla="*/ 652510 w 1250246"/>
              <a:gd name="connsiteY275" fmla="*/ 331297 h 943990"/>
              <a:gd name="connsiteX276" fmla="*/ 657332 w 1250246"/>
              <a:gd name="connsiteY276" fmla="*/ 332541 h 943990"/>
              <a:gd name="connsiteX277" fmla="*/ 664331 w 1250246"/>
              <a:gd name="connsiteY277" fmla="*/ 328601 h 943990"/>
              <a:gd name="connsiteX278" fmla="*/ 611370 w 1250246"/>
              <a:gd name="connsiteY278" fmla="*/ 252568 h 943990"/>
              <a:gd name="connsiteX279" fmla="*/ 585370 w 1250246"/>
              <a:gd name="connsiteY279" fmla="*/ 327953 h 943990"/>
              <a:gd name="connsiteX280" fmla="*/ 592939 w 1250246"/>
              <a:gd name="connsiteY280" fmla="*/ 331919 h 943990"/>
              <a:gd name="connsiteX281" fmla="*/ 598201 w 1250246"/>
              <a:gd name="connsiteY281" fmla="*/ 330441 h 943990"/>
              <a:gd name="connsiteX282" fmla="*/ 599861 w 1250246"/>
              <a:gd name="connsiteY282" fmla="*/ 330597 h 943990"/>
              <a:gd name="connsiteX283" fmla="*/ 615207 w 1250246"/>
              <a:gd name="connsiteY283" fmla="*/ 255472 h 943990"/>
              <a:gd name="connsiteX284" fmla="*/ 611370 w 1250246"/>
              <a:gd name="connsiteY284" fmla="*/ 252568 h 943990"/>
              <a:gd name="connsiteX285" fmla="*/ 641778 w 1250246"/>
              <a:gd name="connsiteY285" fmla="*/ 249587 h 943990"/>
              <a:gd name="connsiteX286" fmla="*/ 639704 w 1250246"/>
              <a:gd name="connsiteY286" fmla="*/ 252361 h 943990"/>
              <a:gd name="connsiteX287" fmla="*/ 665965 w 1250246"/>
              <a:gd name="connsiteY287" fmla="*/ 328575 h 943990"/>
              <a:gd name="connsiteX288" fmla="*/ 673767 w 1250246"/>
              <a:gd name="connsiteY288" fmla="*/ 333267 h 943990"/>
              <a:gd name="connsiteX289" fmla="*/ 682037 w 1250246"/>
              <a:gd name="connsiteY289" fmla="*/ 327538 h 943990"/>
              <a:gd name="connsiteX290" fmla="*/ 647378 w 1250246"/>
              <a:gd name="connsiteY290" fmla="*/ 257986 h 943990"/>
              <a:gd name="connsiteX291" fmla="*/ 641778 w 1250246"/>
              <a:gd name="connsiteY291" fmla="*/ 249587 h 943990"/>
              <a:gd name="connsiteX292" fmla="*/ 608052 w 1250246"/>
              <a:gd name="connsiteY292" fmla="*/ 246710 h 943990"/>
              <a:gd name="connsiteX293" fmla="*/ 565798 w 1250246"/>
              <a:gd name="connsiteY293" fmla="*/ 326346 h 943990"/>
              <a:gd name="connsiteX294" fmla="*/ 575519 w 1250246"/>
              <a:gd name="connsiteY294" fmla="*/ 335833 h 943990"/>
              <a:gd name="connsiteX295" fmla="*/ 583685 w 1250246"/>
              <a:gd name="connsiteY295" fmla="*/ 328031 h 943990"/>
              <a:gd name="connsiteX296" fmla="*/ 610178 w 1250246"/>
              <a:gd name="connsiteY296" fmla="*/ 251194 h 943990"/>
              <a:gd name="connsiteX297" fmla="*/ 608052 w 1250246"/>
              <a:gd name="connsiteY297" fmla="*/ 246710 h 943990"/>
              <a:gd name="connsiteX298" fmla="*/ 622777 w 1250246"/>
              <a:gd name="connsiteY298" fmla="*/ 191986 h 943990"/>
              <a:gd name="connsiteX299" fmla="*/ 627132 w 1250246"/>
              <a:gd name="connsiteY299" fmla="*/ 191986 h 943990"/>
              <a:gd name="connsiteX300" fmla="*/ 627132 w 1250246"/>
              <a:gd name="connsiteY300" fmla="*/ 216380 h 943990"/>
              <a:gd name="connsiteX301" fmla="*/ 636101 w 1250246"/>
              <a:gd name="connsiteY301" fmla="*/ 216380 h 943990"/>
              <a:gd name="connsiteX302" fmla="*/ 636101 w 1250246"/>
              <a:gd name="connsiteY302" fmla="*/ 227812 h 943990"/>
              <a:gd name="connsiteX303" fmla="*/ 674701 w 1250246"/>
              <a:gd name="connsiteY303" fmla="*/ 248447 h 943990"/>
              <a:gd name="connsiteX304" fmla="*/ 674701 w 1250246"/>
              <a:gd name="connsiteY304" fmla="*/ 248524 h 943990"/>
              <a:gd name="connsiteX305" fmla="*/ 682011 w 1250246"/>
              <a:gd name="connsiteY305" fmla="*/ 249276 h 943990"/>
              <a:gd name="connsiteX306" fmla="*/ 681804 w 1250246"/>
              <a:gd name="connsiteY306" fmla="*/ 251402 h 943990"/>
              <a:gd name="connsiteX307" fmla="*/ 674752 w 1250246"/>
              <a:gd name="connsiteY307" fmla="*/ 250676 h 943990"/>
              <a:gd name="connsiteX308" fmla="*/ 658032 w 1250246"/>
              <a:gd name="connsiteY308" fmla="*/ 260708 h 943990"/>
              <a:gd name="connsiteX309" fmla="*/ 649763 w 1250246"/>
              <a:gd name="connsiteY309" fmla="*/ 259282 h 943990"/>
              <a:gd name="connsiteX310" fmla="*/ 683126 w 1250246"/>
              <a:gd name="connsiteY310" fmla="*/ 326242 h 943990"/>
              <a:gd name="connsiteX311" fmla="*/ 690488 w 1250246"/>
              <a:gd name="connsiteY311" fmla="*/ 284221 h 943990"/>
              <a:gd name="connsiteX312" fmla="*/ 685562 w 1250246"/>
              <a:gd name="connsiteY312" fmla="*/ 283754 h 943990"/>
              <a:gd name="connsiteX313" fmla="*/ 682555 w 1250246"/>
              <a:gd name="connsiteY313" fmla="*/ 282250 h 943990"/>
              <a:gd name="connsiteX314" fmla="*/ 695491 w 1250246"/>
              <a:gd name="connsiteY314" fmla="*/ 273099 h 943990"/>
              <a:gd name="connsiteX315" fmla="*/ 703061 w 1250246"/>
              <a:gd name="connsiteY315" fmla="*/ 269833 h 943990"/>
              <a:gd name="connsiteX316" fmla="*/ 707234 w 1250246"/>
              <a:gd name="connsiteY316" fmla="*/ 271285 h 943990"/>
              <a:gd name="connsiteX317" fmla="*/ 712652 w 1250246"/>
              <a:gd name="connsiteY317" fmla="*/ 270637 h 943990"/>
              <a:gd name="connsiteX318" fmla="*/ 718589 w 1250246"/>
              <a:gd name="connsiteY318" fmla="*/ 271674 h 943990"/>
              <a:gd name="connsiteX319" fmla="*/ 717837 w 1250246"/>
              <a:gd name="connsiteY319" fmla="*/ 275718 h 943990"/>
              <a:gd name="connsiteX320" fmla="*/ 719340 w 1250246"/>
              <a:gd name="connsiteY320" fmla="*/ 278699 h 943990"/>
              <a:gd name="connsiteX321" fmla="*/ 720040 w 1250246"/>
              <a:gd name="connsiteY321" fmla="*/ 279140 h 943990"/>
              <a:gd name="connsiteX322" fmla="*/ 718744 w 1250246"/>
              <a:gd name="connsiteY322" fmla="*/ 282613 h 943990"/>
              <a:gd name="connsiteX323" fmla="*/ 718511 w 1250246"/>
              <a:gd name="connsiteY323" fmla="*/ 282639 h 943990"/>
              <a:gd name="connsiteX324" fmla="*/ 715763 w 1250246"/>
              <a:gd name="connsiteY324" fmla="*/ 282639 h 943990"/>
              <a:gd name="connsiteX325" fmla="*/ 714104 w 1250246"/>
              <a:gd name="connsiteY325" fmla="*/ 289094 h 943990"/>
              <a:gd name="connsiteX326" fmla="*/ 704616 w 1250246"/>
              <a:gd name="connsiteY326" fmla="*/ 291323 h 943990"/>
              <a:gd name="connsiteX327" fmla="*/ 702361 w 1250246"/>
              <a:gd name="connsiteY327" fmla="*/ 340033 h 943990"/>
              <a:gd name="connsiteX328" fmla="*/ 670708 w 1250246"/>
              <a:gd name="connsiteY328" fmla="*/ 368782 h 943990"/>
              <a:gd name="connsiteX329" fmla="*/ 679315 w 1250246"/>
              <a:gd name="connsiteY329" fmla="*/ 372696 h 943990"/>
              <a:gd name="connsiteX330" fmla="*/ 679004 w 1250246"/>
              <a:gd name="connsiteY330" fmla="*/ 385839 h 943990"/>
              <a:gd name="connsiteX331" fmla="*/ 667624 w 1250246"/>
              <a:gd name="connsiteY331" fmla="*/ 387343 h 943990"/>
              <a:gd name="connsiteX332" fmla="*/ 649451 w 1250246"/>
              <a:gd name="connsiteY332" fmla="*/ 383662 h 943990"/>
              <a:gd name="connsiteX333" fmla="*/ 647144 w 1250246"/>
              <a:gd name="connsiteY333" fmla="*/ 387084 h 943990"/>
              <a:gd name="connsiteX334" fmla="*/ 639393 w 1250246"/>
              <a:gd name="connsiteY334" fmla="*/ 389157 h 943990"/>
              <a:gd name="connsiteX335" fmla="*/ 615700 w 1250246"/>
              <a:gd name="connsiteY335" fmla="*/ 384362 h 943990"/>
              <a:gd name="connsiteX336" fmla="*/ 614870 w 1250246"/>
              <a:gd name="connsiteY336" fmla="*/ 385995 h 943990"/>
              <a:gd name="connsiteX337" fmla="*/ 607326 w 1250246"/>
              <a:gd name="connsiteY337" fmla="*/ 389028 h 943990"/>
              <a:gd name="connsiteX338" fmla="*/ 569867 w 1250246"/>
              <a:gd name="connsiteY338" fmla="*/ 380681 h 943990"/>
              <a:gd name="connsiteX339" fmla="*/ 564890 w 1250246"/>
              <a:gd name="connsiteY339" fmla="*/ 370648 h 943990"/>
              <a:gd name="connsiteX340" fmla="*/ 570775 w 1250246"/>
              <a:gd name="connsiteY340" fmla="*/ 363545 h 943990"/>
              <a:gd name="connsiteX341" fmla="*/ 567949 w 1250246"/>
              <a:gd name="connsiteY341" fmla="*/ 361523 h 943990"/>
              <a:gd name="connsiteX342" fmla="*/ 547211 w 1250246"/>
              <a:gd name="connsiteY342" fmla="*/ 316365 h 943990"/>
              <a:gd name="connsiteX343" fmla="*/ 546381 w 1250246"/>
              <a:gd name="connsiteY343" fmla="*/ 302704 h 943990"/>
              <a:gd name="connsiteX344" fmla="*/ 543841 w 1250246"/>
              <a:gd name="connsiteY344" fmla="*/ 289276 h 943990"/>
              <a:gd name="connsiteX345" fmla="*/ 536608 w 1250246"/>
              <a:gd name="connsiteY345" fmla="*/ 290157 h 943990"/>
              <a:gd name="connsiteX346" fmla="*/ 534638 w 1250246"/>
              <a:gd name="connsiteY346" fmla="*/ 283806 h 943990"/>
              <a:gd name="connsiteX347" fmla="*/ 529557 w 1250246"/>
              <a:gd name="connsiteY347" fmla="*/ 282095 h 943990"/>
              <a:gd name="connsiteX348" fmla="*/ 532253 w 1250246"/>
              <a:gd name="connsiteY348" fmla="*/ 279062 h 943990"/>
              <a:gd name="connsiteX349" fmla="*/ 531942 w 1250246"/>
              <a:gd name="connsiteY349" fmla="*/ 276366 h 943990"/>
              <a:gd name="connsiteX350" fmla="*/ 533731 w 1250246"/>
              <a:gd name="connsiteY350" fmla="*/ 271829 h 943990"/>
              <a:gd name="connsiteX351" fmla="*/ 542544 w 1250246"/>
              <a:gd name="connsiteY351" fmla="*/ 272192 h 943990"/>
              <a:gd name="connsiteX352" fmla="*/ 547548 w 1250246"/>
              <a:gd name="connsiteY352" fmla="*/ 270455 h 943990"/>
              <a:gd name="connsiteX353" fmla="*/ 555247 w 1250246"/>
              <a:gd name="connsiteY353" fmla="*/ 273825 h 943990"/>
              <a:gd name="connsiteX354" fmla="*/ 567897 w 1250246"/>
              <a:gd name="connsiteY354" fmla="*/ 281706 h 943990"/>
              <a:gd name="connsiteX355" fmla="*/ 564113 w 1250246"/>
              <a:gd name="connsiteY355" fmla="*/ 283702 h 943990"/>
              <a:gd name="connsiteX356" fmla="*/ 560094 w 1250246"/>
              <a:gd name="connsiteY356" fmla="*/ 284221 h 943990"/>
              <a:gd name="connsiteX357" fmla="*/ 564916 w 1250246"/>
              <a:gd name="connsiteY357" fmla="*/ 324687 h 943990"/>
              <a:gd name="connsiteX358" fmla="*/ 604812 w 1250246"/>
              <a:gd name="connsiteY358" fmla="*/ 249484 h 943990"/>
              <a:gd name="connsiteX359" fmla="*/ 588843 w 1250246"/>
              <a:gd name="connsiteY359" fmla="*/ 254850 h 943990"/>
              <a:gd name="connsiteX360" fmla="*/ 571034 w 1250246"/>
              <a:gd name="connsiteY360" fmla="*/ 240022 h 943990"/>
              <a:gd name="connsiteX361" fmla="*/ 565927 w 1250246"/>
              <a:gd name="connsiteY361" fmla="*/ 239477 h 943990"/>
              <a:gd name="connsiteX362" fmla="*/ 566160 w 1250246"/>
              <a:gd name="connsiteY362" fmla="*/ 237351 h 943990"/>
              <a:gd name="connsiteX363" fmla="*/ 573471 w 1250246"/>
              <a:gd name="connsiteY363" fmla="*/ 238103 h 943990"/>
              <a:gd name="connsiteX364" fmla="*/ 614740 w 1250246"/>
              <a:gd name="connsiteY364" fmla="*/ 227812 h 943990"/>
              <a:gd name="connsiteX365" fmla="*/ 614740 w 1250246"/>
              <a:gd name="connsiteY365" fmla="*/ 216380 h 943990"/>
              <a:gd name="connsiteX366" fmla="*/ 622777 w 1250246"/>
              <a:gd name="connsiteY366" fmla="*/ 216380 h 943990"/>
              <a:gd name="connsiteX367" fmla="*/ 622777 w 1250246"/>
              <a:gd name="connsiteY367" fmla="*/ 212906 h 943990"/>
              <a:gd name="connsiteX368" fmla="*/ 600146 w 1250246"/>
              <a:gd name="connsiteY368" fmla="*/ 208655 h 943990"/>
              <a:gd name="connsiteX369" fmla="*/ 571993 w 1250246"/>
              <a:gd name="connsiteY369" fmla="*/ 208058 h 943990"/>
              <a:gd name="connsiteX370" fmla="*/ 587366 w 1250246"/>
              <a:gd name="connsiteY370" fmla="*/ 200463 h 943990"/>
              <a:gd name="connsiteX371" fmla="*/ 622777 w 1250246"/>
              <a:gd name="connsiteY371" fmla="*/ 197819 h 943990"/>
              <a:gd name="connsiteX372" fmla="*/ 583348 w 1250246"/>
              <a:gd name="connsiteY372" fmla="*/ 118961 h 943990"/>
              <a:gd name="connsiteX373" fmla="*/ 583400 w 1250246"/>
              <a:gd name="connsiteY373" fmla="*/ 119038 h 943990"/>
              <a:gd name="connsiteX374" fmla="*/ 583335 w 1250246"/>
              <a:gd name="connsiteY374" fmla="*/ 118997 h 943990"/>
              <a:gd name="connsiteX375" fmla="*/ 496428 w 1250246"/>
              <a:gd name="connsiteY375" fmla="*/ 96719 h 943990"/>
              <a:gd name="connsiteX376" fmla="*/ 491295 w 1250246"/>
              <a:gd name="connsiteY376" fmla="*/ 97963 h 943990"/>
              <a:gd name="connsiteX377" fmla="*/ 491943 w 1250246"/>
              <a:gd name="connsiteY377" fmla="*/ 173762 h 943990"/>
              <a:gd name="connsiteX378" fmla="*/ 495676 w 1250246"/>
              <a:gd name="connsiteY378" fmla="*/ 175940 h 943990"/>
              <a:gd name="connsiteX379" fmla="*/ 502546 w 1250246"/>
              <a:gd name="connsiteY379" fmla="*/ 173218 h 943990"/>
              <a:gd name="connsiteX380" fmla="*/ 508119 w 1250246"/>
              <a:gd name="connsiteY380" fmla="*/ 174903 h 943990"/>
              <a:gd name="connsiteX381" fmla="*/ 508093 w 1250246"/>
              <a:gd name="connsiteY381" fmla="*/ 174929 h 943990"/>
              <a:gd name="connsiteX382" fmla="*/ 511982 w 1250246"/>
              <a:gd name="connsiteY382" fmla="*/ 171999 h 943990"/>
              <a:gd name="connsiteX383" fmla="*/ 480019 w 1250246"/>
              <a:gd name="connsiteY383" fmla="*/ 96122 h 943990"/>
              <a:gd name="connsiteX384" fmla="*/ 464724 w 1250246"/>
              <a:gd name="connsiteY384" fmla="*/ 170911 h 943990"/>
              <a:gd name="connsiteX385" fmla="*/ 469209 w 1250246"/>
              <a:gd name="connsiteY385" fmla="*/ 173944 h 943990"/>
              <a:gd name="connsiteX386" fmla="*/ 474808 w 1250246"/>
              <a:gd name="connsiteY386" fmla="*/ 172233 h 943990"/>
              <a:gd name="connsiteX387" fmla="*/ 482300 w 1250246"/>
              <a:gd name="connsiteY387" fmla="*/ 175629 h 943990"/>
              <a:gd name="connsiteX388" fmla="*/ 485670 w 1250246"/>
              <a:gd name="connsiteY388" fmla="*/ 173762 h 943990"/>
              <a:gd name="connsiteX389" fmla="*/ 485670 w 1250246"/>
              <a:gd name="connsiteY389" fmla="*/ 97989 h 943990"/>
              <a:gd name="connsiteX390" fmla="*/ 480019 w 1250246"/>
              <a:gd name="connsiteY390" fmla="*/ 96122 h 943990"/>
              <a:gd name="connsiteX391" fmla="*/ 501794 w 1250246"/>
              <a:gd name="connsiteY391" fmla="*/ 93478 h 943990"/>
              <a:gd name="connsiteX392" fmla="*/ 497880 w 1250246"/>
              <a:gd name="connsiteY392" fmla="*/ 96071 h 943990"/>
              <a:gd name="connsiteX393" fmla="*/ 513485 w 1250246"/>
              <a:gd name="connsiteY393" fmla="*/ 171507 h 943990"/>
              <a:gd name="connsiteX394" fmla="*/ 515870 w 1250246"/>
              <a:gd name="connsiteY394" fmla="*/ 171196 h 943990"/>
              <a:gd name="connsiteX395" fmla="*/ 520674 w 1250246"/>
              <a:gd name="connsiteY395" fmla="*/ 172435 h 943990"/>
              <a:gd name="connsiteX396" fmla="*/ 520666 w 1250246"/>
              <a:gd name="connsiteY396" fmla="*/ 172440 h 943990"/>
              <a:gd name="connsiteX397" fmla="*/ 520692 w 1250246"/>
              <a:gd name="connsiteY397" fmla="*/ 172440 h 943990"/>
              <a:gd name="connsiteX398" fmla="*/ 520674 w 1250246"/>
              <a:gd name="connsiteY398" fmla="*/ 172435 h 943990"/>
              <a:gd name="connsiteX399" fmla="*/ 527665 w 1250246"/>
              <a:gd name="connsiteY399" fmla="*/ 168500 h 943990"/>
              <a:gd name="connsiteX400" fmla="*/ 474730 w 1250246"/>
              <a:gd name="connsiteY400" fmla="*/ 92441 h 943990"/>
              <a:gd name="connsiteX401" fmla="*/ 448729 w 1250246"/>
              <a:gd name="connsiteY401" fmla="*/ 167852 h 943990"/>
              <a:gd name="connsiteX402" fmla="*/ 456299 w 1250246"/>
              <a:gd name="connsiteY402" fmla="*/ 171818 h 943990"/>
              <a:gd name="connsiteX403" fmla="*/ 461561 w 1250246"/>
              <a:gd name="connsiteY403" fmla="*/ 170366 h 943990"/>
              <a:gd name="connsiteX404" fmla="*/ 461561 w 1250246"/>
              <a:gd name="connsiteY404" fmla="*/ 170340 h 943990"/>
              <a:gd name="connsiteX405" fmla="*/ 463220 w 1250246"/>
              <a:gd name="connsiteY405" fmla="*/ 170496 h 943990"/>
              <a:gd name="connsiteX406" fmla="*/ 478593 w 1250246"/>
              <a:gd name="connsiteY406" fmla="*/ 95345 h 943990"/>
              <a:gd name="connsiteX407" fmla="*/ 474730 w 1250246"/>
              <a:gd name="connsiteY407" fmla="*/ 92441 h 943990"/>
              <a:gd name="connsiteX408" fmla="*/ 505138 w 1250246"/>
              <a:gd name="connsiteY408" fmla="*/ 89486 h 943990"/>
              <a:gd name="connsiteX409" fmla="*/ 503064 w 1250246"/>
              <a:gd name="connsiteY409" fmla="*/ 92260 h 943990"/>
              <a:gd name="connsiteX410" fmla="*/ 529324 w 1250246"/>
              <a:gd name="connsiteY410" fmla="*/ 168474 h 943990"/>
              <a:gd name="connsiteX411" fmla="*/ 537127 w 1250246"/>
              <a:gd name="connsiteY411" fmla="*/ 173166 h 943990"/>
              <a:gd name="connsiteX412" fmla="*/ 537127 w 1250246"/>
              <a:gd name="connsiteY412" fmla="*/ 173140 h 943990"/>
              <a:gd name="connsiteX413" fmla="*/ 545397 w 1250246"/>
              <a:gd name="connsiteY413" fmla="*/ 167411 h 943990"/>
              <a:gd name="connsiteX414" fmla="*/ 510737 w 1250246"/>
              <a:gd name="connsiteY414" fmla="*/ 97859 h 943990"/>
              <a:gd name="connsiteX415" fmla="*/ 505138 w 1250246"/>
              <a:gd name="connsiteY415" fmla="*/ 89486 h 943990"/>
              <a:gd name="connsiteX416" fmla="*/ 471412 w 1250246"/>
              <a:gd name="connsiteY416" fmla="*/ 86635 h 943990"/>
              <a:gd name="connsiteX417" fmla="*/ 429157 w 1250246"/>
              <a:gd name="connsiteY417" fmla="*/ 166270 h 943990"/>
              <a:gd name="connsiteX418" fmla="*/ 438879 w 1250246"/>
              <a:gd name="connsiteY418" fmla="*/ 175732 h 943990"/>
              <a:gd name="connsiteX419" fmla="*/ 447070 w 1250246"/>
              <a:gd name="connsiteY419" fmla="*/ 167955 h 943990"/>
              <a:gd name="connsiteX420" fmla="*/ 473564 w 1250246"/>
              <a:gd name="connsiteY420" fmla="*/ 91119 h 943990"/>
              <a:gd name="connsiteX421" fmla="*/ 471412 w 1250246"/>
              <a:gd name="connsiteY421" fmla="*/ 86635 h 943990"/>
              <a:gd name="connsiteX422" fmla="*/ 486085 w 1250246"/>
              <a:gd name="connsiteY422" fmla="*/ 31859 h 943990"/>
              <a:gd name="connsiteX423" fmla="*/ 490440 w 1250246"/>
              <a:gd name="connsiteY423" fmla="*/ 31859 h 943990"/>
              <a:gd name="connsiteX424" fmla="*/ 490440 w 1250246"/>
              <a:gd name="connsiteY424" fmla="*/ 56330 h 943990"/>
              <a:gd name="connsiteX425" fmla="*/ 499409 w 1250246"/>
              <a:gd name="connsiteY425" fmla="*/ 56330 h 943990"/>
              <a:gd name="connsiteX426" fmla="*/ 499409 w 1250246"/>
              <a:gd name="connsiteY426" fmla="*/ 67737 h 943990"/>
              <a:gd name="connsiteX427" fmla="*/ 538009 w 1250246"/>
              <a:gd name="connsiteY427" fmla="*/ 88397 h 943990"/>
              <a:gd name="connsiteX428" fmla="*/ 538009 w 1250246"/>
              <a:gd name="connsiteY428" fmla="*/ 88449 h 943990"/>
              <a:gd name="connsiteX429" fmla="*/ 545319 w 1250246"/>
              <a:gd name="connsiteY429" fmla="*/ 89201 h 943990"/>
              <a:gd name="connsiteX430" fmla="*/ 545112 w 1250246"/>
              <a:gd name="connsiteY430" fmla="*/ 91327 h 943990"/>
              <a:gd name="connsiteX431" fmla="*/ 538086 w 1250246"/>
              <a:gd name="connsiteY431" fmla="*/ 90601 h 943990"/>
              <a:gd name="connsiteX432" fmla="*/ 521366 w 1250246"/>
              <a:gd name="connsiteY432" fmla="*/ 100633 h 943990"/>
              <a:gd name="connsiteX433" fmla="*/ 513096 w 1250246"/>
              <a:gd name="connsiteY433" fmla="*/ 99207 h 943990"/>
              <a:gd name="connsiteX434" fmla="*/ 546460 w 1250246"/>
              <a:gd name="connsiteY434" fmla="*/ 166167 h 943990"/>
              <a:gd name="connsiteX435" fmla="*/ 553822 w 1250246"/>
              <a:gd name="connsiteY435" fmla="*/ 124119 h 943990"/>
              <a:gd name="connsiteX436" fmla="*/ 548896 w 1250246"/>
              <a:gd name="connsiteY436" fmla="*/ 123679 h 943990"/>
              <a:gd name="connsiteX437" fmla="*/ 545915 w 1250246"/>
              <a:gd name="connsiteY437" fmla="*/ 122175 h 943990"/>
              <a:gd name="connsiteX438" fmla="*/ 558851 w 1250246"/>
              <a:gd name="connsiteY438" fmla="*/ 113024 h 943990"/>
              <a:gd name="connsiteX439" fmla="*/ 566420 w 1250246"/>
              <a:gd name="connsiteY439" fmla="*/ 109758 h 943990"/>
              <a:gd name="connsiteX440" fmla="*/ 570594 w 1250246"/>
              <a:gd name="connsiteY440" fmla="*/ 111184 h 943990"/>
              <a:gd name="connsiteX441" fmla="*/ 576012 w 1250246"/>
              <a:gd name="connsiteY441" fmla="*/ 110536 h 943990"/>
              <a:gd name="connsiteX442" fmla="*/ 581948 w 1250246"/>
              <a:gd name="connsiteY442" fmla="*/ 111573 h 943990"/>
              <a:gd name="connsiteX443" fmla="*/ 581197 w 1250246"/>
              <a:gd name="connsiteY443" fmla="*/ 115617 h 943990"/>
              <a:gd name="connsiteX444" fmla="*/ 582700 w 1250246"/>
              <a:gd name="connsiteY444" fmla="*/ 118598 h 943990"/>
              <a:gd name="connsiteX445" fmla="*/ 583335 w 1250246"/>
              <a:gd name="connsiteY445" fmla="*/ 118997 h 943990"/>
              <a:gd name="connsiteX446" fmla="*/ 582078 w 1250246"/>
              <a:gd name="connsiteY446" fmla="*/ 122434 h 943990"/>
              <a:gd name="connsiteX447" fmla="*/ 581845 w 1250246"/>
              <a:gd name="connsiteY447" fmla="*/ 122460 h 943990"/>
              <a:gd name="connsiteX448" fmla="*/ 579097 w 1250246"/>
              <a:gd name="connsiteY448" fmla="*/ 122460 h 943990"/>
              <a:gd name="connsiteX449" fmla="*/ 577412 w 1250246"/>
              <a:gd name="connsiteY449" fmla="*/ 128915 h 943990"/>
              <a:gd name="connsiteX450" fmla="*/ 567924 w 1250246"/>
              <a:gd name="connsiteY450" fmla="*/ 131145 h 943990"/>
              <a:gd name="connsiteX451" fmla="*/ 565669 w 1250246"/>
              <a:gd name="connsiteY451" fmla="*/ 179854 h 943990"/>
              <a:gd name="connsiteX452" fmla="*/ 534016 w 1250246"/>
              <a:gd name="connsiteY452" fmla="*/ 208603 h 943990"/>
              <a:gd name="connsiteX453" fmla="*/ 542623 w 1250246"/>
              <a:gd name="connsiteY453" fmla="*/ 212491 h 943990"/>
              <a:gd name="connsiteX454" fmla="*/ 542312 w 1250246"/>
              <a:gd name="connsiteY454" fmla="*/ 225660 h 943990"/>
              <a:gd name="connsiteX455" fmla="*/ 530932 w 1250246"/>
              <a:gd name="connsiteY455" fmla="*/ 227164 h 943990"/>
              <a:gd name="connsiteX456" fmla="*/ 512785 w 1250246"/>
              <a:gd name="connsiteY456" fmla="*/ 223483 h 943990"/>
              <a:gd name="connsiteX457" fmla="*/ 510478 w 1250246"/>
              <a:gd name="connsiteY457" fmla="*/ 226905 h 943990"/>
              <a:gd name="connsiteX458" fmla="*/ 502727 w 1250246"/>
              <a:gd name="connsiteY458" fmla="*/ 229004 h 943990"/>
              <a:gd name="connsiteX459" fmla="*/ 479033 w 1250246"/>
              <a:gd name="connsiteY459" fmla="*/ 224183 h 943990"/>
              <a:gd name="connsiteX460" fmla="*/ 478230 w 1250246"/>
              <a:gd name="connsiteY460" fmla="*/ 225816 h 943990"/>
              <a:gd name="connsiteX461" fmla="*/ 470660 w 1250246"/>
              <a:gd name="connsiteY461" fmla="*/ 228849 h 943990"/>
              <a:gd name="connsiteX462" fmla="*/ 433201 w 1250246"/>
              <a:gd name="connsiteY462" fmla="*/ 220476 h 943990"/>
              <a:gd name="connsiteX463" fmla="*/ 428224 w 1250246"/>
              <a:gd name="connsiteY463" fmla="*/ 210443 h 943990"/>
              <a:gd name="connsiteX464" fmla="*/ 434083 w 1250246"/>
              <a:gd name="connsiteY464" fmla="*/ 203341 h 943990"/>
              <a:gd name="connsiteX465" fmla="*/ 431283 w 1250246"/>
              <a:gd name="connsiteY465" fmla="*/ 201319 h 943990"/>
              <a:gd name="connsiteX466" fmla="*/ 410519 w 1250246"/>
              <a:gd name="connsiteY466" fmla="*/ 156160 h 943990"/>
              <a:gd name="connsiteX467" fmla="*/ 409689 w 1250246"/>
              <a:gd name="connsiteY467" fmla="*/ 142525 h 943990"/>
              <a:gd name="connsiteX468" fmla="*/ 407149 w 1250246"/>
              <a:gd name="connsiteY468" fmla="*/ 129097 h 943990"/>
              <a:gd name="connsiteX469" fmla="*/ 399916 w 1250246"/>
              <a:gd name="connsiteY469" fmla="*/ 129978 h 943990"/>
              <a:gd name="connsiteX470" fmla="*/ 397946 w 1250246"/>
              <a:gd name="connsiteY470" fmla="*/ 123653 h 943990"/>
              <a:gd name="connsiteX471" fmla="*/ 392865 w 1250246"/>
              <a:gd name="connsiteY471" fmla="*/ 121942 h 943990"/>
              <a:gd name="connsiteX472" fmla="*/ 395561 w 1250246"/>
              <a:gd name="connsiteY472" fmla="*/ 118909 h 943990"/>
              <a:gd name="connsiteX473" fmla="*/ 395224 w 1250246"/>
              <a:gd name="connsiteY473" fmla="*/ 116213 h 943990"/>
              <a:gd name="connsiteX474" fmla="*/ 397039 w 1250246"/>
              <a:gd name="connsiteY474" fmla="*/ 111650 h 943990"/>
              <a:gd name="connsiteX475" fmla="*/ 405852 w 1250246"/>
              <a:gd name="connsiteY475" fmla="*/ 112039 h 943990"/>
              <a:gd name="connsiteX476" fmla="*/ 410830 w 1250246"/>
              <a:gd name="connsiteY476" fmla="*/ 110276 h 943990"/>
              <a:gd name="connsiteX477" fmla="*/ 418555 w 1250246"/>
              <a:gd name="connsiteY477" fmla="*/ 113672 h 943990"/>
              <a:gd name="connsiteX478" fmla="*/ 431179 w 1250246"/>
              <a:gd name="connsiteY478" fmla="*/ 121553 h 943990"/>
              <a:gd name="connsiteX479" fmla="*/ 427421 w 1250246"/>
              <a:gd name="connsiteY479" fmla="*/ 123575 h 943990"/>
              <a:gd name="connsiteX480" fmla="*/ 423402 w 1250246"/>
              <a:gd name="connsiteY480" fmla="*/ 124068 h 943990"/>
              <a:gd name="connsiteX481" fmla="*/ 428224 w 1250246"/>
              <a:gd name="connsiteY481" fmla="*/ 164534 h 943990"/>
              <a:gd name="connsiteX482" fmla="*/ 468120 w 1250246"/>
              <a:gd name="connsiteY482" fmla="*/ 89331 h 943990"/>
              <a:gd name="connsiteX483" fmla="*/ 452151 w 1250246"/>
              <a:gd name="connsiteY483" fmla="*/ 94697 h 943990"/>
              <a:gd name="connsiteX484" fmla="*/ 434342 w 1250246"/>
              <a:gd name="connsiteY484" fmla="*/ 79869 h 943990"/>
              <a:gd name="connsiteX485" fmla="*/ 429261 w 1250246"/>
              <a:gd name="connsiteY485" fmla="*/ 79350 h 943990"/>
              <a:gd name="connsiteX486" fmla="*/ 429468 w 1250246"/>
              <a:gd name="connsiteY486" fmla="*/ 77224 h 943990"/>
              <a:gd name="connsiteX487" fmla="*/ 436779 w 1250246"/>
              <a:gd name="connsiteY487" fmla="*/ 77976 h 943990"/>
              <a:gd name="connsiteX488" fmla="*/ 478048 w 1250246"/>
              <a:gd name="connsiteY488" fmla="*/ 67685 h 943990"/>
              <a:gd name="connsiteX489" fmla="*/ 478048 w 1250246"/>
              <a:gd name="connsiteY489" fmla="*/ 56253 h 943990"/>
              <a:gd name="connsiteX490" fmla="*/ 486085 w 1250246"/>
              <a:gd name="connsiteY490" fmla="*/ 56253 h 943990"/>
              <a:gd name="connsiteX491" fmla="*/ 486085 w 1250246"/>
              <a:gd name="connsiteY491" fmla="*/ 52779 h 943990"/>
              <a:gd name="connsiteX492" fmla="*/ 463428 w 1250246"/>
              <a:gd name="connsiteY492" fmla="*/ 48528 h 943990"/>
              <a:gd name="connsiteX493" fmla="*/ 435275 w 1250246"/>
              <a:gd name="connsiteY493" fmla="*/ 47957 h 943990"/>
              <a:gd name="connsiteX494" fmla="*/ 450674 w 1250246"/>
              <a:gd name="connsiteY494" fmla="*/ 40336 h 943990"/>
              <a:gd name="connsiteX495" fmla="*/ 486085 w 1250246"/>
              <a:gd name="connsiteY495" fmla="*/ 37692 h 943990"/>
              <a:gd name="connsiteX496" fmla="*/ 375289 w 1250246"/>
              <a:gd name="connsiteY496" fmla="*/ 16850 h 943990"/>
              <a:gd name="connsiteX497" fmla="*/ 375289 w 1250246"/>
              <a:gd name="connsiteY497" fmla="*/ 221746 h 943990"/>
              <a:gd name="connsiteX498" fmla="*/ 703787 w 1250246"/>
              <a:gd name="connsiteY498" fmla="*/ 606964 h 943990"/>
              <a:gd name="connsiteX499" fmla="*/ 813416 w 1250246"/>
              <a:gd name="connsiteY499" fmla="*/ 583400 h 943990"/>
              <a:gd name="connsiteX500" fmla="*/ 821374 w 1250246"/>
              <a:gd name="connsiteY500" fmla="*/ 581689 h 943990"/>
              <a:gd name="connsiteX501" fmla="*/ 822982 w 1250246"/>
              <a:gd name="connsiteY501" fmla="*/ 581352 h 943990"/>
              <a:gd name="connsiteX502" fmla="*/ 823163 w 1250246"/>
              <a:gd name="connsiteY502" fmla="*/ 581274 h 943990"/>
              <a:gd name="connsiteX503" fmla="*/ 823344 w 1250246"/>
              <a:gd name="connsiteY503" fmla="*/ 581274 h 943990"/>
              <a:gd name="connsiteX504" fmla="*/ 866869 w 1250246"/>
              <a:gd name="connsiteY504" fmla="*/ 554392 h 943990"/>
              <a:gd name="connsiteX505" fmla="*/ 874854 w 1250246"/>
              <a:gd name="connsiteY505" fmla="*/ 512837 h 943990"/>
              <a:gd name="connsiteX506" fmla="*/ 874854 w 1250246"/>
              <a:gd name="connsiteY506" fmla="*/ 384622 h 943990"/>
              <a:gd name="connsiteX507" fmla="*/ 560691 w 1250246"/>
              <a:gd name="connsiteY507" fmla="*/ 16850 h 943990"/>
              <a:gd name="connsiteX508" fmla="*/ 358439 w 1250246"/>
              <a:gd name="connsiteY508" fmla="*/ 0 h 943990"/>
              <a:gd name="connsiteX509" fmla="*/ 891730 w 1250246"/>
              <a:gd name="connsiteY509" fmla="*/ 0 h 943990"/>
              <a:gd name="connsiteX510" fmla="*/ 891730 w 1250246"/>
              <a:gd name="connsiteY510" fmla="*/ 512630 h 943990"/>
              <a:gd name="connsiteX511" fmla="*/ 881594 w 1250246"/>
              <a:gd name="connsiteY511" fmla="*/ 562636 h 943990"/>
              <a:gd name="connsiteX512" fmla="*/ 826533 w 1250246"/>
              <a:gd name="connsiteY512" fmla="*/ 597839 h 943990"/>
              <a:gd name="connsiteX513" fmla="*/ 824926 w 1250246"/>
              <a:gd name="connsiteY513" fmla="*/ 598176 h 943990"/>
              <a:gd name="connsiteX514" fmla="*/ 675142 w 1250246"/>
              <a:gd name="connsiteY514" fmla="*/ 630606 h 943990"/>
              <a:gd name="connsiteX515" fmla="*/ 633587 w 1250246"/>
              <a:gd name="connsiteY515" fmla="*/ 652485 h 943990"/>
              <a:gd name="connsiteX516" fmla="*/ 625395 w 1250246"/>
              <a:gd name="connsiteY516" fmla="*/ 661195 h 943990"/>
              <a:gd name="connsiteX517" fmla="*/ 617800 w 1250246"/>
              <a:gd name="connsiteY517" fmla="*/ 653159 h 943990"/>
              <a:gd name="connsiteX518" fmla="*/ 575727 w 1250246"/>
              <a:gd name="connsiteY518" fmla="*/ 630684 h 943990"/>
              <a:gd name="connsiteX519" fmla="*/ 424439 w 1250246"/>
              <a:gd name="connsiteY519" fmla="*/ 598099 h 943990"/>
              <a:gd name="connsiteX520" fmla="*/ 420706 w 1250246"/>
              <a:gd name="connsiteY520" fmla="*/ 597269 h 943990"/>
              <a:gd name="connsiteX521" fmla="*/ 369716 w 1250246"/>
              <a:gd name="connsiteY521" fmla="*/ 565384 h 943990"/>
              <a:gd name="connsiteX522" fmla="*/ 369741 w 1250246"/>
              <a:gd name="connsiteY522" fmla="*/ 565384 h 943990"/>
              <a:gd name="connsiteX523" fmla="*/ 367927 w 1250246"/>
              <a:gd name="connsiteY523" fmla="*/ 562065 h 943990"/>
              <a:gd name="connsiteX524" fmla="*/ 358439 w 1250246"/>
              <a:gd name="connsiteY524" fmla="*/ 513071 h 94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Lst>
            <a:rect l="l" t="t" r="r" b="b"/>
            <a:pathLst>
              <a:path w="1250246" h="943990">
                <a:moveTo>
                  <a:pt x="1183131" y="814997"/>
                </a:moveTo>
                <a:cubicBezTo>
                  <a:pt x="1157053" y="814997"/>
                  <a:pt x="1143936" y="836824"/>
                  <a:pt x="1143936" y="866558"/>
                </a:cubicBezTo>
                <a:cubicBezTo>
                  <a:pt x="1143936" y="896292"/>
                  <a:pt x="1157364" y="918975"/>
                  <a:pt x="1183131" y="918975"/>
                </a:cubicBezTo>
                <a:cubicBezTo>
                  <a:pt x="1208043" y="918975"/>
                  <a:pt x="1221860" y="897562"/>
                  <a:pt x="1221860" y="866558"/>
                </a:cubicBezTo>
                <a:cubicBezTo>
                  <a:pt x="1221860" y="835554"/>
                  <a:pt x="1209210" y="814997"/>
                  <a:pt x="1183131" y="814997"/>
                </a:cubicBezTo>
                <a:close/>
                <a:moveTo>
                  <a:pt x="230768" y="814608"/>
                </a:moveTo>
                <a:cubicBezTo>
                  <a:pt x="203445" y="814608"/>
                  <a:pt x="190691" y="838639"/>
                  <a:pt x="190691" y="867129"/>
                </a:cubicBezTo>
                <a:cubicBezTo>
                  <a:pt x="190691" y="895618"/>
                  <a:pt x="203652" y="919468"/>
                  <a:pt x="230768" y="919468"/>
                </a:cubicBezTo>
                <a:cubicBezTo>
                  <a:pt x="257883" y="919468"/>
                  <a:pt x="270637" y="895618"/>
                  <a:pt x="270637" y="867129"/>
                </a:cubicBezTo>
                <a:cubicBezTo>
                  <a:pt x="270637" y="838743"/>
                  <a:pt x="258091" y="814608"/>
                  <a:pt x="230768" y="814608"/>
                </a:cubicBezTo>
                <a:close/>
                <a:moveTo>
                  <a:pt x="505915" y="814297"/>
                </a:moveTo>
                <a:cubicBezTo>
                  <a:pt x="482455" y="814297"/>
                  <a:pt x="467212" y="832547"/>
                  <a:pt x="466045" y="853597"/>
                </a:cubicBezTo>
                <a:lnTo>
                  <a:pt x="543089" y="853597"/>
                </a:lnTo>
                <a:cubicBezTo>
                  <a:pt x="542985" y="830914"/>
                  <a:pt x="529376" y="814297"/>
                  <a:pt x="505915" y="814297"/>
                </a:cubicBezTo>
                <a:close/>
                <a:moveTo>
                  <a:pt x="822463" y="792366"/>
                </a:moveTo>
                <a:lnTo>
                  <a:pt x="851341" y="792366"/>
                </a:lnTo>
                <a:lnTo>
                  <a:pt x="851341" y="883227"/>
                </a:lnTo>
                <a:cubicBezTo>
                  <a:pt x="851341" y="903421"/>
                  <a:pt x="863707" y="916356"/>
                  <a:pt x="881568" y="916356"/>
                </a:cubicBezTo>
                <a:cubicBezTo>
                  <a:pt x="897796" y="916356"/>
                  <a:pt x="916538" y="904380"/>
                  <a:pt x="916434" y="879183"/>
                </a:cubicBezTo>
                <a:lnTo>
                  <a:pt x="916434" y="792392"/>
                </a:lnTo>
                <a:lnTo>
                  <a:pt x="945391" y="792392"/>
                </a:lnTo>
                <a:lnTo>
                  <a:pt x="945391" y="940698"/>
                </a:lnTo>
                <a:lnTo>
                  <a:pt x="917005" y="940698"/>
                </a:lnTo>
                <a:lnTo>
                  <a:pt x="917005" y="915008"/>
                </a:lnTo>
                <a:lnTo>
                  <a:pt x="915449" y="915008"/>
                </a:lnTo>
                <a:cubicBezTo>
                  <a:pt x="908580" y="930847"/>
                  <a:pt x="893415" y="942616"/>
                  <a:pt x="871121" y="942616"/>
                </a:cubicBezTo>
                <a:cubicBezTo>
                  <a:pt x="842631" y="942616"/>
                  <a:pt x="822463" y="923485"/>
                  <a:pt x="822463" y="886700"/>
                </a:cubicBezTo>
                <a:close/>
                <a:moveTo>
                  <a:pt x="505734" y="790474"/>
                </a:moveTo>
                <a:cubicBezTo>
                  <a:pt x="539330" y="790474"/>
                  <a:pt x="571397" y="811420"/>
                  <a:pt x="571397" y="865003"/>
                </a:cubicBezTo>
                <a:lnTo>
                  <a:pt x="571397" y="875243"/>
                </a:lnTo>
                <a:lnTo>
                  <a:pt x="465968" y="875243"/>
                </a:lnTo>
                <a:cubicBezTo>
                  <a:pt x="466745" y="903836"/>
                  <a:pt x="483362" y="919856"/>
                  <a:pt x="508067" y="919856"/>
                </a:cubicBezTo>
                <a:cubicBezTo>
                  <a:pt x="524476" y="919856"/>
                  <a:pt x="537023" y="912702"/>
                  <a:pt x="542233" y="898703"/>
                </a:cubicBezTo>
                <a:lnTo>
                  <a:pt x="569556" y="903628"/>
                </a:lnTo>
                <a:cubicBezTo>
                  <a:pt x="562972" y="927763"/>
                  <a:pt x="540108" y="943706"/>
                  <a:pt x="507756" y="943706"/>
                </a:cubicBezTo>
                <a:cubicBezTo>
                  <a:pt x="463997" y="943706"/>
                  <a:pt x="437167" y="913090"/>
                  <a:pt x="437167" y="867518"/>
                </a:cubicBezTo>
                <a:cubicBezTo>
                  <a:pt x="437167" y="821945"/>
                  <a:pt x="464412" y="790474"/>
                  <a:pt x="505734" y="790474"/>
                </a:cubicBezTo>
                <a:close/>
                <a:moveTo>
                  <a:pt x="230664" y="790474"/>
                </a:moveTo>
                <a:cubicBezTo>
                  <a:pt x="272478" y="790474"/>
                  <a:pt x="299801" y="821374"/>
                  <a:pt x="299801" y="867232"/>
                </a:cubicBezTo>
                <a:cubicBezTo>
                  <a:pt x="299801" y="913090"/>
                  <a:pt x="272478" y="943706"/>
                  <a:pt x="230664" y="943706"/>
                </a:cubicBezTo>
                <a:cubicBezTo>
                  <a:pt x="188850" y="943706"/>
                  <a:pt x="161527" y="913090"/>
                  <a:pt x="161527" y="867232"/>
                </a:cubicBezTo>
                <a:cubicBezTo>
                  <a:pt x="161527" y="821089"/>
                  <a:pt x="188850" y="790474"/>
                  <a:pt x="230664" y="790474"/>
                </a:cubicBezTo>
                <a:close/>
                <a:moveTo>
                  <a:pt x="1176962" y="790448"/>
                </a:moveTo>
                <a:cubicBezTo>
                  <a:pt x="1204570" y="790448"/>
                  <a:pt x="1214421" y="807246"/>
                  <a:pt x="1219631" y="816423"/>
                </a:cubicBezTo>
                <a:lnTo>
                  <a:pt x="1221368" y="816423"/>
                </a:lnTo>
                <a:lnTo>
                  <a:pt x="1221368" y="792392"/>
                </a:lnTo>
                <a:lnTo>
                  <a:pt x="1250246" y="792392"/>
                </a:lnTo>
                <a:lnTo>
                  <a:pt x="1250246" y="940673"/>
                </a:lnTo>
                <a:lnTo>
                  <a:pt x="1222042" y="940673"/>
                </a:lnTo>
                <a:lnTo>
                  <a:pt x="1222042" y="917601"/>
                </a:lnTo>
                <a:lnTo>
                  <a:pt x="1219631" y="917601"/>
                </a:lnTo>
                <a:cubicBezTo>
                  <a:pt x="1214421" y="927063"/>
                  <a:pt x="1203792" y="943576"/>
                  <a:pt x="1176754" y="943576"/>
                </a:cubicBezTo>
                <a:cubicBezTo>
                  <a:pt x="1140747" y="943576"/>
                  <a:pt x="1114772" y="914905"/>
                  <a:pt x="1114772" y="866818"/>
                </a:cubicBezTo>
                <a:cubicBezTo>
                  <a:pt x="1114772" y="818730"/>
                  <a:pt x="1141136" y="790448"/>
                  <a:pt x="1176962" y="790448"/>
                </a:cubicBezTo>
                <a:close/>
                <a:moveTo>
                  <a:pt x="1044598" y="790448"/>
                </a:moveTo>
                <a:cubicBezTo>
                  <a:pt x="1074928" y="790448"/>
                  <a:pt x="1095096" y="809683"/>
                  <a:pt x="1095096" y="846364"/>
                </a:cubicBezTo>
                <a:lnTo>
                  <a:pt x="1095096" y="940698"/>
                </a:lnTo>
                <a:lnTo>
                  <a:pt x="1066218" y="940698"/>
                </a:lnTo>
                <a:lnTo>
                  <a:pt x="1066218" y="849838"/>
                </a:lnTo>
                <a:cubicBezTo>
                  <a:pt x="1066218" y="828296"/>
                  <a:pt x="1054811" y="815464"/>
                  <a:pt x="1034747" y="815464"/>
                </a:cubicBezTo>
                <a:cubicBezTo>
                  <a:pt x="1014682" y="815464"/>
                  <a:pt x="1000191" y="828970"/>
                  <a:pt x="1000191" y="852638"/>
                </a:cubicBezTo>
                <a:lnTo>
                  <a:pt x="1000191" y="940698"/>
                </a:lnTo>
                <a:lnTo>
                  <a:pt x="971313" y="940698"/>
                </a:lnTo>
                <a:lnTo>
                  <a:pt x="971313" y="792392"/>
                </a:lnTo>
                <a:lnTo>
                  <a:pt x="999025" y="792392"/>
                </a:lnTo>
                <a:lnTo>
                  <a:pt x="999025" y="816527"/>
                </a:lnTo>
                <a:lnTo>
                  <a:pt x="1000865" y="816527"/>
                </a:lnTo>
                <a:cubicBezTo>
                  <a:pt x="1007709" y="800791"/>
                  <a:pt x="1022304" y="790448"/>
                  <a:pt x="1044598" y="790448"/>
                </a:cubicBezTo>
                <a:close/>
                <a:moveTo>
                  <a:pt x="664280" y="790448"/>
                </a:moveTo>
                <a:cubicBezTo>
                  <a:pt x="694610" y="790448"/>
                  <a:pt x="714778" y="809683"/>
                  <a:pt x="714778" y="846364"/>
                </a:cubicBezTo>
                <a:lnTo>
                  <a:pt x="714778" y="940698"/>
                </a:lnTo>
                <a:lnTo>
                  <a:pt x="685900" y="940698"/>
                </a:lnTo>
                <a:lnTo>
                  <a:pt x="685900" y="849838"/>
                </a:lnTo>
                <a:cubicBezTo>
                  <a:pt x="685900" y="828296"/>
                  <a:pt x="674493" y="815464"/>
                  <a:pt x="654429" y="815464"/>
                </a:cubicBezTo>
                <a:cubicBezTo>
                  <a:pt x="634364" y="815464"/>
                  <a:pt x="619873" y="828970"/>
                  <a:pt x="619873" y="852638"/>
                </a:cubicBezTo>
                <a:lnTo>
                  <a:pt x="619873" y="940698"/>
                </a:lnTo>
                <a:lnTo>
                  <a:pt x="590995" y="940698"/>
                </a:lnTo>
                <a:lnTo>
                  <a:pt x="590995" y="792392"/>
                </a:lnTo>
                <a:lnTo>
                  <a:pt x="618707" y="792392"/>
                </a:lnTo>
                <a:lnTo>
                  <a:pt x="618707" y="816527"/>
                </a:lnTo>
                <a:lnTo>
                  <a:pt x="620547" y="816527"/>
                </a:lnTo>
                <a:cubicBezTo>
                  <a:pt x="627391" y="800791"/>
                  <a:pt x="641986" y="790448"/>
                  <a:pt x="664280" y="790448"/>
                </a:cubicBezTo>
                <a:close/>
                <a:moveTo>
                  <a:pt x="745471" y="756851"/>
                </a:moveTo>
                <a:lnTo>
                  <a:pt x="774349" y="756851"/>
                </a:lnTo>
                <a:lnTo>
                  <a:pt x="774349" y="792392"/>
                </a:lnTo>
                <a:lnTo>
                  <a:pt x="804757" y="792392"/>
                </a:lnTo>
                <a:lnTo>
                  <a:pt x="804757" y="815567"/>
                </a:lnTo>
                <a:lnTo>
                  <a:pt x="774349" y="815567"/>
                </a:lnTo>
                <a:lnTo>
                  <a:pt x="774349" y="897147"/>
                </a:lnTo>
                <a:cubicBezTo>
                  <a:pt x="774349" y="913867"/>
                  <a:pt x="782748" y="916952"/>
                  <a:pt x="792106" y="916952"/>
                </a:cubicBezTo>
                <a:cubicBezTo>
                  <a:pt x="796747" y="916952"/>
                  <a:pt x="800324" y="916097"/>
                  <a:pt x="802242" y="915708"/>
                </a:cubicBezTo>
                <a:lnTo>
                  <a:pt x="807453" y="939557"/>
                </a:lnTo>
                <a:cubicBezTo>
                  <a:pt x="804057" y="940802"/>
                  <a:pt x="797887" y="942538"/>
                  <a:pt x="788710" y="942642"/>
                </a:cubicBezTo>
                <a:lnTo>
                  <a:pt x="788736" y="942616"/>
                </a:lnTo>
                <a:cubicBezTo>
                  <a:pt x="765950" y="943109"/>
                  <a:pt x="745367" y="930069"/>
                  <a:pt x="745471" y="903135"/>
                </a:cubicBezTo>
                <a:lnTo>
                  <a:pt x="745471" y="815567"/>
                </a:lnTo>
                <a:lnTo>
                  <a:pt x="723747" y="815567"/>
                </a:lnTo>
                <a:lnTo>
                  <a:pt x="723747" y="792392"/>
                </a:lnTo>
                <a:lnTo>
                  <a:pt x="745471" y="792392"/>
                </a:lnTo>
                <a:close/>
                <a:moveTo>
                  <a:pt x="383247" y="742931"/>
                </a:moveTo>
                <a:lnTo>
                  <a:pt x="412125" y="742931"/>
                </a:lnTo>
                <a:lnTo>
                  <a:pt x="412125" y="900129"/>
                </a:lnTo>
                <a:cubicBezTo>
                  <a:pt x="412125" y="912883"/>
                  <a:pt x="414718" y="917705"/>
                  <a:pt x="423998" y="917420"/>
                </a:cubicBezTo>
                <a:cubicBezTo>
                  <a:pt x="429027" y="917316"/>
                  <a:pt x="431049" y="916642"/>
                  <a:pt x="433071" y="916072"/>
                </a:cubicBezTo>
                <a:lnTo>
                  <a:pt x="438282" y="939143"/>
                </a:lnTo>
                <a:cubicBezTo>
                  <a:pt x="434212" y="940413"/>
                  <a:pt x="428042" y="941658"/>
                  <a:pt x="420317" y="941761"/>
                </a:cubicBezTo>
                <a:cubicBezTo>
                  <a:pt x="395327" y="942150"/>
                  <a:pt x="383247" y="929604"/>
                  <a:pt x="383247" y="906143"/>
                </a:cubicBezTo>
                <a:lnTo>
                  <a:pt x="383247" y="742957"/>
                </a:lnTo>
                <a:close/>
                <a:moveTo>
                  <a:pt x="317895" y="742931"/>
                </a:moveTo>
                <a:lnTo>
                  <a:pt x="346773" y="742931"/>
                </a:lnTo>
                <a:lnTo>
                  <a:pt x="346773" y="900129"/>
                </a:lnTo>
                <a:cubicBezTo>
                  <a:pt x="346773" y="912883"/>
                  <a:pt x="349366" y="917705"/>
                  <a:pt x="358646" y="917420"/>
                </a:cubicBezTo>
                <a:cubicBezTo>
                  <a:pt x="363675" y="917316"/>
                  <a:pt x="365697" y="916642"/>
                  <a:pt x="367719" y="916072"/>
                </a:cubicBezTo>
                <a:lnTo>
                  <a:pt x="372930" y="939143"/>
                </a:lnTo>
                <a:cubicBezTo>
                  <a:pt x="368860" y="940413"/>
                  <a:pt x="362690" y="941658"/>
                  <a:pt x="354965" y="941761"/>
                </a:cubicBezTo>
                <a:cubicBezTo>
                  <a:pt x="329975" y="942150"/>
                  <a:pt x="317895" y="929604"/>
                  <a:pt x="317895" y="906143"/>
                </a:cubicBezTo>
                <a:lnTo>
                  <a:pt x="317895" y="742957"/>
                </a:lnTo>
                <a:close/>
                <a:moveTo>
                  <a:pt x="75384" y="740260"/>
                </a:moveTo>
                <a:cubicBezTo>
                  <a:pt x="115565" y="740260"/>
                  <a:pt x="143536" y="763228"/>
                  <a:pt x="144418" y="794906"/>
                </a:cubicBezTo>
                <a:lnTo>
                  <a:pt x="115643" y="794906"/>
                </a:lnTo>
                <a:cubicBezTo>
                  <a:pt x="113517" y="776656"/>
                  <a:pt x="97393" y="766028"/>
                  <a:pt x="74710" y="766028"/>
                </a:cubicBezTo>
                <a:cubicBezTo>
                  <a:pt x="50369" y="766028"/>
                  <a:pt x="35022" y="778497"/>
                  <a:pt x="35022" y="795295"/>
                </a:cubicBezTo>
                <a:cubicBezTo>
                  <a:pt x="34944" y="814219"/>
                  <a:pt x="55501" y="821451"/>
                  <a:pt x="70952" y="825418"/>
                </a:cubicBezTo>
                <a:lnTo>
                  <a:pt x="90264" y="830447"/>
                </a:lnTo>
                <a:cubicBezTo>
                  <a:pt x="115384" y="836616"/>
                  <a:pt x="147140" y="850433"/>
                  <a:pt x="147140" y="886052"/>
                </a:cubicBezTo>
                <a:cubicBezTo>
                  <a:pt x="147140" y="919570"/>
                  <a:pt x="118287" y="943990"/>
                  <a:pt x="73959" y="943990"/>
                </a:cubicBezTo>
                <a:cubicBezTo>
                  <a:pt x="29630" y="943990"/>
                  <a:pt x="1918" y="921877"/>
                  <a:pt x="0" y="886052"/>
                </a:cubicBezTo>
                <a:lnTo>
                  <a:pt x="29941" y="886052"/>
                </a:lnTo>
                <a:cubicBezTo>
                  <a:pt x="31678" y="907568"/>
                  <a:pt x="50809" y="917808"/>
                  <a:pt x="73777" y="917808"/>
                </a:cubicBezTo>
                <a:lnTo>
                  <a:pt x="73725" y="917833"/>
                </a:lnTo>
                <a:cubicBezTo>
                  <a:pt x="99130" y="917833"/>
                  <a:pt x="117561" y="905079"/>
                  <a:pt x="117561" y="885767"/>
                </a:cubicBezTo>
                <a:cubicBezTo>
                  <a:pt x="117561" y="868191"/>
                  <a:pt x="101256" y="861243"/>
                  <a:pt x="80102" y="855644"/>
                </a:cubicBezTo>
                <a:lnTo>
                  <a:pt x="56746" y="849267"/>
                </a:lnTo>
                <a:cubicBezTo>
                  <a:pt x="24990" y="840686"/>
                  <a:pt x="5288" y="824562"/>
                  <a:pt x="5288" y="797032"/>
                </a:cubicBezTo>
                <a:cubicBezTo>
                  <a:pt x="5288" y="762943"/>
                  <a:pt x="35696" y="740260"/>
                  <a:pt x="75384" y="740260"/>
                </a:cubicBezTo>
                <a:close/>
                <a:moveTo>
                  <a:pt x="775672" y="423713"/>
                </a:moveTo>
                <a:cubicBezTo>
                  <a:pt x="773883" y="424387"/>
                  <a:pt x="772120" y="424776"/>
                  <a:pt x="770539" y="424957"/>
                </a:cubicBezTo>
                <a:lnTo>
                  <a:pt x="771187" y="500756"/>
                </a:lnTo>
                <a:cubicBezTo>
                  <a:pt x="772613" y="501197"/>
                  <a:pt x="773883" y="501949"/>
                  <a:pt x="774920" y="502934"/>
                </a:cubicBezTo>
                <a:cubicBezTo>
                  <a:pt x="776657" y="501249"/>
                  <a:pt x="779094" y="500212"/>
                  <a:pt x="781790" y="500212"/>
                </a:cubicBezTo>
                <a:cubicBezTo>
                  <a:pt x="783890" y="500212"/>
                  <a:pt x="785782" y="500860"/>
                  <a:pt x="787363" y="501897"/>
                </a:cubicBezTo>
                <a:lnTo>
                  <a:pt x="787337" y="501923"/>
                </a:lnTo>
                <a:cubicBezTo>
                  <a:pt x="788322" y="500653"/>
                  <a:pt x="789670" y="499642"/>
                  <a:pt x="791226" y="498994"/>
                </a:cubicBezTo>
                <a:close/>
                <a:moveTo>
                  <a:pt x="759263" y="423117"/>
                </a:moveTo>
                <a:lnTo>
                  <a:pt x="743968" y="497905"/>
                </a:lnTo>
                <a:cubicBezTo>
                  <a:pt x="745783" y="498501"/>
                  <a:pt x="747338" y="499564"/>
                  <a:pt x="748453" y="500938"/>
                </a:cubicBezTo>
                <a:cubicBezTo>
                  <a:pt x="750034" y="499875"/>
                  <a:pt x="751952" y="499227"/>
                  <a:pt x="754052" y="499227"/>
                </a:cubicBezTo>
                <a:cubicBezTo>
                  <a:pt x="757111" y="499227"/>
                  <a:pt x="759807" y="500575"/>
                  <a:pt x="761544" y="502623"/>
                </a:cubicBezTo>
                <a:cubicBezTo>
                  <a:pt x="762503" y="501793"/>
                  <a:pt x="763644" y="501171"/>
                  <a:pt x="764914" y="500756"/>
                </a:cubicBezTo>
                <a:lnTo>
                  <a:pt x="764914" y="424983"/>
                </a:lnTo>
                <a:cubicBezTo>
                  <a:pt x="762710" y="424491"/>
                  <a:pt x="760844" y="423842"/>
                  <a:pt x="759263" y="423117"/>
                </a:cubicBezTo>
                <a:close/>
                <a:moveTo>
                  <a:pt x="781038" y="420472"/>
                </a:moveTo>
                <a:cubicBezTo>
                  <a:pt x="779794" y="421561"/>
                  <a:pt x="778472" y="422417"/>
                  <a:pt x="777124" y="423065"/>
                </a:cubicBezTo>
                <a:lnTo>
                  <a:pt x="792729" y="498501"/>
                </a:lnTo>
                <a:cubicBezTo>
                  <a:pt x="793507" y="498320"/>
                  <a:pt x="794285" y="498190"/>
                  <a:pt x="795114" y="498190"/>
                </a:cubicBezTo>
                <a:lnTo>
                  <a:pt x="799918" y="499429"/>
                </a:lnTo>
                <a:lnTo>
                  <a:pt x="799910" y="499434"/>
                </a:lnTo>
                <a:lnTo>
                  <a:pt x="799936" y="499434"/>
                </a:lnTo>
                <a:lnTo>
                  <a:pt x="799918" y="499429"/>
                </a:lnTo>
                <a:lnTo>
                  <a:pt x="806909" y="495494"/>
                </a:lnTo>
                <a:close/>
                <a:moveTo>
                  <a:pt x="753974" y="419436"/>
                </a:moveTo>
                <a:lnTo>
                  <a:pt x="727973" y="494846"/>
                </a:lnTo>
                <a:cubicBezTo>
                  <a:pt x="731136" y="494976"/>
                  <a:pt x="733910" y="496505"/>
                  <a:pt x="735543" y="498812"/>
                </a:cubicBezTo>
                <a:cubicBezTo>
                  <a:pt x="737046" y="497905"/>
                  <a:pt x="738861" y="497360"/>
                  <a:pt x="740805" y="497360"/>
                </a:cubicBezTo>
                <a:lnTo>
                  <a:pt x="740805" y="497335"/>
                </a:lnTo>
                <a:cubicBezTo>
                  <a:pt x="741376" y="497335"/>
                  <a:pt x="741920" y="497412"/>
                  <a:pt x="742464" y="497490"/>
                </a:cubicBezTo>
                <a:lnTo>
                  <a:pt x="757837" y="422339"/>
                </a:lnTo>
                <a:cubicBezTo>
                  <a:pt x="756230" y="421432"/>
                  <a:pt x="754959" y="420472"/>
                  <a:pt x="753974" y="419436"/>
                </a:cubicBezTo>
                <a:close/>
                <a:moveTo>
                  <a:pt x="784382" y="416480"/>
                </a:moveTo>
                <a:cubicBezTo>
                  <a:pt x="783760" y="417543"/>
                  <a:pt x="783060" y="418450"/>
                  <a:pt x="782308" y="419254"/>
                </a:cubicBezTo>
                <a:lnTo>
                  <a:pt x="808568" y="495468"/>
                </a:lnTo>
                <a:cubicBezTo>
                  <a:pt x="811990" y="495675"/>
                  <a:pt x="814868" y="497516"/>
                  <a:pt x="816371" y="500160"/>
                </a:cubicBezTo>
                <a:lnTo>
                  <a:pt x="816371" y="500134"/>
                </a:lnTo>
                <a:cubicBezTo>
                  <a:pt x="818886" y="499149"/>
                  <a:pt x="821867" y="497412"/>
                  <a:pt x="824641" y="494405"/>
                </a:cubicBezTo>
                <a:lnTo>
                  <a:pt x="789981" y="424853"/>
                </a:lnTo>
                <a:cubicBezTo>
                  <a:pt x="786637" y="422598"/>
                  <a:pt x="784978" y="419306"/>
                  <a:pt x="784382" y="416480"/>
                </a:cubicBezTo>
                <a:close/>
                <a:moveTo>
                  <a:pt x="750656" y="413629"/>
                </a:moveTo>
                <a:lnTo>
                  <a:pt x="708401" y="493265"/>
                </a:lnTo>
                <a:cubicBezTo>
                  <a:pt x="710735" y="497412"/>
                  <a:pt x="713871" y="500782"/>
                  <a:pt x="718123" y="502727"/>
                </a:cubicBezTo>
                <a:cubicBezTo>
                  <a:pt x="718589" y="498683"/>
                  <a:pt x="721959" y="495494"/>
                  <a:pt x="726314" y="494950"/>
                </a:cubicBezTo>
                <a:lnTo>
                  <a:pt x="752808" y="418113"/>
                </a:lnTo>
                <a:cubicBezTo>
                  <a:pt x="751641" y="416558"/>
                  <a:pt x="750993" y="415003"/>
                  <a:pt x="750656" y="413629"/>
                </a:cubicBezTo>
                <a:close/>
                <a:moveTo>
                  <a:pt x="765329" y="358905"/>
                </a:moveTo>
                <a:lnTo>
                  <a:pt x="769684" y="358905"/>
                </a:lnTo>
                <a:lnTo>
                  <a:pt x="769684" y="383325"/>
                </a:lnTo>
                <a:lnTo>
                  <a:pt x="778653" y="383325"/>
                </a:lnTo>
                <a:lnTo>
                  <a:pt x="778653" y="394731"/>
                </a:lnTo>
                <a:lnTo>
                  <a:pt x="817253" y="415392"/>
                </a:lnTo>
                <a:lnTo>
                  <a:pt x="817253" y="415443"/>
                </a:lnTo>
                <a:lnTo>
                  <a:pt x="824563" y="416195"/>
                </a:lnTo>
                <a:lnTo>
                  <a:pt x="824356" y="418321"/>
                </a:lnTo>
                <a:lnTo>
                  <a:pt x="817330" y="417595"/>
                </a:lnTo>
                <a:cubicBezTo>
                  <a:pt x="816294" y="419773"/>
                  <a:pt x="811913" y="427368"/>
                  <a:pt x="800610" y="427627"/>
                </a:cubicBezTo>
                <a:cubicBezTo>
                  <a:pt x="797266" y="427705"/>
                  <a:pt x="794544" y="427135"/>
                  <a:pt x="792341" y="426201"/>
                </a:cubicBezTo>
                <a:lnTo>
                  <a:pt x="825704" y="493161"/>
                </a:lnTo>
                <a:cubicBezTo>
                  <a:pt x="831225" y="486317"/>
                  <a:pt x="835528" y="473848"/>
                  <a:pt x="833066" y="451114"/>
                </a:cubicBezTo>
                <a:cubicBezTo>
                  <a:pt x="833066" y="451114"/>
                  <a:pt x="829514" y="451191"/>
                  <a:pt x="828140" y="450673"/>
                </a:cubicBezTo>
                <a:cubicBezTo>
                  <a:pt x="826766" y="450154"/>
                  <a:pt x="825159" y="449169"/>
                  <a:pt x="825159" y="449169"/>
                </a:cubicBezTo>
                <a:cubicBezTo>
                  <a:pt x="825159" y="449169"/>
                  <a:pt x="830240" y="446707"/>
                  <a:pt x="838095" y="440019"/>
                </a:cubicBezTo>
                <a:cubicBezTo>
                  <a:pt x="838095" y="440019"/>
                  <a:pt x="841128" y="437115"/>
                  <a:pt x="845664" y="436752"/>
                </a:cubicBezTo>
                <a:cubicBezTo>
                  <a:pt x="845664" y="436752"/>
                  <a:pt x="848879" y="436337"/>
                  <a:pt x="849838" y="438178"/>
                </a:cubicBezTo>
                <a:cubicBezTo>
                  <a:pt x="849838" y="438178"/>
                  <a:pt x="851445" y="438074"/>
                  <a:pt x="855256" y="437530"/>
                </a:cubicBezTo>
                <a:cubicBezTo>
                  <a:pt x="859093" y="436986"/>
                  <a:pt x="861192" y="438567"/>
                  <a:pt x="861192" y="438567"/>
                </a:cubicBezTo>
                <a:lnTo>
                  <a:pt x="860441" y="442611"/>
                </a:lnTo>
                <a:cubicBezTo>
                  <a:pt x="860441" y="442611"/>
                  <a:pt x="859663" y="444788"/>
                  <a:pt x="861944" y="445592"/>
                </a:cubicBezTo>
                <a:cubicBezTo>
                  <a:pt x="861944" y="445592"/>
                  <a:pt x="862307" y="445670"/>
                  <a:pt x="862644" y="446033"/>
                </a:cubicBezTo>
                <a:lnTo>
                  <a:pt x="862592" y="446007"/>
                </a:lnTo>
                <a:cubicBezTo>
                  <a:pt x="863733" y="447199"/>
                  <a:pt x="862929" y="449118"/>
                  <a:pt x="861322" y="449480"/>
                </a:cubicBezTo>
                <a:cubicBezTo>
                  <a:pt x="861244" y="449506"/>
                  <a:pt x="861089" y="449506"/>
                  <a:pt x="861089" y="449506"/>
                </a:cubicBezTo>
                <a:lnTo>
                  <a:pt x="858341" y="449506"/>
                </a:lnTo>
                <a:lnTo>
                  <a:pt x="856656" y="455961"/>
                </a:lnTo>
                <a:cubicBezTo>
                  <a:pt x="856656" y="455961"/>
                  <a:pt x="847453" y="453473"/>
                  <a:pt x="847168" y="458191"/>
                </a:cubicBezTo>
                <a:cubicBezTo>
                  <a:pt x="846883" y="462909"/>
                  <a:pt x="850201" y="494198"/>
                  <a:pt x="844913" y="506900"/>
                </a:cubicBezTo>
                <a:cubicBezTo>
                  <a:pt x="841698" y="514625"/>
                  <a:pt x="835528" y="527250"/>
                  <a:pt x="813260" y="535649"/>
                </a:cubicBezTo>
                <a:cubicBezTo>
                  <a:pt x="817019" y="536790"/>
                  <a:pt x="820130" y="538086"/>
                  <a:pt x="821867" y="539537"/>
                </a:cubicBezTo>
                <a:cubicBezTo>
                  <a:pt x="829385" y="545837"/>
                  <a:pt x="821556" y="552706"/>
                  <a:pt x="821556" y="552706"/>
                </a:cubicBezTo>
                <a:cubicBezTo>
                  <a:pt x="817745" y="556206"/>
                  <a:pt x="810176" y="554210"/>
                  <a:pt x="810176" y="554210"/>
                </a:cubicBezTo>
                <a:lnTo>
                  <a:pt x="792029" y="550529"/>
                </a:lnTo>
                <a:cubicBezTo>
                  <a:pt x="791044" y="552655"/>
                  <a:pt x="789722" y="553951"/>
                  <a:pt x="789722" y="553951"/>
                </a:cubicBezTo>
                <a:cubicBezTo>
                  <a:pt x="786197" y="557113"/>
                  <a:pt x="781971" y="556050"/>
                  <a:pt x="781971" y="556050"/>
                </a:cubicBezTo>
                <a:lnTo>
                  <a:pt x="758278" y="551229"/>
                </a:lnTo>
                <a:cubicBezTo>
                  <a:pt x="757837" y="552240"/>
                  <a:pt x="757474" y="552862"/>
                  <a:pt x="757474" y="552862"/>
                </a:cubicBezTo>
                <a:cubicBezTo>
                  <a:pt x="754804" y="557295"/>
                  <a:pt x="749904" y="555895"/>
                  <a:pt x="749904" y="555895"/>
                </a:cubicBezTo>
                <a:lnTo>
                  <a:pt x="712445" y="547522"/>
                </a:lnTo>
                <a:cubicBezTo>
                  <a:pt x="705135" y="544152"/>
                  <a:pt x="707468" y="537489"/>
                  <a:pt x="707468" y="537489"/>
                </a:cubicBezTo>
                <a:cubicBezTo>
                  <a:pt x="709335" y="532771"/>
                  <a:pt x="711538" y="530983"/>
                  <a:pt x="713327" y="530387"/>
                </a:cubicBezTo>
                <a:cubicBezTo>
                  <a:pt x="712316" y="529713"/>
                  <a:pt x="711383" y="529013"/>
                  <a:pt x="710527" y="528365"/>
                </a:cubicBezTo>
                <a:cubicBezTo>
                  <a:pt x="694455" y="516362"/>
                  <a:pt x="692407" y="503167"/>
                  <a:pt x="689763" y="483206"/>
                </a:cubicBezTo>
                <a:cubicBezTo>
                  <a:pt x="689763" y="483206"/>
                  <a:pt x="688907" y="476389"/>
                  <a:pt x="688933" y="469571"/>
                </a:cubicBezTo>
                <a:cubicBezTo>
                  <a:pt x="688959" y="463064"/>
                  <a:pt x="689944" y="456557"/>
                  <a:pt x="686393" y="456143"/>
                </a:cubicBezTo>
                <a:cubicBezTo>
                  <a:pt x="686393" y="456143"/>
                  <a:pt x="685200" y="455546"/>
                  <a:pt x="679160" y="457024"/>
                </a:cubicBezTo>
                <a:lnTo>
                  <a:pt x="677190" y="450699"/>
                </a:lnTo>
                <a:cubicBezTo>
                  <a:pt x="677190" y="450699"/>
                  <a:pt x="672109" y="451943"/>
                  <a:pt x="672109" y="448988"/>
                </a:cubicBezTo>
                <a:cubicBezTo>
                  <a:pt x="672109" y="448988"/>
                  <a:pt x="672290" y="447277"/>
                  <a:pt x="674805" y="445955"/>
                </a:cubicBezTo>
                <a:cubicBezTo>
                  <a:pt x="674805" y="445955"/>
                  <a:pt x="675064" y="444633"/>
                  <a:pt x="674468" y="443259"/>
                </a:cubicBezTo>
                <a:cubicBezTo>
                  <a:pt x="673872" y="441885"/>
                  <a:pt x="672990" y="438878"/>
                  <a:pt x="676283" y="438696"/>
                </a:cubicBezTo>
                <a:cubicBezTo>
                  <a:pt x="679575" y="438515"/>
                  <a:pt x="679912" y="438463"/>
                  <a:pt x="685097" y="439085"/>
                </a:cubicBezTo>
                <a:cubicBezTo>
                  <a:pt x="685097" y="439085"/>
                  <a:pt x="686056" y="436804"/>
                  <a:pt x="690074" y="437322"/>
                </a:cubicBezTo>
                <a:cubicBezTo>
                  <a:pt x="694092" y="437841"/>
                  <a:pt x="695829" y="439319"/>
                  <a:pt x="697799" y="440718"/>
                </a:cubicBezTo>
                <a:cubicBezTo>
                  <a:pt x="698265" y="441055"/>
                  <a:pt x="708713" y="448521"/>
                  <a:pt x="710423" y="448599"/>
                </a:cubicBezTo>
                <a:cubicBezTo>
                  <a:pt x="710423" y="448599"/>
                  <a:pt x="710086" y="449766"/>
                  <a:pt x="706665" y="450621"/>
                </a:cubicBezTo>
                <a:cubicBezTo>
                  <a:pt x="706665" y="450621"/>
                  <a:pt x="704643" y="451114"/>
                  <a:pt x="702646" y="451114"/>
                </a:cubicBezTo>
                <a:cubicBezTo>
                  <a:pt x="702646" y="451114"/>
                  <a:pt x="699821" y="475792"/>
                  <a:pt x="707468" y="491580"/>
                </a:cubicBezTo>
                <a:lnTo>
                  <a:pt x="747364" y="416377"/>
                </a:lnTo>
                <a:cubicBezTo>
                  <a:pt x="740261" y="423194"/>
                  <a:pt x="731395" y="421743"/>
                  <a:pt x="731395" y="421743"/>
                </a:cubicBezTo>
                <a:cubicBezTo>
                  <a:pt x="715867" y="419850"/>
                  <a:pt x="713845" y="409637"/>
                  <a:pt x="713586" y="406915"/>
                </a:cubicBezTo>
                <a:lnTo>
                  <a:pt x="708505" y="406396"/>
                </a:lnTo>
                <a:lnTo>
                  <a:pt x="708713" y="404270"/>
                </a:lnTo>
                <a:lnTo>
                  <a:pt x="716023" y="405022"/>
                </a:lnTo>
                <a:lnTo>
                  <a:pt x="757292" y="394731"/>
                </a:lnTo>
                <a:lnTo>
                  <a:pt x="757292" y="383299"/>
                </a:lnTo>
                <a:lnTo>
                  <a:pt x="765329" y="383299"/>
                </a:lnTo>
                <a:lnTo>
                  <a:pt x="765329" y="379825"/>
                </a:lnTo>
                <a:cubicBezTo>
                  <a:pt x="764395" y="379384"/>
                  <a:pt x="757707" y="376507"/>
                  <a:pt x="742672" y="375574"/>
                </a:cubicBezTo>
                <a:cubicBezTo>
                  <a:pt x="726418" y="374589"/>
                  <a:pt x="714519" y="375003"/>
                  <a:pt x="714519" y="375003"/>
                </a:cubicBezTo>
                <a:cubicBezTo>
                  <a:pt x="714519" y="375003"/>
                  <a:pt x="715764" y="370000"/>
                  <a:pt x="729918" y="367382"/>
                </a:cubicBezTo>
                <a:cubicBezTo>
                  <a:pt x="744046" y="364764"/>
                  <a:pt x="748116" y="369663"/>
                  <a:pt x="765329" y="364738"/>
                </a:cubicBezTo>
                <a:close/>
                <a:moveTo>
                  <a:pt x="633094" y="256794"/>
                </a:moveTo>
                <a:cubicBezTo>
                  <a:pt x="631279" y="257468"/>
                  <a:pt x="629517" y="257857"/>
                  <a:pt x="627935" y="258038"/>
                </a:cubicBezTo>
                <a:lnTo>
                  <a:pt x="628583" y="333837"/>
                </a:lnTo>
                <a:cubicBezTo>
                  <a:pt x="630009" y="334304"/>
                  <a:pt x="631305" y="335056"/>
                  <a:pt x="632316" y="336041"/>
                </a:cubicBezTo>
                <a:cubicBezTo>
                  <a:pt x="634053" y="334356"/>
                  <a:pt x="636490" y="333319"/>
                  <a:pt x="639186" y="333319"/>
                </a:cubicBezTo>
                <a:cubicBezTo>
                  <a:pt x="641286" y="333319"/>
                  <a:pt x="643178" y="333941"/>
                  <a:pt x="644759" y="335004"/>
                </a:cubicBezTo>
                <a:cubicBezTo>
                  <a:pt x="645745" y="333734"/>
                  <a:pt x="647092" y="332697"/>
                  <a:pt x="648648" y="332075"/>
                </a:cubicBezTo>
                <a:close/>
                <a:moveTo>
                  <a:pt x="616659" y="256198"/>
                </a:moveTo>
                <a:lnTo>
                  <a:pt x="601364" y="330986"/>
                </a:lnTo>
                <a:cubicBezTo>
                  <a:pt x="603153" y="331582"/>
                  <a:pt x="604708" y="332619"/>
                  <a:pt x="605823" y="334019"/>
                </a:cubicBezTo>
                <a:cubicBezTo>
                  <a:pt x="607404" y="332956"/>
                  <a:pt x="609348" y="332308"/>
                  <a:pt x="611448" y="332308"/>
                </a:cubicBezTo>
                <a:cubicBezTo>
                  <a:pt x="614507" y="332308"/>
                  <a:pt x="617177" y="333656"/>
                  <a:pt x="618940" y="335704"/>
                </a:cubicBezTo>
                <a:cubicBezTo>
                  <a:pt x="619899" y="334900"/>
                  <a:pt x="621040" y="334252"/>
                  <a:pt x="622310" y="333837"/>
                </a:cubicBezTo>
                <a:lnTo>
                  <a:pt x="622310" y="258064"/>
                </a:lnTo>
                <a:cubicBezTo>
                  <a:pt x="620107" y="257572"/>
                  <a:pt x="618240" y="256923"/>
                  <a:pt x="616659" y="256198"/>
                </a:cubicBezTo>
                <a:close/>
                <a:moveTo>
                  <a:pt x="638460" y="253579"/>
                </a:moveTo>
                <a:cubicBezTo>
                  <a:pt x="637216" y="254668"/>
                  <a:pt x="635894" y="255524"/>
                  <a:pt x="634546" y="256172"/>
                </a:cubicBezTo>
                <a:lnTo>
                  <a:pt x="650125" y="331608"/>
                </a:lnTo>
                <a:cubicBezTo>
                  <a:pt x="650903" y="331427"/>
                  <a:pt x="651681" y="331297"/>
                  <a:pt x="652510" y="331297"/>
                </a:cubicBezTo>
                <a:cubicBezTo>
                  <a:pt x="654273" y="331297"/>
                  <a:pt x="655906" y="331764"/>
                  <a:pt x="657332" y="332541"/>
                </a:cubicBezTo>
                <a:cubicBezTo>
                  <a:pt x="658862" y="330364"/>
                  <a:pt x="661402" y="328886"/>
                  <a:pt x="664331" y="328601"/>
                </a:cubicBezTo>
                <a:close/>
                <a:moveTo>
                  <a:pt x="611370" y="252568"/>
                </a:moveTo>
                <a:lnTo>
                  <a:pt x="585370" y="327953"/>
                </a:lnTo>
                <a:cubicBezTo>
                  <a:pt x="588532" y="328082"/>
                  <a:pt x="591306" y="329612"/>
                  <a:pt x="592939" y="331919"/>
                </a:cubicBezTo>
                <a:cubicBezTo>
                  <a:pt x="594443" y="330986"/>
                  <a:pt x="596257" y="330441"/>
                  <a:pt x="598201" y="330441"/>
                </a:cubicBezTo>
                <a:cubicBezTo>
                  <a:pt x="598772" y="330441"/>
                  <a:pt x="599316" y="330519"/>
                  <a:pt x="599861" y="330597"/>
                </a:cubicBezTo>
                <a:lnTo>
                  <a:pt x="615207" y="255472"/>
                </a:lnTo>
                <a:cubicBezTo>
                  <a:pt x="613626" y="254564"/>
                  <a:pt x="612355" y="253579"/>
                  <a:pt x="611370" y="252568"/>
                </a:cubicBezTo>
                <a:close/>
                <a:moveTo>
                  <a:pt x="641778" y="249587"/>
                </a:moveTo>
                <a:cubicBezTo>
                  <a:pt x="641156" y="250650"/>
                  <a:pt x="640430" y="251557"/>
                  <a:pt x="639704" y="252361"/>
                </a:cubicBezTo>
                <a:lnTo>
                  <a:pt x="665965" y="328575"/>
                </a:lnTo>
                <a:cubicBezTo>
                  <a:pt x="669360" y="328782"/>
                  <a:pt x="672264" y="330623"/>
                  <a:pt x="673767" y="333267"/>
                </a:cubicBezTo>
                <a:cubicBezTo>
                  <a:pt x="676282" y="332282"/>
                  <a:pt x="679237" y="330545"/>
                  <a:pt x="682037" y="327538"/>
                </a:cubicBezTo>
                <a:lnTo>
                  <a:pt x="647378" y="257986"/>
                </a:lnTo>
                <a:cubicBezTo>
                  <a:pt x="644034" y="255705"/>
                  <a:pt x="642374" y="252439"/>
                  <a:pt x="641778" y="249587"/>
                </a:cubicBezTo>
                <a:close/>
                <a:moveTo>
                  <a:pt x="608052" y="246710"/>
                </a:moveTo>
                <a:lnTo>
                  <a:pt x="565798" y="326346"/>
                </a:lnTo>
                <a:cubicBezTo>
                  <a:pt x="568105" y="330493"/>
                  <a:pt x="571267" y="333889"/>
                  <a:pt x="575519" y="335833"/>
                </a:cubicBezTo>
                <a:cubicBezTo>
                  <a:pt x="575959" y="331789"/>
                  <a:pt x="579355" y="328575"/>
                  <a:pt x="583685" y="328031"/>
                </a:cubicBezTo>
                <a:lnTo>
                  <a:pt x="610178" y="251194"/>
                </a:lnTo>
                <a:cubicBezTo>
                  <a:pt x="609037" y="249639"/>
                  <a:pt x="608389" y="248084"/>
                  <a:pt x="608052" y="246710"/>
                </a:cubicBezTo>
                <a:close/>
                <a:moveTo>
                  <a:pt x="622777" y="191986"/>
                </a:moveTo>
                <a:lnTo>
                  <a:pt x="627132" y="191986"/>
                </a:lnTo>
                <a:lnTo>
                  <a:pt x="627132" y="216380"/>
                </a:lnTo>
                <a:lnTo>
                  <a:pt x="636101" y="216380"/>
                </a:lnTo>
                <a:lnTo>
                  <a:pt x="636101" y="227812"/>
                </a:lnTo>
                <a:lnTo>
                  <a:pt x="674701" y="248447"/>
                </a:lnTo>
                <a:lnTo>
                  <a:pt x="674701" y="248524"/>
                </a:lnTo>
                <a:lnTo>
                  <a:pt x="682011" y="249276"/>
                </a:lnTo>
                <a:lnTo>
                  <a:pt x="681804" y="251402"/>
                </a:lnTo>
                <a:lnTo>
                  <a:pt x="674752" y="250676"/>
                </a:lnTo>
                <a:cubicBezTo>
                  <a:pt x="673741" y="252854"/>
                  <a:pt x="669360" y="260449"/>
                  <a:pt x="658032" y="260708"/>
                </a:cubicBezTo>
                <a:cubicBezTo>
                  <a:pt x="654662" y="260786"/>
                  <a:pt x="651966" y="260216"/>
                  <a:pt x="649763" y="259282"/>
                </a:cubicBezTo>
                <a:lnTo>
                  <a:pt x="683126" y="326242"/>
                </a:lnTo>
                <a:cubicBezTo>
                  <a:pt x="688621" y="319398"/>
                  <a:pt x="692925" y="306955"/>
                  <a:pt x="690488" y="284221"/>
                </a:cubicBezTo>
                <a:cubicBezTo>
                  <a:pt x="690488" y="284221"/>
                  <a:pt x="686936" y="284298"/>
                  <a:pt x="685562" y="283754"/>
                </a:cubicBezTo>
                <a:cubicBezTo>
                  <a:pt x="684163" y="283235"/>
                  <a:pt x="682555" y="282250"/>
                  <a:pt x="682555" y="282250"/>
                </a:cubicBezTo>
                <a:cubicBezTo>
                  <a:pt x="682555" y="282250"/>
                  <a:pt x="687636" y="279814"/>
                  <a:pt x="695491" y="273099"/>
                </a:cubicBezTo>
                <a:cubicBezTo>
                  <a:pt x="695491" y="273099"/>
                  <a:pt x="698524" y="270196"/>
                  <a:pt x="703061" y="269833"/>
                </a:cubicBezTo>
                <a:cubicBezTo>
                  <a:pt x="703061" y="269833"/>
                  <a:pt x="706275" y="269444"/>
                  <a:pt x="707234" y="271285"/>
                </a:cubicBezTo>
                <a:cubicBezTo>
                  <a:pt x="707234" y="271285"/>
                  <a:pt x="708841" y="271181"/>
                  <a:pt x="712652" y="270637"/>
                </a:cubicBezTo>
                <a:cubicBezTo>
                  <a:pt x="716489" y="270092"/>
                  <a:pt x="718589" y="271674"/>
                  <a:pt x="718589" y="271674"/>
                </a:cubicBezTo>
                <a:lnTo>
                  <a:pt x="717837" y="275718"/>
                </a:lnTo>
                <a:cubicBezTo>
                  <a:pt x="717837" y="275718"/>
                  <a:pt x="717059" y="277895"/>
                  <a:pt x="719340" y="278699"/>
                </a:cubicBezTo>
                <a:cubicBezTo>
                  <a:pt x="719340" y="278699"/>
                  <a:pt x="719677" y="278777"/>
                  <a:pt x="720040" y="279140"/>
                </a:cubicBezTo>
                <a:cubicBezTo>
                  <a:pt x="721155" y="280332"/>
                  <a:pt x="720351" y="282224"/>
                  <a:pt x="718744" y="282613"/>
                </a:cubicBezTo>
                <a:cubicBezTo>
                  <a:pt x="718666" y="282613"/>
                  <a:pt x="718511" y="282639"/>
                  <a:pt x="718511" y="282639"/>
                </a:cubicBezTo>
                <a:lnTo>
                  <a:pt x="715763" y="282639"/>
                </a:lnTo>
                <a:lnTo>
                  <a:pt x="714104" y="289094"/>
                </a:lnTo>
                <a:cubicBezTo>
                  <a:pt x="714104" y="289094"/>
                  <a:pt x="704875" y="286605"/>
                  <a:pt x="704616" y="291323"/>
                </a:cubicBezTo>
                <a:cubicBezTo>
                  <a:pt x="704331" y="296041"/>
                  <a:pt x="707623" y="327331"/>
                  <a:pt x="702361" y="340033"/>
                </a:cubicBezTo>
                <a:cubicBezTo>
                  <a:pt x="699146" y="347758"/>
                  <a:pt x="692976" y="360383"/>
                  <a:pt x="670708" y="368782"/>
                </a:cubicBezTo>
                <a:cubicBezTo>
                  <a:pt x="674493" y="369922"/>
                  <a:pt x="677578" y="371219"/>
                  <a:pt x="679315" y="372696"/>
                </a:cubicBezTo>
                <a:cubicBezTo>
                  <a:pt x="686807" y="378970"/>
                  <a:pt x="679004" y="385839"/>
                  <a:pt x="679004" y="385839"/>
                </a:cubicBezTo>
                <a:cubicBezTo>
                  <a:pt x="675167" y="389339"/>
                  <a:pt x="667624" y="387343"/>
                  <a:pt x="667624" y="387343"/>
                </a:cubicBezTo>
                <a:lnTo>
                  <a:pt x="649451" y="383662"/>
                </a:lnTo>
                <a:cubicBezTo>
                  <a:pt x="648466" y="385761"/>
                  <a:pt x="647144" y="387084"/>
                  <a:pt x="647144" y="387084"/>
                </a:cubicBezTo>
                <a:cubicBezTo>
                  <a:pt x="643619" y="390246"/>
                  <a:pt x="639393" y="389157"/>
                  <a:pt x="639393" y="389157"/>
                </a:cubicBezTo>
                <a:lnTo>
                  <a:pt x="615700" y="384362"/>
                </a:lnTo>
                <a:cubicBezTo>
                  <a:pt x="615233" y="385347"/>
                  <a:pt x="614870" y="385995"/>
                  <a:pt x="614870" y="385995"/>
                </a:cubicBezTo>
                <a:cubicBezTo>
                  <a:pt x="612226" y="390428"/>
                  <a:pt x="607326" y="389028"/>
                  <a:pt x="607326" y="389028"/>
                </a:cubicBezTo>
                <a:lnTo>
                  <a:pt x="569867" y="380681"/>
                </a:lnTo>
                <a:cubicBezTo>
                  <a:pt x="562557" y="377310"/>
                  <a:pt x="564890" y="370648"/>
                  <a:pt x="564890" y="370648"/>
                </a:cubicBezTo>
                <a:cubicBezTo>
                  <a:pt x="566783" y="365904"/>
                  <a:pt x="568960" y="364116"/>
                  <a:pt x="570775" y="363545"/>
                </a:cubicBezTo>
                <a:cubicBezTo>
                  <a:pt x="569738" y="362845"/>
                  <a:pt x="568805" y="362145"/>
                  <a:pt x="567949" y="361523"/>
                </a:cubicBezTo>
                <a:cubicBezTo>
                  <a:pt x="551877" y="349521"/>
                  <a:pt x="549855" y="336326"/>
                  <a:pt x="547211" y="316365"/>
                </a:cubicBezTo>
                <a:cubicBezTo>
                  <a:pt x="547211" y="316365"/>
                  <a:pt x="546355" y="309521"/>
                  <a:pt x="546381" y="302704"/>
                </a:cubicBezTo>
                <a:cubicBezTo>
                  <a:pt x="546407" y="296171"/>
                  <a:pt x="547392" y="289690"/>
                  <a:pt x="543841" y="289276"/>
                </a:cubicBezTo>
                <a:cubicBezTo>
                  <a:pt x="543841" y="289276"/>
                  <a:pt x="542674" y="288679"/>
                  <a:pt x="536608" y="290157"/>
                </a:cubicBezTo>
                <a:lnTo>
                  <a:pt x="534638" y="283806"/>
                </a:lnTo>
                <a:cubicBezTo>
                  <a:pt x="534638" y="283806"/>
                  <a:pt x="529557" y="285050"/>
                  <a:pt x="529557" y="282095"/>
                </a:cubicBezTo>
                <a:cubicBezTo>
                  <a:pt x="529557" y="282095"/>
                  <a:pt x="529764" y="280384"/>
                  <a:pt x="532253" y="279062"/>
                </a:cubicBezTo>
                <a:cubicBezTo>
                  <a:pt x="532253" y="279062"/>
                  <a:pt x="532564" y="277740"/>
                  <a:pt x="531942" y="276366"/>
                </a:cubicBezTo>
                <a:cubicBezTo>
                  <a:pt x="531320" y="274992"/>
                  <a:pt x="530438" y="272011"/>
                  <a:pt x="533731" y="271829"/>
                </a:cubicBezTo>
                <a:cubicBezTo>
                  <a:pt x="537049" y="271648"/>
                  <a:pt x="537386" y="271570"/>
                  <a:pt x="542544" y="272192"/>
                </a:cubicBezTo>
                <a:cubicBezTo>
                  <a:pt x="542544" y="272192"/>
                  <a:pt x="543530" y="269937"/>
                  <a:pt x="547548" y="270455"/>
                </a:cubicBezTo>
                <a:cubicBezTo>
                  <a:pt x="551566" y="270948"/>
                  <a:pt x="553277" y="272425"/>
                  <a:pt x="555247" y="273825"/>
                </a:cubicBezTo>
                <a:cubicBezTo>
                  <a:pt x="555713" y="274162"/>
                  <a:pt x="566186" y="281628"/>
                  <a:pt x="567897" y="281706"/>
                </a:cubicBezTo>
                <a:cubicBezTo>
                  <a:pt x="567897" y="281706"/>
                  <a:pt x="567534" y="282873"/>
                  <a:pt x="564113" y="283702"/>
                </a:cubicBezTo>
                <a:cubicBezTo>
                  <a:pt x="564113" y="283702"/>
                  <a:pt x="562091" y="284221"/>
                  <a:pt x="560094" y="284221"/>
                </a:cubicBezTo>
                <a:cubicBezTo>
                  <a:pt x="560094" y="284221"/>
                  <a:pt x="557269" y="308899"/>
                  <a:pt x="564916" y="324687"/>
                </a:cubicBezTo>
                <a:lnTo>
                  <a:pt x="604812" y="249484"/>
                </a:lnTo>
                <a:cubicBezTo>
                  <a:pt x="597683" y="256301"/>
                  <a:pt x="588843" y="254850"/>
                  <a:pt x="588843" y="254850"/>
                </a:cubicBezTo>
                <a:cubicBezTo>
                  <a:pt x="573315" y="252957"/>
                  <a:pt x="571293" y="242718"/>
                  <a:pt x="571034" y="240022"/>
                </a:cubicBezTo>
                <a:lnTo>
                  <a:pt x="565927" y="239477"/>
                </a:lnTo>
                <a:lnTo>
                  <a:pt x="566160" y="237351"/>
                </a:lnTo>
                <a:lnTo>
                  <a:pt x="573471" y="238103"/>
                </a:lnTo>
                <a:lnTo>
                  <a:pt x="614740" y="227812"/>
                </a:lnTo>
                <a:lnTo>
                  <a:pt x="614740" y="216380"/>
                </a:lnTo>
                <a:lnTo>
                  <a:pt x="622777" y="216380"/>
                </a:lnTo>
                <a:lnTo>
                  <a:pt x="622777" y="212906"/>
                </a:lnTo>
                <a:cubicBezTo>
                  <a:pt x="621869" y="212465"/>
                  <a:pt x="615181" y="209588"/>
                  <a:pt x="600146" y="208655"/>
                </a:cubicBezTo>
                <a:cubicBezTo>
                  <a:pt x="583892" y="207644"/>
                  <a:pt x="571993" y="208058"/>
                  <a:pt x="571993" y="208058"/>
                </a:cubicBezTo>
                <a:cubicBezTo>
                  <a:pt x="571993" y="208058"/>
                  <a:pt x="573212" y="203081"/>
                  <a:pt x="587366" y="200463"/>
                </a:cubicBezTo>
                <a:cubicBezTo>
                  <a:pt x="601494" y="197845"/>
                  <a:pt x="605564" y="202744"/>
                  <a:pt x="622777" y="197819"/>
                </a:cubicBezTo>
                <a:close/>
                <a:moveTo>
                  <a:pt x="583348" y="118961"/>
                </a:moveTo>
                <a:lnTo>
                  <a:pt x="583400" y="119038"/>
                </a:lnTo>
                <a:lnTo>
                  <a:pt x="583335" y="118997"/>
                </a:lnTo>
                <a:close/>
                <a:moveTo>
                  <a:pt x="496428" y="96719"/>
                </a:moveTo>
                <a:cubicBezTo>
                  <a:pt x="494639" y="97393"/>
                  <a:pt x="492876" y="97782"/>
                  <a:pt x="491295" y="97963"/>
                </a:cubicBezTo>
                <a:lnTo>
                  <a:pt x="491943" y="173762"/>
                </a:lnTo>
                <a:cubicBezTo>
                  <a:pt x="493369" y="174203"/>
                  <a:pt x="494639" y="174955"/>
                  <a:pt x="495676" y="175940"/>
                </a:cubicBezTo>
                <a:cubicBezTo>
                  <a:pt x="497413" y="174255"/>
                  <a:pt x="499850" y="173218"/>
                  <a:pt x="502546" y="173218"/>
                </a:cubicBezTo>
                <a:cubicBezTo>
                  <a:pt x="504646" y="173218"/>
                  <a:pt x="506538" y="173866"/>
                  <a:pt x="508119" y="174903"/>
                </a:cubicBezTo>
                <a:lnTo>
                  <a:pt x="508093" y="174929"/>
                </a:lnTo>
                <a:cubicBezTo>
                  <a:pt x="509078" y="173659"/>
                  <a:pt x="510426" y="172648"/>
                  <a:pt x="511982" y="171999"/>
                </a:cubicBezTo>
                <a:close/>
                <a:moveTo>
                  <a:pt x="480019" y="96122"/>
                </a:moveTo>
                <a:lnTo>
                  <a:pt x="464724" y="170911"/>
                </a:lnTo>
                <a:cubicBezTo>
                  <a:pt x="466539" y="171507"/>
                  <a:pt x="468094" y="172570"/>
                  <a:pt x="469209" y="173944"/>
                </a:cubicBezTo>
                <a:cubicBezTo>
                  <a:pt x="470790" y="172881"/>
                  <a:pt x="472708" y="172233"/>
                  <a:pt x="474808" y="172233"/>
                </a:cubicBezTo>
                <a:cubicBezTo>
                  <a:pt x="477867" y="172233"/>
                  <a:pt x="480563" y="173581"/>
                  <a:pt x="482300" y="175629"/>
                </a:cubicBezTo>
                <a:cubicBezTo>
                  <a:pt x="483259" y="174799"/>
                  <a:pt x="484400" y="174177"/>
                  <a:pt x="485670" y="173762"/>
                </a:cubicBezTo>
                <a:lnTo>
                  <a:pt x="485670" y="97989"/>
                </a:lnTo>
                <a:cubicBezTo>
                  <a:pt x="483466" y="97496"/>
                  <a:pt x="481626" y="96848"/>
                  <a:pt x="480019" y="96122"/>
                </a:cubicBezTo>
                <a:close/>
                <a:moveTo>
                  <a:pt x="501794" y="93478"/>
                </a:moveTo>
                <a:cubicBezTo>
                  <a:pt x="500550" y="94567"/>
                  <a:pt x="499228" y="95423"/>
                  <a:pt x="497880" y="96071"/>
                </a:cubicBezTo>
                <a:lnTo>
                  <a:pt x="513485" y="171507"/>
                </a:lnTo>
                <a:cubicBezTo>
                  <a:pt x="514263" y="171325"/>
                  <a:pt x="515041" y="171196"/>
                  <a:pt x="515870" y="171196"/>
                </a:cubicBezTo>
                <a:lnTo>
                  <a:pt x="520674" y="172435"/>
                </a:lnTo>
                <a:lnTo>
                  <a:pt x="520666" y="172440"/>
                </a:lnTo>
                <a:lnTo>
                  <a:pt x="520692" y="172440"/>
                </a:lnTo>
                <a:lnTo>
                  <a:pt x="520674" y="172435"/>
                </a:lnTo>
                <a:lnTo>
                  <a:pt x="527665" y="168500"/>
                </a:lnTo>
                <a:close/>
                <a:moveTo>
                  <a:pt x="474730" y="92441"/>
                </a:moveTo>
                <a:lnTo>
                  <a:pt x="448729" y="167852"/>
                </a:lnTo>
                <a:cubicBezTo>
                  <a:pt x="451892" y="167981"/>
                  <a:pt x="454666" y="169511"/>
                  <a:pt x="456299" y="171818"/>
                </a:cubicBezTo>
                <a:cubicBezTo>
                  <a:pt x="457802" y="170911"/>
                  <a:pt x="459617" y="170366"/>
                  <a:pt x="461561" y="170366"/>
                </a:cubicBezTo>
                <a:lnTo>
                  <a:pt x="461561" y="170340"/>
                </a:lnTo>
                <a:cubicBezTo>
                  <a:pt x="462132" y="170340"/>
                  <a:pt x="462676" y="170418"/>
                  <a:pt x="463220" y="170496"/>
                </a:cubicBezTo>
                <a:lnTo>
                  <a:pt x="478593" y="95345"/>
                </a:lnTo>
                <a:cubicBezTo>
                  <a:pt x="476986" y="94437"/>
                  <a:pt x="475715" y="93478"/>
                  <a:pt x="474730" y="92441"/>
                </a:cubicBezTo>
                <a:close/>
                <a:moveTo>
                  <a:pt x="505138" y="89486"/>
                </a:moveTo>
                <a:cubicBezTo>
                  <a:pt x="504516" y="90549"/>
                  <a:pt x="503816" y="91456"/>
                  <a:pt x="503064" y="92260"/>
                </a:cubicBezTo>
                <a:lnTo>
                  <a:pt x="529324" y="168474"/>
                </a:lnTo>
                <a:cubicBezTo>
                  <a:pt x="532746" y="168681"/>
                  <a:pt x="535624" y="170522"/>
                  <a:pt x="537127" y="173166"/>
                </a:cubicBezTo>
                <a:lnTo>
                  <a:pt x="537127" y="173140"/>
                </a:lnTo>
                <a:cubicBezTo>
                  <a:pt x="539642" y="172155"/>
                  <a:pt x="542623" y="170418"/>
                  <a:pt x="545397" y="167411"/>
                </a:cubicBezTo>
                <a:lnTo>
                  <a:pt x="510737" y="97859"/>
                </a:lnTo>
                <a:cubicBezTo>
                  <a:pt x="507393" y="95604"/>
                  <a:pt x="505734" y="92312"/>
                  <a:pt x="505138" y="89486"/>
                </a:cubicBezTo>
                <a:close/>
                <a:moveTo>
                  <a:pt x="471412" y="86635"/>
                </a:moveTo>
                <a:lnTo>
                  <a:pt x="429157" y="166270"/>
                </a:lnTo>
                <a:cubicBezTo>
                  <a:pt x="431490" y="170418"/>
                  <a:pt x="434627" y="173788"/>
                  <a:pt x="438879" y="175732"/>
                </a:cubicBezTo>
                <a:cubicBezTo>
                  <a:pt x="439345" y="171688"/>
                  <a:pt x="442715" y="168500"/>
                  <a:pt x="447070" y="167955"/>
                </a:cubicBezTo>
                <a:lnTo>
                  <a:pt x="473564" y="91119"/>
                </a:lnTo>
                <a:cubicBezTo>
                  <a:pt x="472397" y="89564"/>
                  <a:pt x="471749" y="88009"/>
                  <a:pt x="471412" y="86635"/>
                </a:cubicBezTo>
                <a:close/>
                <a:moveTo>
                  <a:pt x="486085" y="31859"/>
                </a:moveTo>
                <a:lnTo>
                  <a:pt x="490440" y="31859"/>
                </a:lnTo>
                <a:lnTo>
                  <a:pt x="490440" y="56330"/>
                </a:lnTo>
                <a:lnTo>
                  <a:pt x="499409" y="56330"/>
                </a:lnTo>
                <a:lnTo>
                  <a:pt x="499409" y="67737"/>
                </a:lnTo>
                <a:lnTo>
                  <a:pt x="538009" y="88397"/>
                </a:lnTo>
                <a:lnTo>
                  <a:pt x="538009" y="88449"/>
                </a:lnTo>
                <a:lnTo>
                  <a:pt x="545319" y="89201"/>
                </a:lnTo>
                <a:lnTo>
                  <a:pt x="545112" y="91327"/>
                </a:lnTo>
                <a:lnTo>
                  <a:pt x="538086" y="90601"/>
                </a:lnTo>
                <a:cubicBezTo>
                  <a:pt x="537049" y="92778"/>
                  <a:pt x="532668" y="100374"/>
                  <a:pt x="521366" y="100633"/>
                </a:cubicBezTo>
                <a:cubicBezTo>
                  <a:pt x="518022" y="100711"/>
                  <a:pt x="515300" y="100141"/>
                  <a:pt x="513096" y="99207"/>
                </a:cubicBezTo>
                <a:lnTo>
                  <a:pt x="546460" y="166167"/>
                </a:lnTo>
                <a:cubicBezTo>
                  <a:pt x="551981" y="159323"/>
                  <a:pt x="556284" y="146854"/>
                  <a:pt x="553822" y="124119"/>
                </a:cubicBezTo>
                <a:cubicBezTo>
                  <a:pt x="553822" y="124119"/>
                  <a:pt x="550270" y="124197"/>
                  <a:pt x="548896" y="123679"/>
                </a:cubicBezTo>
                <a:cubicBezTo>
                  <a:pt x="547522" y="123160"/>
                  <a:pt x="545915" y="122175"/>
                  <a:pt x="545915" y="122175"/>
                </a:cubicBezTo>
                <a:cubicBezTo>
                  <a:pt x="545915" y="122175"/>
                  <a:pt x="550996" y="119712"/>
                  <a:pt x="558851" y="113024"/>
                </a:cubicBezTo>
                <a:cubicBezTo>
                  <a:pt x="558851" y="113024"/>
                  <a:pt x="561884" y="110121"/>
                  <a:pt x="566420" y="109758"/>
                </a:cubicBezTo>
                <a:cubicBezTo>
                  <a:pt x="566420" y="109758"/>
                  <a:pt x="569635" y="109343"/>
                  <a:pt x="570594" y="111184"/>
                </a:cubicBezTo>
                <a:cubicBezTo>
                  <a:pt x="570594" y="111184"/>
                  <a:pt x="572201" y="111080"/>
                  <a:pt x="576012" y="110536"/>
                </a:cubicBezTo>
                <a:cubicBezTo>
                  <a:pt x="579849" y="109991"/>
                  <a:pt x="581948" y="111573"/>
                  <a:pt x="581948" y="111573"/>
                </a:cubicBezTo>
                <a:lnTo>
                  <a:pt x="581197" y="115617"/>
                </a:lnTo>
                <a:cubicBezTo>
                  <a:pt x="581197" y="115617"/>
                  <a:pt x="580419" y="117794"/>
                  <a:pt x="582700" y="118598"/>
                </a:cubicBezTo>
                <a:lnTo>
                  <a:pt x="583335" y="118997"/>
                </a:lnTo>
                <a:lnTo>
                  <a:pt x="582078" y="122434"/>
                </a:lnTo>
                <a:cubicBezTo>
                  <a:pt x="582000" y="122460"/>
                  <a:pt x="581845" y="122460"/>
                  <a:pt x="581845" y="122460"/>
                </a:cubicBezTo>
                <a:lnTo>
                  <a:pt x="579097" y="122460"/>
                </a:lnTo>
                <a:lnTo>
                  <a:pt x="577412" y="128915"/>
                </a:lnTo>
                <a:cubicBezTo>
                  <a:pt x="577412" y="128915"/>
                  <a:pt x="568183" y="126427"/>
                  <a:pt x="567924" y="131145"/>
                </a:cubicBezTo>
                <a:cubicBezTo>
                  <a:pt x="567639" y="135863"/>
                  <a:pt x="570957" y="167152"/>
                  <a:pt x="565669" y="179854"/>
                </a:cubicBezTo>
                <a:cubicBezTo>
                  <a:pt x="562454" y="187579"/>
                  <a:pt x="556284" y="200204"/>
                  <a:pt x="534016" y="208603"/>
                </a:cubicBezTo>
                <a:cubicBezTo>
                  <a:pt x="537775" y="209744"/>
                  <a:pt x="540886" y="211040"/>
                  <a:pt x="542623" y="212491"/>
                </a:cubicBezTo>
                <a:cubicBezTo>
                  <a:pt x="550141" y="218791"/>
                  <a:pt x="542312" y="225660"/>
                  <a:pt x="542312" y="225660"/>
                </a:cubicBezTo>
                <a:cubicBezTo>
                  <a:pt x="538501" y="229160"/>
                  <a:pt x="530932" y="227164"/>
                  <a:pt x="530932" y="227164"/>
                </a:cubicBezTo>
                <a:lnTo>
                  <a:pt x="512785" y="223483"/>
                </a:lnTo>
                <a:cubicBezTo>
                  <a:pt x="511800" y="225608"/>
                  <a:pt x="510478" y="226905"/>
                  <a:pt x="510478" y="226905"/>
                </a:cubicBezTo>
                <a:cubicBezTo>
                  <a:pt x="506953" y="230067"/>
                  <a:pt x="502727" y="229004"/>
                  <a:pt x="502727" y="229004"/>
                </a:cubicBezTo>
                <a:lnTo>
                  <a:pt x="479033" y="224183"/>
                </a:lnTo>
                <a:cubicBezTo>
                  <a:pt x="478593" y="225194"/>
                  <a:pt x="478230" y="225816"/>
                  <a:pt x="478230" y="225816"/>
                </a:cubicBezTo>
                <a:cubicBezTo>
                  <a:pt x="475560" y="230249"/>
                  <a:pt x="470660" y="228849"/>
                  <a:pt x="470660" y="228849"/>
                </a:cubicBezTo>
                <a:lnTo>
                  <a:pt x="433201" y="220476"/>
                </a:lnTo>
                <a:cubicBezTo>
                  <a:pt x="425891" y="217106"/>
                  <a:pt x="428224" y="210443"/>
                  <a:pt x="428224" y="210443"/>
                </a:cubicBezTo>
                <a:cubicBezTo>
                  <a:pt x="430091" y="205725"/>
                  <a:pt x="432294" y="203937"/>
                  <a:pt x="434083" y="203341"/>
                </a:cubicBezTo>
                <a:cubicBezTo>
                  <a:pt x="433072" y="202667"/>
                  <a:pt x="432139" y="201967"/>
                  <a:pt x="431283" y="201319"/>
                </a:cubicBezTo>
                <a:cubicBezTo>
                  <a:pt x="415211" y="189316"/>
                  <a:pt x="413163" y="176121"/>
                  <a:pt x="410519" y="156160"/>
                </a:cubicBezTo>
                <a:cubicBezTo>
                  <a:pt x="410519" y="156160"/>
                  <a:pt x="409663" y="149343"/>
                  <a:pt x="409689" y="142525"/>
                </a:cubicBezTo>
                <a:cubicBezTo>
                  <a:pt x="409715" y="136018"/>
                  <a:pt x="410700" y="129511"/>
                  <a:pt x="407149" y="129097"/>
                </a:cubicBezTo>
                <a:cubicBezTo>
                  <a:pt x="407149" y="129097"/>
                  <a:pt x="405956" y="128500"/>
                  <a:pt x="399916" y="129978"/>
                </a:cubicBezTo>
                <a:lnTo>
                  <a:pt x="397946" y="123653"/>
                </a:lnTo>
                <a:cubicBezTo>
                  <a:pt x="397946" y="123653"/>
                  <a:pt x="392865" y="124897"/>
                  <a:pt x="392865" y="121942"/>
                </a:cubicBezTo>
                <a:cubicBezTo>
                  <a:pt x="392865" y="121942"/>
                  <a:pt x="393046" y="120231"/>
                  <a:pt x="395561" y="118909"/>
                </a:cubicBezTo>
                <a:cubicBezTo>
                  <a:pt x="395561" y="118909"/>
                  <a:pt x="395846" y="117587"/>
                  <a:pt x="395224" y="116213"/>
                </a:cubicBezTo>
                <a:cubicBezTo>
                  <a:pt x="394628" y="114839"/>
                  <a:pt x="393746" y="111832"/>
                  <a:pt x="397039" y="111650"/>
                </a:cubicBezTo>
                <a:cubicBezTo>
                  <a:pt x="400331" y="111469"/>
                  <a:pt x="400668" y="111417"/>
                  <a:pt x="405852" y="112039"/>
                </a:cubicBezTo>
                <a:cubicBezTo>
                  <a:pt x="405852" y="112039"/>
                  <a:pt x="406812" y="109758"/>
                  <a:pt x="410830" y="110276"/>
                </a:cubicBezTo>
                <a:cubicBezTo>
                  <a:pt x="414848" y="110795"/>
                  <a:pt x="416585" y="112273"/>
                  <a:pt x="418555" y="113672"/>
                </a:cubicBezTo>
                <a:cubicBezTo>
                  <a:pt x="419021" y="114009"/>
                  <a:pt x="429468" y="121475"/>
                  <a:pt x="431179" y="121553"/>
                </a:cubicBezTo>
                <a:cubicBezTo>
                  <a:pt x="431179" y="121553"/>
                  <a:pt x="430842" y="122720"/>
                  <a:pt x="427421" y="123575"/>
                </a:cubicBezTo>
                <a:cubicBezTo>
                  <a:pt x="427421" y="123575"/>
                  <a:pt x="425399" y="124068"/>
                  <a:pt x="423402" y="124068"/>
                </a:cubicBezTo>
                <a:cubicBezTo>
                  <a:pt x="423402" y="124068"/>
                  <a:pt x="420577" y="148746"/>
                  <a:pt x="428224" y="164534"/>
                </a:cubicBezTo>
                <a:lnTo>
                  <a:pt x="468120" y="89331"/>
                </a:lnTo>
                <a:cubicBezTo>
                  <a:pt x="461017" y="96148"/>
                  <a:pt x="452151" y="94697"/>
                  <a:pt x="452151" y="94697"/>
                </a:cubicBezTo>
                <a:cubicBezTo>
                  <a:pt x="436623" y="92804"/>
                  <a:pt x="434601" y="82591"/>
                  <a:pt x="434342" y="79869"/>
                </a:cubicBezTo>
                <a:lnTo>
                  <a:pt x="429261" y="79350"/>
                </a:lnTo>
                <a:lnTo>
                  <a:pt x="429468" y="77224"/>
                </a:lnTo>
                <a:lnTo>
                  <a:pt x="436779" y="77976"/>
                </a:lnTo>
                <a:lnTo>
                  <a:pt x="478048" y="67685"/>
                </a:lnTo>
                <a:lnTo>
                  <a:pt x="478048" y="56253"/>
                </a:lnTo>
                <a:lnTo>
                  <a:pt x="486085" y="56253"/>
                </a:lnTo>
                <a:lnTo>
                  <a:pt x="486085" y="52779"/>
                </a:lnTo>
                <a:cubicBezTo>
                  <a:pt x="485151" y="52338"/>
                  <a:pt x="478463" y="49461"/>
                  <a:pt x="463428" y="48528"/>
                </a:cubicBezTo>
                <a:cubicBezTo>
                  <a:pt x="447174" y="47542"/>
                  <a:pt x="435275" y="47957"/>
                  <a:pt x="435275" y="47957"/>
                </a:cubicBezTo>
                <a:cubicBezTo>
                  <a:pt x="435275" y="47957"/>
                  <a:pt x="436520" y="42954"/>
                  <a:pt x="450674" y="40336"/>
                </a:cubicBezTo>
                <a:cubicBezTo>
                  <a:pt x="464802" y="37718"/>
                  <a:pt x="468872" y="42617"/>
                  <a:pt x="486085" y="37692"/>
                </a:cubicBezTo>
                <a:close/>
                <a:moveTo>
                  <a:pt x="375289" y="16850"/>
                </a:moveTo>
                <a:lnTo>
                  <a:pt x="375289" y="221746"/>
                </a:lnTo>
                <a:lnTo>
                  <a:pt x="703787" y="606964"/>
                </a:lnTo>
                <a:cubicBezTo>
                  <a:pt x="737876" y="599524"/>
                  <a:pt x="787622" y="588896"/>
                  <a:pt x="813416" y="583400"/>
                </a:cubicBezTo>
                <a:lnTo>
                  <a:pt x="821374" y="581689"/>
                </a:lnTo>
                <a:lnTo>
                  <a:pt x="822982" y="581352"/>
                </a:lnTo>
                <a:lnTo>
                  <a:pt x="823163" y="581274"/>
                </a:lnTo>
                <a:lnTo>
                  <a:pt x="823344" y="581274"/>
                </a:lnTo>
                <a:cubicBezTo>
                  <a:pt x="845094" y="577101"/>
                  <a:pt x="858937" y="568572"/>
                  <a:pt x="866869" y="554392"/>
                </a:cubicBezTo>
                <a:cubicBezTo>
                  <a:pt x="874232" y="541249"/>
                  <a:pt x="875009" y="525280"/>
                  <a:pt x="874854" y="512837"/>
                </a:cubicBezTo>
                <a:lnTo>
                  <a:pt x="874854" y="384622"/>
                </a:lnTo>
                <a:lnTo>
                  <a:pt x="560691" y="16850"/>
                </a:lnTo>
                <a:close/>
                <a:moveTo>
                  <a:pt x="358439" y="0"/>
                </a:moveTo>
                <a:lnTo>
                  <a:pt x="891730" y="0"/>
                </a:lnTo>
                <a:lnTo>
                  <a:pt x="891730" y="512630"/>
                </a:lnTo>
                <a:cubicBezTo>
                  <a:pt x="891885" y="526110"/>
                  <a:pt x="891159" y="545552"/>
                  <a:pt x="881594" y="562636"/>
                </a:cubicBezTo>
                <a:cubicBezTo>
                  <a:pt x="871847" y="580030"/>
                  <a:pt x="854686" y="592447"/>
                  <a:pt x="826533" y="597839"/>
                </a:cubicBezTo>
                <a:lnTo>
                  <a:pt x="824926" y="598176"/>
                </a:lnTo>
                <a:cubicBezTo>
                  <a:pt x="793559" y="604864"/>
                  <a:pt x="694169" y="626044"/>
                  <a:pt x="675142" y="630606"/>
                </a:cubicBezTo>
                <a:cubicBezTo>
                  <a:pt x="658370" y="634624"/>
                  <a:pt x="645227" y="640820"/>
                  <a:pt x="633587" y="652485"/>
                </a:cubicBezTo>
                <a:lnTo>
                  <a:pt x="625395" y="661195"/>
                </a:lnTo>
                <a:lnTo>
                  <a:pt x="617800" y="653159"/>
                </a:lnTo>
                <a:cubicBezTo>
                  <a:pt x="605927" y="641235"/>
                  <a:pt x="592525" y="634702"/>
                  <a:pt x="575727" y="630684"/>
                </a:cubicBezTo>
                <a:cubicBezTo>
                  <a:pt x="563439" y="627755"/>
                  <a:pt x="450155" y="603516"/>
                  <a:pt x="424439" y="598099"/>
                </a:cubicBezTo>
                <a:cubicBezTo>
                  <a:pt x="423169" y="597839"/>
                  <a:pt x="421951" y="597502"/>
                  <a:pt x="420706" y="597269"/>
                </a:cubicBezTo>
                <a:cubicBezTo>
                  <a:pt x="399320" y="593406"/>
                  <a:pt x="380137" y="582700"/>
                  <a:pt x="369716" y="565384"/>
                </a:cubicBezTo>
                <a:lnTo>
                  <a:pt x="369741" y="565384"/>
                </a:lnTo>
                <a:cubicBezTo>
                  <a:pt x="369093" y="564321"/>
                  <a:pt x="368497" y="563206"/>
                  <a:pt x="367927" y="562065"/>
                </a:cubicBezTo>
                <a:cubicBezTo>
                  <a:pt x="358957" y="544619"/>
                  <a:pt x="358439" y="524892"/>
                  <a:pt x="358439" y="513071"/>
                </a:cubicBezTo>
                <a:close/>
              </a:path>
            </a:pathLst>
          </a:custGeom>
          <a:solidFill>
            <a:schemeClr val="bg1"/>
          </a:solidFill>
        </p:spPr>
        <p:txBody>
          <a:bodyPr wrap="square">
            <a:noAutofit/>
          </a:bodyPr>
          <a:lstStyle>
            <a:lvl1pPr marL="0" indent="0">
              <a:buNone/>
              <a:defRPr/>
            </a:lvl1pPr>
          </a:lstStyle>
          <a:p>
            <a:pPr lvl="0"/>
            <a:r>
              <a:rPr lang="sv-SE" dirty="0"/>
              <a:t> </a:t>
            </a:r>
          </a:p>
        </p:txBody>
      </p:sp>
    </p:spTree>
    <p:extLst>
      <p:ext uri="{BB962C8B-B14F-4D97-AF65-F5344CB8AC3E}">
        <p14:creationId xmlns:p14="http://schemas.microsoft.com/office/powerpoint/2010/main" val="484289135"/>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Start - Bild">
    <p:bg>
      <p:bgPr>
        <a:solidFill>
          <a:srgbClr val="004B7B"/>
        </a:solidFill>
        <a:effectLst/>
      </p:bgPr>
    </p:bg>
    <p:spTree>
      <p:nvGrpSpPr>
        <p:cNvPr id="1" name=""/>
        <p:cNvGrpSpPr/>
        <p:nvPr/>
      </p:nvGrpSpPr>
      <p:grpSpPr>
        <a:xfrm>
          <a:off x="0" y="0"/>
          <a:ext cx="0" cy="0"/>
          <a:chOff x="0" y="0"/>
          <a:chExt cx="0" cy="0"/>
        </a:xfrm>
      </p:grpSpPr>
      <p:sp>
        <p:nvSpPr>
          <p:cNvPr id="10" name="Tagline">
            <a:extLst>
              <a:ext uri="{FF2B5EF4-FFF2-40B4-BE49-F238E27FC236}">
                <a16:creationId xmlns:a16="http://schemas.microsoft.com/office/drawing/2014/main" id="{6AC85DC5-E014-377E-FFB7-DD1B241BF6D9}"/>
              </a:ext>
            </a:extLst>
          </p:cNvPr>
          <p:cNvSpPr txBox="1">
            <a:spLocks/>
          </p:cNvSpPr>
          <p:nvPr userDrawn="1"/>
        </p:nvSpPr>
        <p:spPr>
          <a:xfrm>
            <a:off x="623888" y="6238217"/>
            <a:ext cx="6097348" cy="276999"/>
          </a:xfrm>
          <a:prstGeom prst="rect">
            <a:avLst/>
          </a:prstGeom>
          <a:noFill/>
        </p:spPr>
        <p:txBody>
          <a:bodyPr wrap="square" lIns="0" tIns="0" bIns="0">
            <a:spAutoFit/>
          </a:bodyPr>
          <a:lstStyle/>
          <a:p>
            <a:r>
              <a:rPr lang="sv-SE" sz="1800" b="0" i="0" u="none" strike="noStrike" baseline="0" dirty="0">
                <a:solidFill>
                  <a:schemeClr val="bg1"/>
                </a:solidFill>
                <a:latin typeface="Calibri-Light"/>
              </a:rPr>
              <a:t>Mitt i möjligheterna | sollentuna.se </a:t>
            </a:r>
            <a:endParaRPr lang="sv-SE" dirty="0">
              <a:solidFill>
                <a:schemeClr val="bg1"/>
              </a:solidFill>
            </a:endParaRPr>
          </a:p>
        </p:txBody>
      </p:sp>
      <p:sp>
        <p:nvSpPr>
          <p:cNvPr id="84" name="Bild/Illustration">
            <a:extLst>
              <a:ext uri="{FF2B5EF4-FFF2-40B4-BE49-F238E27FC236}">
                <a16:creationId xmlns:a16="http://schemas.microsoft.com/office/drawing/2014/main" id="{D66DC651-CC32-ED33-64AE-A856FC330B7C}"/>
              </a:ext>
            </a:extLst>
          </p:cNvPr>
          <p:cNvSpPr>
            <a:spLocks noGrp="1"/>
          </p:cNvSpPr>
          <p:nvPr>
            <p:ph type="pic" sz="quarter" idx="13" hasCustomPrompt="1"/>
          </p:nvPr>
        </p:nvSpPr>
        <p:spPr>
          <a:xfrm>
            <a:off x="6072000" y="0"/>
            <a:ext cx="6120000" cy="6858000"/>
          </a:xfrm>
          <a:custGeom>
            <a:avLst/>
            <a:gdLst>
              <a:gd name="connsiteX0" fmla="*/ 0 w 6120000"/>
              <a:gd name="connsiteY0" fmla="*/ 0 h 6858000"/>
              <a:gd name="connsiteX1" fmla="*/ 24000 w 6120000"/>
              <a:gd name="connsiteY1" fmla="*/ 0 h 6858000"/>
              <a:gd name="connsiteX2" fmla="*/ 6120000 w 6120000"/>
              <a:gd name="connsiteY2" fmla="*/ 0 h 6858000"/>
              <a:gd name="connsiteX3" fmla="*/ 6120000 w 6120000"/>
              <a:gd name="connsiteY3" fmla="*/ 6858000 h 6858000"/>
              <a:gd name="connsiteX4" fmla="*/ 24000 w 6120000"/>
              <a:gd name="connsiteY4" fmla="*/ 6858000 h 6858000"/>
              <a:gd name="connsiteX5" fmla="*/ 0 w 6120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0000" h="6858000">
                <a:moveTo>
                  <a:pt x="0" y="0"/>
                </a:moveTo>
                <a:lnTo>
                  <a:pt x="24000" y="0"/>
                </a:lnTo>
                <a:lnTo>
                  <a:pt x="6120000" y="0"/>
                </a:lnTo>
                <a:lnTo>
                  <a:pt x="6120000" y="6858000"/>
                </a:lnTo>
                <a:lnTo>
                  <a:pt x="24000" y="6858000"/>
                </a:lnTo>
                <a:lnTo>
                  <a:pt x="0" y="6858000"/>
                </a:lnTo>
                <a:close/>
              </a:path>
            </a:pathLst>
          </a:custGeom>
          <a:noFill/>
        </p:spPr>
        <p:txBody>
          <a:bodyPr wrap="square" bIns="1368000" anchor="ctr">
            <a:noAutofit/>
          </a:bodyPr>
          <a:lstStyle>
            <a:lvl1pPr marL="0" indent="0" algn="ctr">
              <a:buNone/>
              <a:defRPr>
                <a:solidFill>
                  <a:schemeClr val="bg1"/>
                </a:solidFill>
              </a:defRPr>
            </a:lvl1pPr>
          </a:lstStyle>
          <a:p>
            <a:r>
              <a:rPr lang="sv-SE" dirty="0"/>
              <a:t>Använd bildbanken i menyfliksområdet för att </a:t>
            </a:r>
            <a:br>
              <a:rPr lang="sv-SE" dirty="0"/>
            </a:br>
            <a:r>
              <a:rPr lang="sv-SE" dirty="0"/>
              <a:t>lägga till bild eller illustration</a:t>
            </a:r>
          </a:p>
        </p:txBody>
      </p:sp>
      <p:sp>
        <p:nvSpPr>
          <p:cNvPr id="15" name="Logo">
            <a:extLst>
              <a:ext uri="{FF2B5EF4-FFF2-40B4-BE49-F238E27FC236}">
                <a16:creationId xmlns:a16="http://schemas.microsoft.com/office/drawing/2014/main" id="{AE5A59D8-AB56-776B-4948-0D521ED19038}"/>
              </a:ext>
            </a:extLst>
          </p:cNvPr>
          <p:cNvSpPr>
            <a:spLocks noGrp="1" noRot="1" noMove="1" noResize="1" noEditPoints="1" noAdjustHandles="1" noChangeArrowheads="1" noChangeShapeType="1"/>
          </p:cNvSpPr>
          <p:nvPr>
            <p:ph type="body" sz="quarter" idx="19" hasCustomPrompt="1"/>
          </p:nvPr>
        </p:nvSpPr>
        <p:spPr>
          <a:xfrm>
            <a:off x="10314692" y="5538033"/>
            <a:ext cx="1250246" cy="943990"/>
          </a:xfrm>
          <a:custGeom>
            <a:avLst/>
            <a:gdLst>
              <a:gd name="connsiteX0" fmla="*/ 1183131 w 1250246"/>
              <a:gd name="connsiteY0" fmla="*/ 814997 h 943990"/>
              <a:gd name="connsiteX1" fmla="*/ 1143936 w 1250246"/>
              <a:gd name="connsiteY1" fmla="*/ 866558 h 943990"/>
              <a:gd name="connsiteX2" fmla="*/ 1183131 w 1250246"/>
              <a:gd name="connsiteY2" fmla="*/ 918975 h 943990"/>
              <a:gd name="connsiteX3" fmla="*/ 1221860 w 1250246"/>
              <a:gd name="connsiteY3" fmla="*/ 866558 h 943990"/>
              <a:gd name="connsiteX4" fmla="*/ 1183131 w 1250246"/>
              <a:gd name="connsiteY4" fmla="*/ 814997 h 943990"/>
              <a:gd name="connsiteX5" fmla="*/ 230768 w 1250246"/>
              <a:gd name="connsiteY5" fmla="*/ 814608 h 943990"/>
              <a:gd name="connsiteX6" fmla="*/ 190691 w 1250246"/>
              <a:gd name="connsiteY6" fmla="*/ 867129 h 943990"/>
              <a:gd name="connsiteX7" fmla="*/ 230768 w 1250246"/>
              <a:gd name="connsiteY7" fmla="*/ 919468 h 943990"/>
              <a:gd name="connsiteX8" fmla="*/ 270637 w 1250246"/>
              <a:gd name="connsiteY8" fmla="*/ 867129 h 943990"/>
              <a:gd name="connsiteX9" fmla="*/ 230768 w 1250246"/>
              <a:gd name="connsiteY9" fmla="*/ 814608 h 943990"/>
              <a:gd name="connsiteX10" fmla="*/ 505915 w 1250246"/>
              <a:gd name="connsiteY10" fmla="*/ 814297 h 943990"/>
              <a:gd name="connsiteX11" fmla="*/ 466045 w 1250246"/>
              <a:gd name="connsiteY11" fmla="*/ 853597 h 943990"/>
              <a:gd name="connsiteX12" fmla="*/ 543089 w 1250246"/>
              <a:gd name="connsiteY12" fmla="*/ 853597 h 943990"/>
              <a:gd name="connsiteX13" fmla="*/ 505915 w 1250246"/>
              <a:gd name="connsiteY13" fmla="*/ 814297 h 943990"/>
              <a:gd name="connsiteX14" fmla="*/ 822463 w 1250246"/>
              <a:gd name="connsiteY14" fmla="*/ 792366 h 943990"/>
              <a:gd name="connsiteX15" fmla="*/ 851341 w 1250246"/>
              <a:gd name="connsiteY15" fmla="*/ 792366 h 943990"/>
              <a:gd name="connsiteX16" fmla="*/ 851341 w 1250246"/>
              <a:gd name="connsiteY16" fmla="*/ 883227 h 943990"/>
              <a:gd name="connsiteX17" fmla="*/ 881568 w 1250246"/>
              <a:gd name="connsiteY17" fmla="*/ 916356 h 943990"/>
              <a:gd name="connsiteX18" fmla="*/ 916434 w 1250246"/>
              <a:gd name="connsiteY18" fmla="*/ 879183 h 943990"/>
              <a:gd name="connsiteX19" fmla="*/ 916434 w 1250246"/>
              <a:gd name="connsiteY19" fmla="*/ 792392 h 943990"/>
              <a:gd name="connsiteX20" fmla="*/ 945391 w 1250246"/>
              <a:gd name="connsiteY20" fmla="*/ 792392 h 943990"/>
              <a:gd name="connsiteX21" fmla="*/ 945391 w 1250246"/>
              <a:gd name="connsiteY21" fmla="*/ 940698 h 943990"/>
              <a:gd name="connsiteX22" fmla="*/ 917005 w 1250246"/>
              <a:gd name="connsiteY22" fmla="*/ 940698 h 943990"/>
              <a:gd name="connsiteX23" fmla="*/ 917005 w 1250246"/>
              <a:gd name="connsiteY23" fmla="*/ 915008 h 943990"/>
              <a:gd name="connsiteX24" fmla="*/ 915449 w 1250246"/>
              <a:gd name="connsiteY24" fmla="*/ 915008 h 943990"/>
              <a:gd name="connsiteX25" fmla="*/ 871121 w 1250246"/>
              <a:gd name="connsiteY25" fmla="*/ 942616 h 943990"/>
              <a:gd name="connsiteX26" fmla="*/ 822463 w 1250246"/>
              <a:gd name="connsiteY26" fmla="*/ 886700 h 943990"/>
              <a:gd name="connsiteX27" fmla="*/ 505734 w 1250246"/>
              <a:gd name="connsiteY27" fmla="*/ 790474 h 943990"/>
              <a:gd name="connsiteX28" fmla="*/ 571397 w 1250246"/>
              <a:gd name="connsiteY28" fmla="*/ 865003 h 943990"/>
              <a:gd name="connsiteX29" fmla="*/ 571397 w 1250246"/>
              <a:gd name="connsiteY29" fmla="*/ 875243 h 943990"/>
              <a:gd name="connsiteX30" fmla="*/ 465968 w 1250246"/>
              <a:gd name="connsiteY30" fmla="*/ 875243 h 943990"/>
              <a:gd name="connsiteX31" fmla="*/ 508067 w 1250246"/>
              <a:gd name="connsiteY31" fmla="*/ 919856 h 943990"/>
              <a:gd name="connsiteX32" fmla="*/ 542233 w 1250246"/>
              <a:gd name="connsiteY32" fmla="*/ 898703 h 943990"/>
              <a:gd name="connsiteX33" fmla="*/ 569556 w 1250246"/>
              <a:gd name="connsiteY33" fmla="*/ 903628 h 943990"/>
              <a:gd name="connsiteX34" fmla="*/ 507756 w 1250246"/>
              <a:gd name="connsiteY34" fmla="*/ 943706 h 943990"/>
              <a:gd name="connsiteX35" fmla="*/ 437167 w 1250246"/>
              <a:gd name="connsiteY35" fmla="*/ 867518 h 943990"/>
              <a:gd name="connsiteX36" fmla="*/ 505734 w 1250246"/>
              <a:gd name="connsiteY36" fmla="*/ 790474 h 943990"/>
              <a:gd name="connsiteX37" fmla="*/ 230664 w 1250246"/>
              <a:gd name="connsiteY37" fmla="*/ 790474 h 943990"/>
              <a:gd name="connsiteX38" fmla="*/ 299801 w 1250246"/>
              <a:gd name="connsiteY38" fmla="*/ 867232 h 943990"/>
              <a:gd name="connsiteX39" fmla="*/ 230664 w 1250246"/>
              <a:gd name="connsiteY39" fmla="*/ 943706 h 943990"/>
              <a:gd name="connsiteX40" fmla="*/ 161527 w 1250246"/>
              <a:gd name="connsiteY40" fmla="*/ 867232 h 943990"/>
              <a:gd name="connsiteX41" fmla="*/ 230664 w 1250246"/>
              <a:gd name="connsiteY41" fmla="*/ 790474 h 943990"/>
              <a:gd name="connsiteX42" fmla="*/ 1176962 w 1250246"/>
              <a:gd name="connsiteY42" fmla="*/ 790448 h 943990"/>
              <a:gd name="connsiteX43" fmla="*/ 1219631 w 1250246"/>
              <a:gd name="connsiteY43" fmla="*/ 816423 h 943990"/>
              <a:gd name="connsiteX44" fmla="*/ 1221368 w 1250246"/>
              <a:gd name="connsiteY44" fmla="*/ 816423 h 943990"/>
              <a:gd name="connsiteX45" fmla="*/ 1221368 w 1250246"/>
              <a:gd name="connsiteY45" fmla="*/ 792392 h 943990"/>
              <a:gd name="connsiteX46" fmla="*/ 1250246 w 1250246"/>
              <a:gd name="connsiteY46" fmla="*/ 792392 h 943990"/>
              <a:gd name="connsiteX47" fmla="*/ 1250246 w 1250246"/>
              <a:gd name="connsiteY47" fmla="*/ 940673 h 943990"/>
              <a:gd name="connsiteX48" fmla="*/ 1222042 w 1250246"/>
              <a:gd name="connsiteY48" fmla="*/ 940673 h 943990"/>
              <a:gd name="connsiteX49" fmla="*/ 1222042 w 1250246"/>
              <a:gd name="connsiteY49" fmla="*/ 917601 h 943990"/>
              <a:gd name="connsiteX50" fmla="*/ 1219631 w 1250246"/>
              <a:gd name="connsiteY50" fmla="*/ 917601 h 943990"/>
              <a:gd name="connsiteX51" fmla="*/ 1176754 w 1250246"/>
              <a:gd name="connsiteY51" fmla="*/ 943576 h 943990"/>
              <a:gd name="connsiteX52" fmla="*/ 1114772 w 1250246"/>
              <a:gd name="connsiteY52" fmla="*/ 866818 h 943990"/>
              <a:gd name="connsiteX53" fmla="*/ 1176962 w 1250246"/>
              <a:gd name="connsiteY53" fmla="*/ 790448 h 943990"/>
              <a:gd name="connsiteX54" fmla="*/ 1044598 w 1250246"/>
              <a:gd name="connsiteY54" fmla="*/ 790448 h 943990"/>
              <a:gd name="connsiteX55" fmla="*/ 1095096 w 1250246"/>
              <a:gd name="connsiteY55" fmla="*/ 846364 h 943990"/>
              <a:gd name="connsiteX56" fmla="*/ 1095096 w 1250246"/>
              <a:gd name="connsiteY56" fmla="*/ 940698 h 943990"/>
              <a:gd name="connsiteX57" fmla="*/ 1066218 w 1250246"/>
              <a:gd name="connsiteY57" fmla="*/ 940698 h 943990"/>
              <a:gd name="connsiteX58" fmla="*/ 1066218 w 1250246"/>
              <a:gd name="connsiteY58" fmla="*/ 849838 h 943990"/>
              <a:gd name="connsiteX59" fmla="*/ 1034747 w 1250246"/>
              <a:gd name="connsiteY59" fmla="*/ 815464 h 943990"/>
              <a:gd name="connsiteX60" fmla="*/ 1000191 w 1250246"/>
              <a:gd name="connsiteY60" fmla="*/ 852638 h 943990"/>
              <a:gd name="connsiteX61" fmla="*/ 1000191 w 1250246"/>
              <a:gd name="connsiteY61" fmla="*/ 940698 h 943990"/>
              <a:gd name="connsiteX62" fmla="*/ 971313 w 1250246"/>
              <a:gd name="connsiteY62" fmla="*/ 940698 h 943990"/>
              <a:gd name="connsiteX63" fmla="*/ 971313 w 1250246"/>
              <a:gd name="connsiteY63" fmla="*/ 792392 h 943990"/>
              <a:gd name="connsiteX64" fmla="*/ 999025 w 1250246"/>
              <a:gd name="connsiteY64" fmla="*/ 792392 h 943990"/>
              <a:gd name="connsiteX65" fmla="*/ 999025 w 1250246"/>
              <a:gd name="connsiteY65" fmla="*/ 816527 h 943990"/>
              <a:gd name="connsiteX66" fmla="*/ 1000865 w 1250246"/>
              <a:gd name="connsiteY66" fmla="*/ 816527 h 943990"/>
              <a:gd name="connsiteX67" fmla="*/ 1044598 w 1250246"/>
              <a:gd name="connsiteY67" fmla="*/ 790448 h 943990"/>
              <a:gd name="connsiteX68" fmla="*/ 664280 w 1250246"/>
              <a:gd name="connsiteY68" fmla="*/ 790448 h 943990"/>
              <a:gd name="connsiteX69" fmla="*/ 714778 w 1250246"/>
              <a:gd name="connsiteY69" fmla="*/ 846364 h 943990"/>
              <a:gd name="connsiteX70" fmla="*/ 714778 w 1250246"/>
              <a:gd name="connsiteY70" fmla="*/ 940698 h 943990"/>
              <a:gd name="connsiteX71" fmla="*/ 685900 w 1250246"/>
              <a:gd name="connsiteY71" fmla="*/ 940698 h 943990"/>
              <a:gd name="connsiteX72" fmla="*/ 685900 w 1250246"/>
              <a:gd name="connsiteY72" fmla="*/ 849838 h 943990"/>
              <a:gd name="connsiteX73" fmla="*/ 654429 w 1250246"/>
              <a:gd name="connsiteY73" fmla="*/ 815464 h 943990"/>
              <a:gd name="connsiteX74" fmla="*/ 619873 w 1250246"/>
              <a:gd name="connsiteY74" fmla="*/ 852638 h 943990"/>
              <a:gd name="connsiteX75" fmla="*/ 619873 w 1250246"/>
              <a:gd name="connsiteY75" fmla="*/ 940698 h 943990"/>
              <a:gd name="connsiteX76" fmla="*/ 590995 w 1250246"/>
              <a:gd name="connsiteY76" fmla="*/ 940698 h 943990"/>
              <a:gd name="connsiteX77" fmla="*/ 590995 w 1250246"/>
              <a:gd name="connsiteY77" fmla="*/ 792392 h 943990"/>
              <a:gd name="connsiteX78" fmla="*/ 618707 w 1250246"/>
              <a:gd name="connsiteY78" fmla="*/ 792392 h 943990"/>
              <a:gd name="connsiteX79" fmla="*/ 618707 w 1250246"/>
              <a:gd name="connsiteY79" fmla="*/ 816527 h 943990"/>
              <a:gd name="connsiteX80" fmla="*/ 620547 w 1250246"/>
              <a:gd name="connsiteY80" fmla="*/ 816527 h 943990"/>
              <a:gd name="connsiteX81" fmla="*/ 664280 w 1250246"/>
              <a:gd name="connsiteY81" fmla="*/ 790448 h 943990"/>
              <a:gd name="connsiteX82" fmla="*/ 745471 w 1250246"/>
              <a:gd name="connsiteY82" fmla="*/ 756851 h 943990"/>
              <a:gd name="connsiteX83" fmla="*/ 774349 w 1250246"/>
              <a:gd name="connsiteY83" fmla="*/ 756851 h 943990"/>
              <a:gd name="connsiteX84" fmla="*/ 774349 w 1250246"/>
              <a:gd name="connsiteY84" fmla="*/ 792392 h 943990"/>
              <a:gd name="connsiteX85" fmla="*/ 804757 w 1250246"/>
              <a:gd name="connsiteY85" fmla="*/ 792392 h 943990"/>
              <a:gd name="connsiteX86" fmla="*/ 804757 w 1250246"/>
              <a:gd name="connsiteY86" fmla="*/ 815567 h 943990"/>
              <a:gd name="connsiteX87" fmla="*/ 774349 w 1250246"/>
              <a:gd name="connsiteY87" fmla="*/ 815567 h 943990"/>
              <a:gd name="connsiteX88" fmla="*/ 774349 w 1250246"/>
              <a:gd name="connsiteY88" fmla="*/ 897147 h 943990"/>
              <a:gd name="connsiteX89" fmla="*/ 792106 w 1250246"/>
              <a:gd name="connsiteY89" fmla="*/ 916952 h 943990"/>
              <a:gd name="connsiteX90" fmla="*/ 802242 w 1250246"/>
              <a:gd name="connsiteY90" fmla="*/ 915708 h 943990"/>
              <a:gd name="connsiteX91" fmla="*/ 807453 w 1250246"/>
              <a:gd name="connsiteY91" fmla="*/ 939557 h 943990"/>
              <a:gd name="connsiteX92" fmla="*/ 788710 w 1250246"/>
              <a:gd name="connsiteY92" fmla="*/ 942642 h 943990"/>
              <a:gd name="connsiteX93" fmla="*/ 788736 w 1250246"/>
              <a:gd name="connsiteY93" fmla="*/ 942616 h 943990"/>
              <a:gd name="connsiteX94" fmla="*/ 745471 w 1250246"/>
              <a:gd name="connsiteY94" fmla="*/ 903135 h 943990"/>
              <a:gd name="connsiteX95" fmla="*/ 745471 w 1250246"/>
              <a:gd name="connsiteY95" fmla="*/ 815567 h 943990"/>
              <a:gd name="connsiteX96" fmla="*/ 723747 w 1250246"/>
              <a:gd name="connsiteY96" fmla="*/ 815567 h 943990"/>
              <a:gd name="connsiteX97" fmla="*/ 723747 w 1250246"/>
              <a:gd name="connsiteY97" fmla="*/ 792392 h 943990"/>
              <a:gd name="connsiteX98" fmla="*/ 745471 w 1250246"/>
              <a:gd name="connsiteY98" fmla="*/ 792392 h 943990"/>
              <a:gd name="connsiteX99" fmla="*/ 383247 w 1250246"/>
              <a:gd name="connsiteY99" fmla="*/ 742931 h 943990"/>
              <a:gd name="connsiteX100" fmla="*/ 412125 w 1250246"/>
              <a:gd name="connsiteY100" fmla="*/ 742931 h 943990"/>
              <a:gd name="connsiteX101" fmla="*/ 412125 w 1250246"/>
              <a:gd name="connsiteY101" fmla="*/ 900129 h 943990"/>
              <a:gd name="connsiteX102" fmla="*/ 423998 w 1250246"/>
              <a:gd name="connsiteY102" fmla="*/ 917420 h 943990"/>
              <a:gd name="connsiteX103" fmla="*/ 433071 w 1250246"/>
              <a:gd name="connsiteY103" fmla="*/ 916072 h 943990"/>
              <a:gd name="connsiteX104" fmla="*/ 438282 w 1250246"/>
              <a:gd name="connsiteY104" fmla="*/ 939143 h 943990"/>
              <a:gd name="connsiteX105" fmla="*/ 420317 w 1250246"/>
              <a:gd name="connsiteY105" fmla="*/ 941761 h 943990"/>
              <a:gd name="connsiteX106" fmla="*/ 383247 w 1250246"/>
              <a:gd name="connsiteY106" fmla="*/ 906143 h 943990"/>
              <a:gd name="connsiteX107" fmla="*/ 383247 w 1250246"/>
              <a:gd name="connsiteY107" fmla="*/ 742957 h 943990"/>
              <a:gd name="connsiteX108" fmla="*/ 317895 w 1250246"/>
              <a:gd name="connsiteY108" fmla="*/ 742931 h 943990"/>
              <a:gd name="connsiteX109" fmla="*/ 346773 w 1250246"/>
              <a:gd name="connsiteY109" fmla="*/ 742931 h 943990"/>
              <a:gd name="connsiteX110" fmla="*/ 346773 w 1250246"/>
              <a:gd name="connsiteY110" fmla="*/ 900129 h 943990"/>
              <a:gd name="connsiteX111" fmla="*/ 358646 w 1250246"/>
              <a:gd name="connsiteY111" fmla="*/ 917420 h 943990"/>
              <a:gd name="connsiteX112" fmla="*/ 367719 w 1250246"/>
              <a:gd name="connsiteY112" fmla="*/ 916072 h 943990"/>
              <a:gd name="connsiteX113" fmla="*/ 372930 w 1250246"/>
              <a:gd name="connsiteY113" fmla="*/ 939143 h 943990"/>
              <a:gd name="connsiteX114" fmla="*/ 354965 w 1250246"/>
              <a:gd name="connsiteY114" fmla="*/ 941761 h 943990"/>
              <a:gd name="connsiteX115" fmla="*/ 317895 w 1250246"/>
              <a:gd name="connsiteY115" fmla="*/ 906143 h 943990"/>
              <a:gd name="connsiteX116" fmla="*/ 317895 w 1250246"/>
              <a:gd name="connsiteY116" fmla="*/ 742957 h 943990"/>
              <a:gd name="connsiteX117" fmla="*/ 75384 w 1250246"/>
              <a:gd name="connsiteY117" fmla="*/ 740260 h 943990"/>
              <a:gd name="connsiteX118" fmla="*/ 144418 w 1250246"/>
              <a:gd name="connsiteY118" fmla="*/ 794906 h 943990"/>
              <a:gd name="connsiteX119" fmla="*/ 115643 w 1250246"/>
              <a:gd name="connsiteY119" fmla="*/ 794906 h 943990"/>
              <a:gd name="connsiteX120" fmla="*/ 74710 w 1250246"/>
              <a:gd name="connsiteY120" fmla="*/ 766028 h 943990"/>
              <a:gd name="connsiteX121" fmla="*/ 35022 w 1250246"/>
              <a:gd name="connsiteY121" fmla="*/ 795295 h 943990"/>
              <a:gd name="connsiteX122" fmla="*/ 70952 w 1250246"/>
              <a:gd name="connsiteY122" fmla="*/ 825418 h 943990"/>
              <a:gd name="connsiteX123" fmla="*/ 90264 w 1250246"/>
              <a:gd name="connsiteY123" fmla="*/ 830447 h 943990"/>
              <a:gd name="connsiteX124" fmla="*/ 147140 w 1250246"/>
              <a:gd name="connsiteY124" fmla="*/ 886052 h 943990"/>
              <a:gd name="connsiteX125" fmla="*/ 73959 w 1250246"/>
              <a:gd name="connsiteY125" fmla="*/ 943990 h 943990"/>
              <a:gd name="connsiteX126" fmla="*/ 0 w 1250246"/>
              <a:gd name="connsiteY126" fmla="*/ 886052 h 943990"/>
              <a:gd name="connsiteX127" fmla="*/ 29941 w 1250246"/>
              <a:gd name="connsiteY127" fmla="*/ 886052 h 943990"/>
              <a:gd name="connsiteX128" fmla="*/ 73777 w 1250246"/>
              <a:gd name="connsiteY128" fmla="*/ 917808 h 943990"/>
              <a:gd name="connsiteX129" fmla="*/ 73725 w 1250246"/>
              <a:gd name="connsiteY129" fmla="*/ 917833 h 943990"/>
              <a:gd name="connsiteX130" fmla="*/ 117561 w 1250246"/>
              <a:gd name="connsiteY130" fmla="*/ 885767 h 943990"/>
              <a:gd name="connsiteX131" fmla="*/ 80102 w 1250246"/>
              <a:gd name="connsiteY131" fmla="*/ 855644 h 943990"/>
              <a:gd name="connsiteX132" fmla="*/ 56746 w 1250246"/>
              <a:gd name="connsiteY132" fmla="*/ 849267 h 943990"/>
              <a:gd name="connsiteX133" fmla="*/ 5288 w 1250246"/>
              <a:gd name="connsiteY133" fmla="*/ 797032 h 943990"/>
              <a:gd name="connsiteX134" fmla="*/ 75384 w 1250246"/>
              <a:gd name="connsiteY134" fmla="*/ 740260 h 943990"/>
              <a:gd name="connsiteX135" fmla="*/ 775672 w 1250246"/>
              <a:gd name="connsiteY135" fmla="*/ 423713 h 943990"/>
              <a:gd name="connsiteX136" fmla="*/ 770539 w 1250246"/>
              <a:gd name="connsiteY136" fmla="*/ 424957 h 943990"/>
              <a:gd name="connsiteX137" fmla="*/ 771187 w 1250246"/>
              <a:gd name="connsiteY137" fmla="*/ 500756 h 943990"/>
              <a:gd name="connsiteX138" fmla="*/ 774920 w 1250246"/>
              <a:gd name="connsiteY138" fmla="*/ 502934 h 943990"/>
              <a:gd name="connsiteX139" fmla="*/ 781790 w 1250246"/>
              <a:gd name="connsiteY139" fmla="*/ 500212 h 943990"/>
              <a:gd name="connsiteX140" fmla="*/ 787363 w 1250246"/>
              <a:gd name="connsiteY140" fmla="*/ 501897 h 943990"/>
              <a:gd name="connsiteX141" fmla="*/ 787337 w 1250246"/>
              <a:gd name="connsiteY141" fmla="*/ 501923 h 943990"/>
              <a:gd name="connsiteX142" fmla="*/ 791226 w 1250246"/>
              <a:gd name="connsiteY142" fmla="*/ 498994 h 943990"/>
              <a:gd name="connsiteX143" fmla="*/ 759263 w 1250246"/>
              <a:gd name="connsiteY143" fmla="*/ 423117 h 943990"/>
              <a:gd name="connsiteX144" fmla="*/ 743968 w 1250246"/>
              <a:gd name="connsiteY144" fmla="*/ 497905 h 943990"/>
              <a:gd name="connsiteX145" fmla="*/ 748453 w 1250246"/>
              <a:gd name="connsiteY145" fmla="*/ 500938 h 943990"/>
              <a:gd name="connsiteX146" fmla="*/ 754052 w 1250246"/>
              <a:gd name="connsiteY146" fmla="*/ 499227 h 943990"/>
              <a:gd name="connsiteX147" fmla="*/ 761544 w 1250246"/>
              <a:gd name="connsiteY147" fmla="*/ 502623 h 943990"/>
              <a:gd name="connsiteX148" fmla="*/ 764914 w 1250246"/>
              <a:gd name="connsiteY148" fmla="*/ 500756 h 943990"/>
              <a:gd name="connsiteX149" fmla="*/ 764914 w 1250246"/>
              <a:gd name="connsiteY149" fmla="*/ 424983 h 943990"/>
              <a:gd name="connsiteX150" fmla="*/ 759263 w 1250246"/>
              <a:gd name="connsiteY150" fmla="*/ 423117 h 943990"/>
              <a:gd name="connsiteX151" fmla="*/ 781038 w 1250246"/>
              <a:gd name="connsiteY151" fmla="*/ 420472 h 943990"/>
              <a:gd name="connsiteX152" fmla="*/ 777124 w 1250246"/>
              <a:gd name="connsiteY152" fmla="*/ 423065 h 943990"/>
              <a:gd name="connsiteX153" fmla="*/ 792729 w 1250246"/>
              <a:gd name="connsiteY153" fmla="*/ 498501 h 943990"/>
              <a:gd name="connsiteX154" fmla="*/ 795114 w 1250246"/>
              <a:gd name="connsiteY154" fmla="*/ 498190 h 943990"/>
              <a:gd name="connsiteX155" fmla="*/ 799918 w 1250246"/>
              <a:gd name="connsiteY155" fmla="*/ 499429 h 943990"/>
              <a:gd name="connsiteX156" fmla="*/ 799910 w 1250246"/>
              <a:gd name="connsiteY156" fmla="*/ 499434 h 943990"/>
              <a:gd name="connsiteX157" fmla="*/ 799936 w 1250246"/>
              <a:gd name="connsiteY157" fmla="*/ 499434 h 943990"/>
              <a:gd name="connsiteX158" fmla="*/ 799918 w 1250246"/>
              <a:gd name="connsiteY158" fmla="*/ 499429 h 943990"/>
              <a:gd name="connsiteX159" fmla="*/ 806909 w 1250246"/>
              <a:gd name="connsiteY159" fmla="*/ 495494 h 943990"/>
              <a:gd name="connsiteX160" fmla="*/ 753974 w 1250246"/>
              <a:gd name="connsiteY160" fmla="*/ 419436 h 943990"/>
              <a:gd name="connsiteX161" fmla="*/ 727973 w 1250246"/>
              <a:gd name="connsiteY161" fmla="*/ 494846 h 943990"/>
              <a:gd name="connsiteX162" fmla="*/ 735543 w 1250246"/>
              <a:gd name="connsiteY162" fmla="*/ 498812 h 943990"/>
              <a:gd name="connsiteX163" fmla="*/ 740805 w 1250246"/>
              <a:gd name="connsiteY163" fmla="*/ 497360 h 943990"/>
              <a:gd name="connsiteX164" fmla="*/ 740805 w 1250246"/>
              <a:gd name="connsiteY164" fmla="*/ 497335 h 943990"/>
              <a:gd name="connsiteX165" fmla="*/ 742464 w 1250246"/>
              <a:gd name="connsiteY165" fmla="*/ 497490 h 943990"/>
              <a:gd name="connsiteX166" fmla="*/ 757837 w 1250246"/>
              <a:gd name="connsiteY166" fmla="*/ 422339 h 943990"/>
              <a:gd name="connsiteX167" fmla="*/ 753974 w 1250246"/>
              <a:gd name="connsiteY167" fmla="*/ 419436 h 943990"/>
              <a:gd name="connsiteX168" fmla="*/ 784382 w 1250246"/>
              <a:gd name="connsiteY168" fmla="*/ 416480 h 943990"/>
              <a:gd name="connsiteX169" fmla="*/ 782308 w 1250246"/>
              <a:gd name="connsiteY169" fmla="*/ 419254 h 943990"/>
              <a:gd name="connsiteX170" fmla="*/ 808568 w 1250246"/>
              <a:gd name="connsiteY170" fmla="*/ 495468 h 943990"/>
              <a:gd name="connsiteX171" fmla="*/ 816371 w 1250246"/>
              <a:gd name="connsiteY171" fmla="*/ 500160 h 943990"/>
              <a:gd name="connsiteX172" fmla="*/ 816371 w 1250246"/>
              <a:gd name="connsiteY172" fmla="*/ 500134 h 943990"/>
              <a:gd name="connsiteX173" fmla="*/ 824641 w 1250246"/>
              <a:gd name="connsiteY173" fmla="*/ 494405 h 943990"/>
              <a:gd name="connsiteX174" fmla="*/ 789981 w 1250246"/>
              <a:gd name="connsiteY174" fmla="*/ 424853 h 943990"/>
              <a:gd name="connsiteX175" fmla="*/ 784382 w 1250246"/>
              <a:gd name="connsiteY175" fmla="*/ 416480 h 943990"/>
              <a:gd name="connsiteX176" fmla="*/ 750656 w 1250246"/>
              <a:gd name="connsiteY176" fmla="*/ 413629 h 943990"/>
              <a:gd name="connsiteX177" fmla="*/ 708401 w 1250246"/>
              <a:gd name="connsiteY177" fmla="*/ 493265 h 943990"/>
              <a:gd name="connsiteX178" fmla="*/ 718123 w 1250246"/>
              <a:gd name="connsiteY178" fmla="*/ 502727 h 943990"/>
              <a:gd name="connsiteX179" fmla="*/ 726314 w 1250246"/>
              <a:gd name="connsiteY179" fmla="*/ 494950 h 943990"/>
              <a:gd name="connsiteX180" fmla="*/ 752808 w 1250246"/>
              <a:gd name="connsiteY180" fmla="*/ 418113 h 943990"/>
              <a:gd name="connsiteX181" fmla="*/ 750656 w 1250246"/>
              <a:gd name="connsiteY181" fmla="*/ 413629 h 943990"/>
              <a:gd name="connsiteX182" fmla="*/ 765329 w 1250246"/>
              <a:gd name="connsiteY182" fmla="*/ 358905 h 943990"/>
              <a:gd name="connsiteX183" fmla="*/ 769684 w 1250246"/>
              <a:gd name="connsiteY183" fmla="*/ 358905 h 943990"/>
              <a:gd name="connsiteX184" fmla="*/ 769684 w 1250246"/>
              <a:gd name="connsiteY184" fmla="*/ 383325 h 943990"/>
              <a:gd name="connsiteX185" fmla="*/ 778653 w 1250246"/>
              <a:gd name="connsiteY185" fmla="*/ 383325 h 943990"/>
              <a:gd name="connsiteX186" fmla="*/ 778653 w 1250246"/>
              <a:gd name="connsiteY186" fmla="*/ 394731 h 943990"/>
              <a:gd name="connsiteX187" fmla="*/ 817253 w 1250246"/>
              <a:gd name="connsiteY187" fmla="*/ 415392 h 943990"/>
              <a:gd name="connsiteX188" fmla="*/ 817253 w 1250246"/>
              <a:gd name="connsiteY188" fmla="*/ 415443 h 943990"/>
              <a:gd name="connsiteX189" fmla="*/ 824563 w 1250246"/>
              <a:gd name="connsiteY189" fmla="*/ 416195 h 943990"/>
              <a:gd name="connsiteX190" fmla="*/ 824356 w 1250246"/>
              <a:gd name="connsiteY190" fmla="*/ 418321 h 943990"/>
              <a:gd name="connsiteX191" fmla="*/ 817330 w 1250246"/>
              <a:gd name="connsiteY191" fmla="*/ 417595 h 943990"/>
              <a:gd name="connsiteX192" fmla="*/ 800610 w 1250246"/>
              <a:gd name="connsiteY192" fmla="*/ 427627 h 943990"/>
              <a:gd name="connsiteX193" fmla="*/ 792341 w 1250246"/>
              <a:gd name="connsiteY193" fmla="*/ 426201 h 943990"/>
              <a:gd name="connsiteX194" fmla="*/ 825704 w 1250246"/>
              <a:gd name="connsiteY194" fmla="*/ 493161 h 943990"/>
              <a:gd name="connsiteX195" fmla="*/ 833066 w 1250246"/>
              <a:gd name="connsiteY195" fmla="*/ 451114 h 943990"/>
              <a:gd name="connsiteX196" fmla="*/ 828140 w 1250246"/>
              <a:gd name="connsiteY196" fmla="*/ 450673 h 943990"/>
              <a:gd name="connsiteX197" fmla="*/ 825159 w 1250246"/>
              <a:gd name="connsiteY197" fmla="*/ 449169 h 943990"/>
              <a:gd name="connsiteX198" fmla="*/ 838095 w 1250246"/>
              <a:gd name="connsiteY198" fmla="*/ 440019 h 943990"/>
              <a:gd name="connsiteX199" fmla="*/ 845664 w 1250246"/>
              <a:gd name="connsiteY199" fmla="*/ 436752 h 943990"/>
              <a:gd name="connsiteX200" fmla="*/ 849838 w 1250246"/>
              <a:gd name="connsiteY200" fmla="*/ 438178 h 943990"/>
              <a:gd name="connsiteX201" fmla="*/ 855256 w 1250246"/>
              <a:gd name="connsiteY201" fmla="*/ 437530 h 943990"/>
              <a:gd name="connsiteX202" fmla="*/ 861192 w 1250246"/>
              <a:gd name="connsiteY202" fmla="*/ 438567 h 943990"/>
              <a:gd name="connsiteX203" fmla="*/ 860441 w 1250246"/>
              <a:gd name="connsiteY203" fmla="*/ 442611 h 943990"/>
              <a:gd name="connsiteX204" fmla="*/ 861944 w 1250246"/>
              <a:gd name="connsiteY204" fmla="*/ 445592 h 943990"/>
              <a:gd name="connsiteX205" fmla="*/ 862644 w 1250246"/>
              <a:gd name="connsiteY205" fmla="*/ 446033 h 943990"/>
              <a:gd name="connsiteX206" fmla="*/ 862592 w 1250246"/>
              <a:gd name="connsiteY206" fmla="*/ 446007 h 943990"/>
              <a:gd name="connsiteX207" fmla="*/ 861322 w 1250246"/>
              <a:gd name="connsiteY207" fmla="*/ 449480 h 943990"/>
              <a:gd name="connsiteX208" fmla="*/ 861089 w 1250246"/>
              <a:gd name="connsiteY208" fmla="*/ 449506 h 943990"/>
              <a:gd name="connsiteX209" fmla="*/ 858341 w 1250246"/>
              <a:gd name="connsiteY209" fmla="*/ 449506 h 943990"/>
              <a:gd name="connsiteX210" fmla="*/ 856656 w 1250246"/>
              <a:gd name="connsiteY210" fmla="*/ 455961 h 943990"/>
              <a:gd name="connsiteX211" fmla="*/ 847168 w 1250246"/>
              <a:gd name="connsiteY211" fmla="*/ 458191 h 943990"/>
              <a:gd name="connsiteX212" fmla="*/ 844913 w 1250246"/>
              <a:gd name="connsiteY212" fmla="*/ 506900 h 943990"/>
              <a:gd name="connsiteX213" fmla="*/ 813260 w 1250246"/>
              <a:gd name="connsiteY213" fmla="*/ 535649 h 943990"/>
              <a:gd name="connsiteX214" fmla="*/ 821867 w 1250246"/>
              <a:gd name="connsiteY214" fmla="*/ 539537 h 943990"/>
              <a:gd name="connsiteX215" fmla="*/ 821556 w 1250246"/>
              <a:gd name="connsiteY215" fmla="*/ 552706 h 943990"/>
              <a:gd name="connsiteX216" fmla="*/ 810176 w 1250246"/>
              <a:gd name="connsiteY216" fmla="*/ 554210 h 943990"/>
              <a:gd name="connsiteX217" fmla="*/ 792029 w 1250246"/>
              <a:gd name="connsiteY217" fmla="*/ 550529 h 943990"/>
              <a:gd name="connsiteX218" fmla="*/ 789722 w 1250246"/>
              <a:gd name="connsiteY218" fmla="*/ 553951 h 943990"/>
              <a:gd name="connsiteX219" fmla="*/ 781971 w 1250246"/>
              <a:gd name="connsiteY219" fmla="*/ 556050 h 943990"/>
              <a:gd name="connsiteX220" fmla="*/ 758278 w 1250246"/>
              <a:gd name="connsiteY220" fmla="*/ 551229 h 943990"/>
              <a:gd name="connsiteX221" fmla="*/ 757474 w 1250246"/>
              <a:gd name="connsiteY221" fmla="*/ 552862 h 943990"/>
              <a:gd name="connsiteX222" fmla="*/ 749904 w 1250246"/>
              <a:gd name="connsiteY222" fmla="*/ 555895 h 943990"/>
              <a:gd name="connsiteX223" fmla="*/ 712445 w 1250246"/>
              <a:gd name="connsiteY223" fmla="*/ 547522 h 943990"/>
              <a:gd name="connsiteX224" fmla="*/ 707468 w 1250246"/>
              <a:gd name="connsiteY224" fmla="*/ 537489 h 943990"/>
              <a:gd name="connsiteX225" fmla="*/ 713327 w 1250246"/>
              <a:gd name="connsiteY225" fmla="*/ 530387 h 943990"/>
              <a:gd name="connsiteX226" fmla="*/ 710527 w 1250246"/>
              <a:gd name="connsiteY226" fmla="*/ 528365 h 943990"/>
              <a:gd name="connsiteX227" fmla="*/ 689763 w 1250246"/>
              <a:gd name="connsiteY227" fmla="*/ 483206 h 943990"/>
              <a:gd name="connsiteX228" fmla="*/ 688933 w 1250246"/>
              <a:gd name="connsiteY228" fmla="*/ 469571 h 943990"/>
              <a:gd name="connsiteX229" fmla="*/ 686393 w 1250246"/>
              <a:gd name="connsiteY229" fmla="*/ 456143 h 943990"/>
              <a:gd name="connsiteX230" fmla="*/ 679160 w 1250246"/>
              <a:gd name="connsiteY230" fmla="*/ 457024 h 943990"/>
              <a:gd name="connsiteX231" fmla="*/ 677190 w 1250246"/>
              <a:gd name="connsiteY231" fmla="*/ 450699 h 943990"/>
              <a:gd name="connsiteX232" fmla="*/ 672109 w 1250246"/>
              <a:gd name="connsiteY232" fmla="*/ 448988 h 943990"/>
              <a:gd name="connsiteX233" fmla="*/ 674805 w 1250246"/>
              <a:gd name="connsiteY233" fmla="*/ 445955 h 943990"/>
              <a:gd name="connsiteX234" fmla="*/ 674468 w 1250246"/>
              <a:gd name="connsiteY234" fmla="*/ 443259 h 943990"/>
              <a:gd name="connsiteX235" fmla="*/ 676283 w 1250246"/>
              <a:gd name="connsiteY235" fmla="*/ 438696 h 943990"/>
              <a:gd name="connsiteX236" fmla="*/ 685097 w 1250246"/>
              <a:gd name="connsiteY236" fmla="*/ 439085 h 943990"/>
              <a:gd name="connsiteX237" fmla="*/ 690074 w 1250246"/>
              <a:gd name="connsiteY237" fmla="*/ 437322 h 943990"/>
              <a:gd name="connsiteX238" fmla="*/ 697799 w 1250246"/>
              <a:gd name="connsiteY238" fmla="*/ 440718 h 943990"/>
              <a:gd name="connsiteX239" fmla="*/ 710423 w 1250246"/>
              <a:gd name="connsiteY239" fmla="*/ 448599 h 943990"/>
              <a:gd name="connsiteX240" fmla="*/ 706665 w 1250246"/>
              <a:gd name="connsiteY240" fmla="*/ 450621 h 943990"/>
              <a:gd name="connsiteX241" fmla="*/ 702646 w 1250246"/>
              <a:gd name="connsiteY241" fmla="*/ 451114 h 943990"/>
              <a:gd name="connsiteX242" fmla="*/ 707468 w 1250246"/>
              <a:gd name="connsiteY242" fmla="*/ 491580 h 943990"/>
              <a:gd name="connsiteX243" fmla="*/ 747364 w 1250246"/>
              <a:gd name="connsiteY243" fmla="*/ 416377 h 943990"/>
              <a:gd name="connsiteX244" fmla="*/ 731395 w 1250246"/>
              <a:gd name="connsiteY244" fmla="*/ 421743 h 943990"/>
              <a:gd name="connsiteX245" fmla="*/ 713586 w 1250246"/>
              <a:gd name="connsiteY245" fmla="*/ 406915 h 943990"/>
              <a:gd name="connsiteX246" fmla="*/ 708505 w 1250246"/>
              <a:gd name="connsiteY246" fmla="*/ 406396 h 943990"/>
              <a:gd name="connsiteX247" fmla="*/ 708713 w 1250246"/>
              <a:gd name="connsiteY247" fmla="*/ 404270 h 943990"/>
              <a:gd name="connsiteX248" fmla="*/ 716023 w 1250246"/>
              <a:gd name="connsiteY248" fmla="*/ 405022 h 943990"/>
              <a:gd name="connsiteX249" fmla="*/ 757292 w 1250246"/>
              <a:gd name="connsiteY249" fmla="*/ 394731 h 943990"/>
              <a:gd name="connsiteX250" fmla="*/ 757292 w 1250246"/>
              <a:gd name="connsiteY250" fmla="*/ 383299 h 943990"/>
              <a:gd name="connsiteX251" fmla="*/ 765329 w 1250246"/>
              <a:gd name="connsiteY251" fmla="*/ 383299 h 943990"/>
              <a:gd name="connsiteX252" fmla="*/ 765329 w 1250246"/>
              <a:gd name="connsiteY252" fmla="*/ 379825 h 943990"/>
              <a:gd name="connsiteX253" fmla="*/ 742672 w 1250246"/>
              <a:gd name="connsiteY253" fmla="*/ 375574 h 943990"/>
              <a:gd name="connsiteX254" fmla="*/ 714519 w 1250246"/>
              <a:gd name="connsiteY254" fmla="*/ 375003 h 943990"/>
              <a:gd name="connsiteX255" fmla="*/ 729918 w 1250246"/>
              <a:gd name="connsiteY255" fmla="*/ 367382 h 943990"/>
              <a:gd name="connsiteX256" fmla="*/ 765329 w 1250246"/>
              <a:gd name="connsiteY256" fmla="*/ 364738 h 943990"/>
              <a:gd name="connsiteX257" fmla="*/ 633094 w 1250246"/>
              <a:gd name="connsiteY257" fmla="*/ 256794 h 943990"/>
              <a:gd name="connsiteX258" fmla="*/ 627935 w 1250246"/>
              <a:gd name="connsiteY258" fmla="*/ 258038 h 943990"/>
              <a:gd name="connsiteX259" fmla="*/ 628583 w 1250246"/>
              <a:gd name="connsiteY259" fmla="*/ 333837 h 943990"/>
              <a:gd name="connsiteX260" fmla="*/ 632316 w 1250246"/>
              <a:gd name="connsiteY260" fmla="*/ 336041 h 943990"/>
              <a:gd name="connsiteX261" fmla="*/ 639186 w 1250246"/>
              <a:gd name="connsiteY261" fmla="*/ 333319 h 943990"/>
              <a:gd name="connsiteX262" fmla="*/ 644759 w 1250246"/>
              <a:gd name="connsiteY262" fmla="*/ 335004 h 943990"/>
              <a:gd name="connsiteX263" fmla="*/ 648648 w 1250246"/>
              <a:gd name="connsiteY263" fmla="*/ 332075 h 943990"/>
              <a:gd name="connsiteX264" fmla="*/ 616659 w 1250246"/>
              <a:gd name="connsiteY264" fmla="*/ 256198 h 943990"/>
              <a:gd name="connsiteX265" fmla="*/ 601364 w 1250246"/>
              <a:gd name="connsiteY265" fmla="*/ 330986 h 943990"/>
              <a:gd name="connsiteX266" fmla="*/ 605823 w 1250246"/>
              <a:gd name="connsiteY266" fmla="*/ 334019 h 943990"/>
              <a:gd name="connsiteX267" fmla="*/ 611448 w 1250246"/>
              <a:gd name="connsiteY267" fmla="*/ 332308 h 943990"/>
              <a:gd name="connsiteX268" fmla="*/ 618940 w 1250246"/>
              <a:gd name="connsiteY268" fmla="*/ 335704 h 943990"/>
              <a:gd name="connsiteX269" fmla="*/ 622310 w 1250246"/>
              <a:gd name="connsiteY269" fmla="*/ 333837 h 943990"/>
              <a:gd name="connsiteX270" fmla="*/ 622310 w 1250246"/>
              <a:gd name="connsiteY270" fmla="*/ 258064 h 943990"/>
              <a:gd name="connsiteX271" fmla="*/ 616659 w 1250246"/>
              <a:gd name="connsiteY271" fmla="*/ 256198 h 943990"/>
              <a:gd name="connsiteX272" fmla="*/ 638460 w 1250246"/>
              <a:gd name="connsiteY272" fmla="*/ 253579 h 943990"/>
              <a:gd name="connsiteX273" fmla="*/ 634546 w 1250246"/>
              <a:gd name="connsiteY273" fmla="*/ 256172 h 943990"/>
              <a:gd name="connsiteX274" fmla="*/ 650125 w 1250246"/>
              <a:gd name="connsiteY274" fmla="*/ 331608 h 943990"/>
              <a:gd name="connsiteX275" fmla="*/ 652510 w 1250246"/>
              <a:gd name="connsiteY275" fmla="*/ 331297 h 943990"/>
              <a:gd name="connsiteX276" fmla="*/ 657332 w 1250246"/>
              <a:gd name="connsiteY276" fmla="*/ 332541 h 943990"/>
              <a:gd name="connsiteX277" fmla="*/ 664331 w 1250246"/>
              <a:gd name="connsiteY277" fmla="*/ 328601 h 943990"/>
              <a:gd name="connsiteX278" fmla="*/ 611370 w 1250246"/>
              <a:gd name="connsiteY278" fmla="*/ 252568 h 943990"/>
              <a:gd name="connsiteX279" fmla="*/ 585370 w 1250246"/>
              <a:gd name="connsiteY279" fmla="*/ 327953 h 943990"/>
              <a:gd name="connsiteX280" fmla="*/ 592939 w 1250246"/>
              <a:gd name="connsiteY280" fmla="*/ 331919 h 943990"/>
              <a:gd name="connsiteX281" fmla="*/ 598201 w 1250246"/>
              <a:gd name="connsiteY281" fmla="*/ 330441 h 943990"/>
              <a:gd name="connsiteX282" fmla="*/ 599861 w 1250246"/>
              <a:gd name="connsiteY282" fmla="*/ 330597 h 943990"/>
              <a:gd name="connsiteX283" fmla="*/ 615207 w 1250246"/>
              <a:gd name="connsiteY283" fmla="*/ 255472 h 943990"/>
              <a:gd name="connsiteX284" fmla="*/ 611370 w 1250246"/>
              <a:gd name="connsiteY284" fmla="*/ 252568 h 943990"/>
              <a:gd name="connsiteX285" fmla="*/ 641778 w 1250246"/>
              <a:gd name="connsiteY285" fmla="*/ 249587 h 943990"/>
              <a:gd name="connsiteX286" fmla="*/ 639704 w 1250246"/>
              <a:gd name="connsiteY286" fmla="*/ 252361 h 943990"/>
              <a:gd name="connsiteX287" fmla="*/ 665965 w 1250246"/>
              <a:gd name="connsiteY287" fmla="*/ 328575 h 943990"/>
              <a:gd name="connsiteX288" fmla="*/ 673767 w 1250246"/>
              <a:gd name="connsiteY288" fmla="*/ 333267 h 943990"/>
              <a:gd name="connsiteX289" fmla="*/ 682037 w 1250246"/>
              <a:gd name="connsiteY289" fmla="*/ 327538 h 943990"/>
              <a:gd name="connsiteX290" fmla="*/ 647378 w 1250246"/>
              <a:gd name="connsiteY290" fmla="*/ 257986 h 943990"/>
              <a:gd name="connsiteX291" fmla="*/ 641778 w 1250246"/>
              <a:gd name="connsiteY291" fmla="*/ 249587 h 943990"/>
              <a:gd name="connsiteX292" fmla="*/ 608052 w 1250246"/>
              <a:gd name="connsiteY292" fmla="*/ 246710 h 943990"/>
              <a:gd name="connsiteX293" fmla="*/ 565798 w 1250246"/>
              <a:gd name="connsiteY293" fmla="*/ 326346 h 943990"/>
              <a:gd name="connsiteX294" fmla="*/ 575519 w 1250246"/>
              <a:gd name="connsiteY294" fmla="*/ 335833 h 943990"/>
              <a:gd name="connsiteX295" fmla="*/ 583685 w 1250246"/>
              <a:gd name="connsiteY295" fmla="*/ 328031 h 943990"/>
              <a:gd name="connsiteX296" fmla="*/ 610178 w 1250246"/>
              <a:gd name="connsiteY296" fmla="*/ 251194 h 943990"/>
              <a:gd name="connsiteX297" fmla="*/ 608052 w 1250246"/>
              <a:gd name="connsiteY297" fmla="*/ 246710 h 943990"/>
              <a:gd name="connsiteX298" fmla="*/ 622777 w 1250246"/>
              <a:gd name="connsiteY298" fmla="*/ 191986 h 943990"/>
              <a:gd name="connsiteX299" fmla="*/ 627132 w 1250246"/>
              <a:gd name="connsiteY299" fmla="*/ 191986 h 943990"/>
              <a:gd name="connsiteX300" fmla="*/ 627132 w 1250246"/>
              <a:gd name="connsiteY300" fmla="*/ 216380 h 943990"/>
              <a:gd name="connsiteX301" fmla="*/ 636101 w 1250246"/>
              <a:gd name="connsiteY301" fmla="*/ 216380 h 943990"/>
              <a:gd name="connsiteX302" fmla="*/ 636101 w 1250246"/>
              <a:gd name="connsiteY302" fmla="*/ 227812 h 943990"/>
              <a:gd name="connsiteX303" fmla="*/ 674701 w 1250246"/>
              <a:gd name="connsiteY303" fmla="*/ 248447 h 943990"/>
              <a:gd name="connsiteX304" fmla="*/ 674701 w 1250246"/>
              <a:gd name="connsiteY304" fmla="*/ 248524 h 943990"/>
              <a:gd name="connsiteX305" fmla="*/ 682011 w 1250246"/>
              <a:gd name="connsiteY305" fmla="*/ 249276 h 943990"/>
              <a:gd name="connsiteX306" fmla="*/ 681804 w 1250246"/>
              <a:gd name="connsiteY306" fmla="*/ 251402 h 943990"/>
              <a:gd name="connsiteX307" fmla="*/ 674752 w 1250246"/>
              <a:gd name="connsiteY307" fmla="*/ 250676 h 943990"/>
              <a:gd name="connsiteX308" fmla="*/ 658032 w 1250246"/>
              <a:gd name="connsiteY308" fmla="*/ 260708 h 943990"/>
              <a:gd name="connsiteX309" fmla="*/ 649763 w 1250246"/>
              <a:gd name="connsiteY309" fmla="*/ 259282 h 943990"/>
              <a:gd name="connsiteX310" fmla="*/ 683126 w 1250246"/>
              <a:gd name="connsiteY310" fmla="*/ 326242 h 943990"/>
              <a:gd name="connsiteX311" fmla="*/ 690488 w 1250246"/>
              <a:gd name="connsiteY311" fmla="*/ 284221 h 943990"/>
              <a:gd name="connsiteX312" fmla="*/ 685562 w 1250246"/>
              <a:gd name="connsiteY312" fmla="*/ 283754 h 943990"/>
              <a:gd name="connsiteX313" fmla="*/ 682555 w 1250246"/>
              <a:gd name="connsiteY313" fmla="*/ 282250 h 943990"/>
              <a:gd name="connsiteX314" fmla="*/ 695491 w 1250246"/>
              <a:gd name="connsiteY314" fmla="*/ 273099 h 943990"/>
              <a:gd name="connsiteX315" fmla="*/ 703061 w 1250246"/>
              <a:gd name="connsiteY315" fmla="*/ 269833 h 943990"/>
              <a:gd name="connsiteX316" fmla="*/ 707234 w 1250246"/>
              <a:gd name="connsiteY316" fmla="*/ 271285 h 943990"/>
              <a:gd name="connsiteX317" fmla="*/ 712652 w 1250246"/>
              <a:gd name="connsiteY317" fmla="*/ 270637 h 943990"/>
              <a:gd name="connsiteX318" fmla="*/ 718589 w 1250246"/>
              <a:gd name="connsiteY318" fmla="*/ 271674 h 943990"/>
              <a:gd name="connsiteX319" fmla="*/ 717837 w 1250246"/>
              <a:gd name="connsiteY319" fmla="*/ 275718 h 943990"/>
              <a:gd name="connsiteX320" fmla="*/ 719340 w 1250246"/>
              <a:gd name="connsiteY320" fmla="*/ 278699 h 943990"/>
              <a:gd name="connsiteX321" fmla="*/ 720040 w 1250246"/>
              <a:gd name="connsiteY321" fmla="*/ 279140 h 943990"/>
              <a:gd name="connsiteX322" fmla="*/ 718744 w 1250246"/>
              <a:gd name="connsiteY322" fmla="*/ 282613 h 943990"/>
              <a:gd name="connsiteX323" fmla="*/ 718511 w 1250246"/>
              <a:gd name="connsiteY323" fmla="*/ 282639 h 943990"/>
              <a:gd name="connsiteX324" fmla="*/ 715763 w 1250246"/>
              <a:gd name="connsiteY324" fmla="*/ 282639 h 943990"/>
              <a:gd name="connsiteX325" fmla="*/ 714104 w 1250246"/>
              <a:gd name="connsiteY325" fmla="*/ 289094 h 943990"/>
              <a:gd name="connsiteX326" fmla="*/ 704616 w 1250246"/>
              <a:gd name="connsiteY326" fmla="*/ 291323 h 943990"/>
              <a:gd name="connsiteX327" fmla="*/ 702361 w 1250246"/>
              <a:gd name="connsiteY327" fmla="*/ 340033 h 943990"/>
              <a:gd name="connsiteX328" fmla="*/ 670708 w 1250246"/>
              <a:gd name="connsiteY328" fmla="*/ 368782 h 943990"/>
              <a:gd name="connsiteX329" fmla="*/ 679315 w 1250246"/>
              <a:gd name="connsiteY329" fmla="*/ 372696 h 943990"/>
              <a:gd name="connsiteX330" fmla="*/ 679004 w 1250246"/>
              <a:gd name="connsiteY330" fmla="*/ 385839 h 943990"/>
              <a:gd name="connsiteX331" fmla="*/ 667624 w 1250246"/>
              <a:gd name="connsiteY331" fmla="*/ 387343 h 943990"/>
              <a:gd name="connsiteX332" fmla="*/ 649451 w 1250246"/>
              <a:gd name="connsiteY332" fmla="*/ 383662 h 943990"/>
              <a:gd name="connsiteX333" fmla="*/ 647144 w 1250246"/>
              <a:gd name="connsiteY333" fmla="*/ 387084 h 943990"/>
              <a:gd name="connsiteX334" fmla="*/ 639393 w 1250246"/>
              <a:gd name="connsiteY334" fmla="*/ 389157 h 943990"/>
              <a:gd name="connsiteX335" fmla="*/ 615700 w 1250246"/>
              <a:gd name="connsiteY335" fmla="*/ 384362 h 943990"/>
              <a:gd name="connsiteX336" fmla="*/ 614870 w 1250246"/>
              <a:gd name="connsiteY336" fmla="*/ 385995 h 943990"/>
              <a:gd name="connsiteX337" fmla="*/ 607326 w 1250246"/>
              <a:gd name="connsiteY337" fmla="*/ 389028 h 943990"/>
              <a:gd name="connsiteX338" fmla="*/ 569867 w 1250246"/>
              <a:gd name="connsiteY338" fmla="*/ 380681 h 943990"/>
              <a:gd name="connsiteX339" fmla="*/ 564890 w 1250246"/>
              <a:gd name="connsiteY339" fmla="*/ 370648 h 943990"/>
              <a:gd name="connsiteX340" fmla="*/ 570775 w 1250246"/>
              <a:gd name="connsiteY340" fmla="*/ 363545 h 943990"/>
              <a:gd name="connsiteX341" fmla="*/ 567949 w 1250246"/>
              <a:gd name="connsiteY341" fmla="*/ 361523 h 943990"/>
              <a:gd name="connsiteX342" fmla="*/ 547211 w 1250246"/>
              <a:gd name="connsiteY342" fmla="*/ 316365 h 943990"/>
              <a:gd name="connsiteX343" fmla="*/ 546381 w 1250246"/>
              <a:gd name="connsiteY343" fmla="*/ 302704 h 943990"/>
              <a:gd name="connsiteX344" fmla="*/ 543841 w 1250246"/>
              <a:gd name="connsiteY344" fmla="*/ 289276 h 943990"/>
              <a:gd name="connsiteX345" fmla="*/ 536608 w 1250246"/>
              <a:gd name="connsiteY345" fmla="*/ 290157 h 943990"/>
              <a:gd name="connsiteX346" fmla="*/ 534638 w 1250246"/>
              <a:gd name="connsiteY346" fmla="*/ 283806 h 943990"/>
              <a:gd name="connsiteX347" fmla="*/ 529557 w 1250246"/>
              <a:gd name="connsiteY347" fmla="*/ 282095 h 943990"/>
              <a:gd name="connsiteX348" fmla="*/ 532253 w 1250246"/>
              <a:gd name="connsiteY348" fmla="*/ 279062 h 943990"/>
              <a:gd name="connsiteX349" fmla="*/ 531942 w 1250246"/>
              <a:gd name="connsiteY349" fmla="*/ 276366 h 943990"/>
              <a:gd name="connsiteX350" fmla="*/ 533731 w 1250246"/>
              <a:gd name="connsiteY350" fmla="*/ 271829 h 943990"/>
              <a:gd name="connsiteX351" fmla="*/ 542544 w 1250246"/>
              <a:gd name="connsiteY351" fmla="*/ 272192 h 943990"/>
              <a:gd name="connsiteX352" fmla="*/ 547548 w 1250246"/>
              <a:gd name="connsiteY352" fmla="*/ 270455 h 943990"/>
              <a:gd name="connsiteX353" fmla="*/ 555247 w 1250246"/>
              <a:gd name="connsiteY353" fmla="*/ 273825 h 943990"/>
              <a:gd name="connsiteX354" fmla="*/ 567897 w 1250246"/>
              <a:gd name="connsiteY354" fmla="*/ 281706 h 943990"/>
              <a:gd name="connsiteX355" fmla="*/ 564113 w 1250246"/>
              <a:gd name="connsiteY355" fmla="*/ 283702 h 943990"/>
              <a:gd name="connsiteX356" fmla="*/ 560094 w 1250246"/>
              <a:gd name="connsiteY356" fmla="*/ 284221 h 943990"/>
              <a:gd name="connsiteX357" fmla="*/ 564916 w 1250246"/>
              <a:gd name="connsiteY357" fmla="*/ 324687 h 943990"/>
              <a:gd name="connsiteX358" fmla="*/ 604812 w 1250246"/>
              <a:gd name="connsiteY358" fmla="*/ 249484 h 943990"/>
              <a:gd name="connsiteX359" fmla="*/ 588843 w 1250246"/>
              <a:gd name="connsiteY359" fmla="*/ 254850 h 943990"/>
              <a:gd name="connsiteX360" fmla="*/ 571034 w 1250246"/>
              <a:gd name="connsiteY360" fmla="*/ 240022 h 943990"/>
              <a:gd name="connsiteX361" fmla="*/ 565927 w 1250246"/>
              <a:gd name="connsiteY361" fmla="*/ 239477 h 943990"/>
              <a:gd name="connsiteX362" fmla="*/ 566160 w 1250246"/>
              <a:gd name="connsiteY362" fmla="*/ 237351 h 943990"/>
              <a:gd name="connsiteX363" fmla="*/ 573471 w 1250246"/>
              <a:gd name="connsiteY363" fmla="*/ 238103 h 943990"/>
              <a:gd name="connsiteX364" fmla="*/ 614740 w 1250246"/>
              <a:gd name="connsiteY364" fmla="*/ 227812 h 943990"/>
              <a:gd name="connsiteX365" fmla="*/ 614740 w 1250246"/>
              <a:gd name="connsiteY365" fmla="*/ 216380 h 943990"/>
              <a:gd name="connsiteX366" fmla="*/ 622777 w 1250246"/>
              <a:gd name="connsiteY366" fmla="*/ 216380 h 943990"/>
              <a:gd name="connsiteX367" fmla="*/ 622777 w 1250246"/>
              <a:gd name="connsiteY367" fmla="*/ 212906 h 943990"/>
              <a:gd name="connsiteX368" fmla="*/ 600146 w 1250246"/>
              <a:gd name="connsiteY368" fmla="*/ 208655 h 943990"/>
              <a:gd name="connsiteX369" fmla="*/ 571993 w 1250246"/>
              <a:gd name="connsiteY369" fmla="*/ 208058 h 943990"/>
              <a:gd name="connsiteX370" fmla="*/ 587366 w 1250246"/>
              <a:gd name="connsiteY370" fmla="*/ 200463 h 943990"/>
              <a:gd name="connsiteX371" fmla="*/ 622777 w 1250246"/>
              <a:gd name="connsiteY371" fmla="*/ 197819 h 943990"/>
              <a:gd name="connsiteX372" fmla="*/ 583348 w 1250246"/>
              <a:gd name="connsiteY372" fmla="*/ 118961 h 943990"/>
              <a:gd name="connsiteX373" fmla="*/ 583400 w 1250246"/>
              <a:gd name="connsiteY373" fmla="*/ 119038 h 943990"/>
              <a:gd name="connsiteX374" fmla="*/ 583335 w 1250246"/>
              <a:gd name="connsiteY374" fmla="*/ 118997 h 943990"/>
              <a:gd name="connsiteX375" fmla="*/ 496428 w 1250246"/>
              <a:gd name="connsiteY375" fmla="*/ 96719 h 943990"/>
              <a:gd name="connsiteX376" fmla="*/ 491295 w 1250246"/>
              <a:gd name="connsiteY376" fmla="*/ 97963 h 943990"/>
              <a:gd name="connsiteX377" fmla="*/ 491943 w 1250246"/>
              <a:gd name="connsiteY377" fmla="*/ 173762 h 943990"/>
              <a:gd name="connsiteX378" fmla="*/ 495676 w 1250246"/>
              <a:gd name="connsiteY378" fmla="*/ 175940 h 943990"/>
              <a:gd name="connsiteX379" fmla="*/ 502546 w 1250246"/>
              <a:gd name="connsiteY379" fmla="*/ 173218 h 943990"/>
              <a:gd name="connsiteX380" fmla="*/ 508119 w 1250246"/>
              <a:gd name="connsiteY380" fmla="*/ 174903 h 943990"/>
              <a:gd name="connsiteX381" fmla="*/ 508093 w 1250246"/>
              <a:gd name="connsiteY381" fmla="*/ 174929 h 943990"/>
              <a:gd name="connsiteX382" fmla="*/ 511982 w 1250246"/>
              <a:gd name="connsiteY382" fmla="*/ 171999 h 943990"/>
              <a:gd name="connsiteX383" fmla="*/ 480019 w 1250246"/>
              <a:gd name="connsiteY383" fmla="*/ 96122 h 943990"/>
              <a:gd name="connsiteX384" fmla="*/ 464724 w 1250246"/>
              <a:gd name="connsiteY384" fmla="*/ 170911 h 943990"/>
              <a:gd name="connsiteX385" fmla="*/ 469209 w 1250246"/>
              <a:gd name="connsiteY385" fmla="*/ 173944 h 943990"/>
              <a:gd name="connsiteX386" fmla="*/ 474808 w 1250246"/>
              <a:gd name="connsiteY386" fmla="*/ 172233 h 943990"/>
              <a:gd name="connsiteX387" fmla="*/ 482300 w 1250246"/>
              <a:gd name="connsiteY387" fmla="*/ 175629 h 943990"/>
              <a:gd name="connsiteX388" fmla="*/ 485670 w 1250246"/>
              <a:gd name="connsiteY388" fmla="*/ 173762 h 943990"/>
              <a:gd name="connsiteX389" fmla="*/ 485670 w 1250246"/>
              <a:gd name="connsiteY389" fmla="*/ 97989 h 943990"/>
              <a:gd name="connsiteX390" fmla="*/ 480019 w 1250246"/>
              <a:gd name="connsiteY390" fmla="*/ 96122 h 943990"/>
              <a:gd name="connsiteX391" fmla="*/ 501794 w 1250246"/>
              <a:gd name="connsiteY391" fmla="*/ 93478 h 943990"/>
              <a:gd name="connsiteX392" fmla="*/ 497880 w 1250246"/>
              <a:gd name="connsiteY392" fmla="*/ 96071 h 943990"/>
              <a:gd name="connsiteX393" fmla="*/ 513485 w 1250246"/>
              <a:gd name="connsiteY393" fmla="*/ 171507 h 943990"/>
              <a:gd name="connsiteX394" fmla="*/ 515870 w 1250246"/>
              <a:gd name="connsiteY394" fmla="*/ 171196 h 943990"/>
              <a:gd name="connsiteX395" fmla="*/ 520674 w 1250246"/>
              <a:gd name="connsiteY395" fmla="*/ 172435 h 943990"/>
              <a:gd name="connsiteX396" fmla="*/ 520666 w 1250246"/>
              <a:gd name="connsiteY396" fmla="*/ 172440 h 943990"/>
              <a:gd name="connsiteX397" fmla="*/ 520692 w 1250246"/>
              <a:gd name="connsiteY397" fmla="*/ 172440 h 943990"/>
              <a:gd name="connsiteX398" fmla="*/ 520674 w 1250246"/>
              <a:gd name="connsiteY398" fmla="*/ 172435 h 943990"/>
              <a:gd name="connsiteX399" fmla="*/ 527665 w 1250246"/>
              <a:gd name="connsiteY399" fmla="*/ 168500 h 943990"/>
              <a:gd name="connsiteX400" fmla="*/ 474730 w 1250246"/>
              <a:gd name="connsiteY400" fmla="*/ 92441 h 943990"/>
              <a:gd name="connsiteX401" fmla="*/ 448729 w 1250246"/>
              <a:gd name="connsiteY401" fmla="*/ 167852 h 943990"/>
              <a:gd name="connsiteX402" fmla="*/ 456299 w 1250246"/>
              <a:gd name="connsiteY402" fmla="*/ 171818 h 943990"/>
              <a:gd name="connsiteX403" fmla="*/ 461561 w 1250246"/>
              <a:gd name="connsiteY403" fmla="*/ 170366 h 943990"/>
              <a:gd name="connsiteX404" fmla="*/ 461561 w 1250246"/>
              <a:gd name="connsiteY404" fmla="*/ 170340 h 943990"/>
              <a:gd name="connsiteX405" fmla="*/ 463220 w 1250246"/>
              <a:gd name="connsiteY405" fmla="*/ 170496 h 943990"/>
              <a:gd name="connsiteX406" fmla="*/ 478593 w 1250246"/>
              <a:gd name="connsiteY406" fmla="*/ 95345 h 943990"/>
              <a:gd name="connsiteX407" fmla="*/ 474730 w 1250246"/>
              <a:gd name="connsiteY407" fmla="*/ 92441 h 943990"/>
              <a:gd name="connsiteX408" fmla="*/ 505138 w 1250246"/>
              <a:gd name="connsiteY408" fmla="*/ 89486 h 943990"/>
              <a:gd name="connsiteX409" fmla="*/ 503064 w 1250246"/>
              <a:gd name="connsiteY409" fmla="*/ 92260 h 943990"/>
              <a:gd name="connsiteX410" fmla="*/ 529324 w 1250246"/>
              <a:gd name="connsiteY410" fmla="*/ 168474 h 943990"/>
              <a:gd name="connsiteX411" fmla="*/ 537127 w 1250246"/>
              <a:gd name="connsiteY411" fmla="*/ 173166 h 943990"/>
              <a:gd name="connsiteX412" fmla="*/ 537127 w 1250246"/>
              <a:gd name="connsiteY412" fmla="*/ 173140 h 943990"/>
              <a:gd name="connsiteX413" fmla="*/ 545397 w 1250246"/>
              <a:gd name="connsiteY413" fmla="*/ 167411 h 943990"/>
              <a:gd name="connsiteX414" fmla="*/ 510737 w 1250246"/>
              <a:gd name="connsiteY414" fmla="*/ 97859 h 943990"/>
              <a:gd name="connsiteX415" fmla="*/ 505138 w 1250246"/>
              <a:gd name="connsiteY415" fmla="*/ 89486 h 943990"/>
              <a:gd name="connsiteX416" fmla="*/ 471412 w 1250246"/>
              <a:gd name="connsiteY416" fmla="*/ 86635 h 943990"/>
              <a:gd name="connsiteX417" fmla="*/ 429157 w 1250246"/>
              <a:gd name="connsiteY417" fmla="*/ 166270 h 943990"/>
              <a:gd name="connsiteX418" fmla="*/ 438879 w 1250246"/>
              <a:gd name="connsiteY418" fmla="*/ 175732 h 943990"/>
              <a:gd name="connsiteX419" fmla="*/ 447070 w 1250246"/>
              <a:gd name="connsiteY419" fmla="*/ 167955 h 943990"/>
              <a:gd name="connsiteX420" fmla="*/ 473564 w 1250246"/>
              <a:gd name="connsiteY420" fmla="*/ 91119 h 943990"/>
              <a:gd name="connsiteX421" fmla="*/ 471412 w 1250246"/>
              <a:gd name="connsiteY421" fmla="*/ 86635 h 943990"/>
              <a:gd name="connsiteX422" fmla="*/ 486085 w 1250246"/>
              <a:gd name="connsiteY422" fmla="*/ 31859 h 943990"/>
              <a:gd name="connsiteX423" fmla="*/ 490440 w 1250246"/>
              <a:gd name="connsiteY423" fmla="*/ 31859 h 943990"/>
              <a:gd name="connsiteX424" fmla="*/ 490440 w 1250246"/>
              <a:gd name="connsiteY424" fmla="*/ 56330 h 943990"/>
              <a:gd name="connsiteX425" fmla="*/ 499409 w 1250246"/>
              <a:gd name="connsiteY425" fmla="*/ 56330 h 943990"/>
              <a:gd name="connsiteX426" fmla="*/ 499409 w 1250246"/>
              <a:gd name="connsiteY426" fmla="*/ 67737 h 943990"/>
              <a:gd name="connsiteX427" fmla="*/ 538009 w 1250246"/>
              <a:gd name="connsiteY427" fmla="*/ 88397 h 943990"/>
              <a:gd name="connsiteX428" fmla="*/ 538009 w 1250246"/>
              <a:gd name="connsiteY428" fmla="*/ 88449 h 943990"/>
              <a:gd name="connsiteX429" fmla="*/ 545319 w 1250246"/>
              <a:gd name="connsiteY429" fmla="*/ 89201 h 943990"/>
              <a:gd name="connsiteX430" fmla="*/ 545112 w 1250246"/>
              <a:gd name="connsiteY430" fmla="*/ 91327 h 943990"/>
              <a:gd name="connsiteX431" fmla="*/ 538086 w 1250246"/>
              <a:gd name="connsiteY431" fmla="*/ 90601 h 943990"/>
              <a:gd name="connsiteX432" fmla="*/ 521366 w 1250246"/>
              <a:gd name="connsiteY432" fmla="*/ 100633 h 943990"/>
              <a:gd name="connsiteX433" fmla="*/ 513096 w 1250246"/>
              <a:gd name="connsiteY433" fmla="*/ 99207 h 943990"/>
              <a:gd name="connsiteX434" fmla="*/ 546460 w 1250246"/>
              <a:gd name="connsiteY434" fmla="*/ 166167 h 943990"/>
              <a:gd name="connsiteX435" fmla="*/ 553822 w 1250246"/>
              <a:gd name="connsiteY435" fmla="*/ 124119 h 943990"/>
              <a:gd name="connsiteX436" fmla="*/ 548896 w 1250246"/>
              <a:gd name="connsiteY436" fmla="*/ 123679 h 943990"/>
              <a:gd name="connsiteX437" fmla="*/ 545915 w 1250246"/>
              <a:gd name="connsiteY437" fmla="*/ 122175 h 943990"/>
              <a:gd name="connsiteX438" fmla="*/ 558851 w 1250246"/>
              <a:gd name="connsiteY438" fmla="*/ 113024 h 943990"/>
              <a:gd name="connsiteX439" fmla="*/ 566420 w 1250246"/>
              <a:gd name="connsiteY439" fmla="*/ 109758 h 943990"/>
              <a:gd name="connsiteX440" fmla="*/ 570594 w 1250246"/>
              <a:gd name="connsiteY440" fmla="*/ 111184 h 943990"/>
              <a:gd name="connsiteX441" fmla="*/ 576012 w 1250246"/>
              <a:gd name="connsiteY441" fmla="*/ 110536 h 943990"/>
              <a:gd name="connsiteX442" fmla="*/ 581948 w 1250246"/>
              <a:gd name="connsiteY442" fmla="*/ 111573 h 943990"/>
              <a:gd name="connsiteX443" fmla="*/ 581197 w 1250246"/>
              <a:gd name="connsiteY443" fmla="*/ 115617 h 943990"/>
              <a:gd name="connsiteX444" fmla="*/ 582700 w 1250246"/>
              <a:gd name="connsiteY444" fmla="*/ 118598 h 943990"/>
              <a:gd name="connsiteX445" fmla="*/ 583335 w 1250246"/>
              <a:gd name="connsiteY445" fmla="*/ 118997 h 943990"/>
              <a:gd name="connsiteX446" fmla="*/ 582078 w 1250246"/>
              <a:gd name="connsiteY446" fmla="*/ 122434 h 943990"/>
              <a:gd name="connsiteX447" fmla="*/ 581845 w 1250246"/>
              <a:gd name="connsiteY447" fmla="*/ 122460 h 943990"/>
              <a:gd name="connsiteX448" fmla="*/ 579097 w 1250246"/>
              <a:gd name="connsiteY448" fmla="*/ 122460 h 943990"/>
              <a:gd name="connsiteX449" fmla="*/ 577412 w 1250246"/>
              <a:gd name="connsiteY449" fmla="*/ 128915 h 943990"/>
              <a:gd name="connsiteX450" fmla="*/ 567924 w 1250246"/>
              <a:gd name="connsiteY450" fmla="*/ 131145 h 943990"/>
              <a:gd name="connsiteX451" fmla="*/ 565669 w 1250246"/>
              <a:gd name="connsiteY451" fmla="*/ 179854 h 943990"/>
              <a:gd name="connsiteX452" fmla="*/ 534016 w 1250246"/>
              <a:gd name="connsiteY452" fmla="*/ 208603 h 943990"/>
              <a:gd name="connsiteX453" fmla="*/ 542623 w 1250246"/>
              <a:gd name="connsiteY453" fmla="*/ 212491 h 943990"/>
              <a:gd name="connsiteX454" fmla="*/ 542312 w 1250246"/>
              <a:gd name="connsiteY454" fmla="*/ 225660 h 943990"/>
              <a:gd name="connsiteX455" fmla="*/ 530932 w 1250246"/>
              <a:gd name="connsiteY455" fmla="*/ 227164 h 943990"/>
              <a:gd name="connsiteX456" fmla="*/ 512785 w 1250246"/>
              <a:gd name="connsiteY456" fmla="*/ 223483 h 943990"/>
              <a:gd name="connsiteX457" fmla="*/ 510478 w 1250246"/>
              <a:gd name="connsiteY457" fmla="*/ 226905 h 943990"/>
              <a:gd name="connsiteX458" fmla="*/ 502727 w 1250246"/>
              <a:gd name="connsiteY458" fmla="*/ 229004 h 943990"/>
              <a:gd name="connsiteX459" fmla="*/ 479033 w 1250246"/>
              <a:gd name="connsiteY459" fmla="*/ 224183 h 943990"/>
              <a:gd name="connsiteX460" fmla="*/ 478230 w 1250246"/>
              <a:gd name="connsiteY460" fmla="*/ 225816 h 943990"/>
              <a:gd name="connsiteX461" fmla="*/ 470660 w 1250246"/>
              <a:gd name="connsiteY461" fmla="*/ 228849 h 943990"/>
              <a:gd name="connsiteX462" fmla="*/ 433201 w 1250246"/>
              <a:gd name="connsiteY462" fmla="*/ 220476 h 943990"/>
              <a:gd name="connsiteX463" fmla="*/ 428224 w 1250246"/>
              <a:gd name="connsiteY463" fmla="*/ 210443 h 943990"/>
              <a:gd name="connsiteX464" fmla="*/ 434083 w 1250246"/>
              <a:gd name="connsiteY464" fmla="*/ 203341 h 943990"/>
              <a:gd name="connsiteX465" fmla="*/ 431283 w 1250246"/>
              <a:gd name="connsiteY465" fmla="*/ 201319 h 943990"/>
              <a:gd name="connsiteX466" fmla="*/ 410519 w 1250246"/>
              <a:gd name="connsiteY466" fmla="*/ 156160 h 943990"/>
              <a:gd name="connsiteX467" fmla="*/ 409689 w 1250246"/>
              <a:gd name="connsiteY467" fmla="*/ 142525 h 943990"/>
              <a:gd name="connsiteX468" fmla="*/ 407149 w 1250246"/>
              <a:gd name="connsiteY468" fmla="*/ 129097 h 943990"/>
              <a:gd name="connsiteX469" fmla="*/ 399916 w 1250246"/>
              <a:gd name="connsiteY469" fmla="*/ 129978 h 943990"/>
              <a:gd name="connsiteX470" fmla="*/ 397946 w 1250246"/>
              <a:gd name="connsiteY470" fmla="*/ 123653 h 943990"/>
              <a:gd name="connsiteX471" fmla="*/ 392865 w 1250246"/>
              <a:gd name="connsiteY471" fmla="*/ 121942 h 943990"/>
              <a:gd name="connsiteX472" fmla="*/ 395561 w 1250246"/>
              <a:gd name="connsiteY472" fmla="*/ 118909 h 943990"/>
              <a:gd name="connsiteX473" fmla="*/ 395224 w 1250246"/>
              <a:gd name="connsiteY473" fmla="*/ 116213 h 943990"/>
              <a:gd name="connsiteX474" fmla="*/ 397039 w 1250246"/>
              <a:gd name="connsiteY474" fmla="*/ 111650 h 943990"/>
              <a:gd name="connsiteX475" fmla="*/ 405852 w 1250246"/>
              <a:gd name="connsiteY475" fmla="*/ 112039 h 943990"/>
              <a:gd name="connsiteX476" fmla="*/ 410830 w 1250246"/>
              <a:gd name="connsiteY476" fmla="*/ 110276 h 943990"/>
              <a:gd name="connsiteX477" fmla="*/ 418555 w 1250246"/>
              <a:gd name="connsiteY477" fmla="*/ 113672 h 943990"/>
              <a:gd name="connsiteX478" fmla="*/ 431179 w 1250246"/>
              <a:gd name="connsiteY478" fmla="*/ 121553 h 943990"/>
              <a:gd name="connsiteX479" fmla="*/ 427421 w 1250246"/>
              <a:gd name="connsiteY479" fmla="*/ 123575 h 943990"/>
              <a:gd name="connsiteX480" fmla="*/ 423402 w 1250246"/>
              <a:gd name="connsiteY480" fmla="*/ 124068 h 943990"/>
              <a:gd name="connsiteX481" fmla="*/ 428224 w 1250246"/>
              <a:gd name="connsiteY481" fmla="*/ 164534 h 943990"/>
              <a:gd name="connsiteX482" fmla="*/ 468120 w 1250246"/>
              <a:gd name="connsiteY482" fmla="*/ 89331 h 943990"/>
              <a:gd name="connsiteX483" fmla="*/ 452151 w 1250246"/>
              <a:gd name="connsiteY483" fmla="*/ 94697 h 943990"/>
              <a:gd name="connsiteX484" fmla="*/ 434342 w 1250246"/>
              <a:gd name="connsiteY484" fmla="*/ 79869 h 943990"/>
              <a:gd name="connsiteX485" fmla="*/ 429261 w 1250246"/>
              <a:gd name="connsiteY485" fmla="*/ 79350 h 943990"/>
              <a:gd name="connsiteX486" fmla="*/ 429468 w 1250246"/>
              <a:gd name="connsiteY486" fmla="*/ 77224 h 943990"/>
              <a:gd name="connsiteX487" fmla="*/ 436779 w 1250246"/>
              <a:gd name="connsiteY487" fmla="*/ 77976 h 943990"/>
              <a:gd name="connsiteX488" fmla="*/ 478048 w 1250246"/>
              <a:gd name="connsiteY488" fmla="*/ 67685 h 943990"/>
              <a:gd name="connsiteX489" fmla="*/ 478048 w 1250246"/>
              <a:gd name="connsiteY489" fmla="*/ 56253 h 943990"/>
              <a:gd name="connsiteX490" fmla="*/ 486085 w 1250246"/>
              <a:gd name="connsiteY490" fmla="*/ 56253 h 943990"/>
              <a:gd name="connsiteX491" fmla="*/ 486085 w 1250246"/>
              <a:gd name="connsiteY491" fmla="*/ 52779 h 943990"/>
              <a:gd name="connsiteX492" fmla="*/ 463428 w 1250246"/>
              <a:gd name="connsiteY492" fmla="*/ 48528 h 943990"/>
              <a:gd name="connsiteX493" fmla="*/ 435275 w 1250246"/>
              <a:gd name="connsiteY493" fmla="*/ 47957 h 943990"/>
              <a:gd name="connsiteX494" fmla="*/ 450674 w 1250246"/>
              <a:gd name="connsiteY494" fmla="*/ 40336 h 943990"/>
              <a:gd name="connsiteX495" fmla="*/ 486085 w 1250246"/>
              <a:gd name="connsiteY495" fmla="*/ 37692 h 943990"/>
              <a:gd name="connsiteX496" fmla="*/ 375289 w 1250246"/>
              <a:gd name="connsiteY496" fmla="*/ 16850 h 943990"/>
              <a:gd name="connsiteX497" fmla="*/ 375289 w 1250246"/>
              <a:gd name="connsiteY497" fmla="*/ 221746 h 943990"/>
              <a:gd name="connsiteX498" fmla="*/ 703787 w 1250246"/>
              <a:gd name="connsiteY498" fmla="*/ 606964 h 943990"/>
              <a:gd name="connsiteX499" fmla="*/ 813416 w 1250246"/>
              <a:gd name="connsiteY499" fmla="*/ 583400 h 943990"/>
              <a:gd name="connsiteX500" fmla="*/ 821374 w 1250246"/>
              <a:gd name="connsiteY500" fmla="*/ 581689 h 943990"/>
              <a:gd name="connsiteX501" fmla="*/ 822982 w 1250246"/>
              <a:gd name="connsiteY501" fmla="*/ 581352 h 943990"/>
              <a:gd name="connsiteX502" fmla="*/ 823163 w 1250246"/>
              <a:gd name="connsiteY502" fmla="*/ 581274 h 943990"/>
              <a:gd name="connsiteX503" fmla="*/ 823344 w 1250246"/>
              <a:gd name="connsiteY503" fmla="*/ 581274 h 943990"/>
              <a:gd name="connsiteX504" fmla="*/ 866869 w 1250246"/>
              <a:gd name="connsiteY504" fmla="*/ 554392 h 943990"/>
              <a:gd name="connsiteX505" fmla="*/ 874854 w 1250246"/>
              <a:gd name="connsiteY505" fmla="*/ 512837 h 943990"/>
              <a:gd name="connsiteX506" fmla="*/ 874854 w 1250246"/>
              <a:gd name="connsiteY506" fmla="*/ 384622 h 943990"/>
              <a:gd name="connsiteX507" fmla="*/ 560691 w 1250246"/>
              <a:gd name="connsiteY507" fmla="*/ 16850 h 943990"/>
              <a:gd name="connsiteX508" fmla="*/ 358439 w 1250246"/>
              <a:gd name="connsiteY508" fmla="*/ 0 h 943990"/>
              <a:gd name="connsiteX509" fmla="*/ 891730 w 1250246"/>
              <a:gd name="connsiteY509" fmla="*/ 0 h 943990"/>
              <a:gd name="connsiteX510" fmla="*/ 891730 w 1250246"/>
              <a:gd name="connsiteY510" fmla="*/ 512630 h 943990"/>
              <a:gd name="connsiteX511" fmla="*/ 881594 w 1250246"/>
              <a:gd name="connsiteY511" fmla="*/ 562636 h 943990"/>
              <a:gd name="connsiteX512" fmla="*/ 826533 w 1250246"/>
              <a:gd name="connsiteY512" fmla="*/ 597839 h 943990"/>
              <a:gd name="connsiteX513" fmla="*/ 824926 w 1250246"/>
              <a:gd name="connsiteY513" fmla="*/ 598176 h 943990"/>
              <a:gd name="connsiteX514" fmla="*/ 675142 w 1250246"/>
              <a:gd name="connsiteY514" fmla="*/ 630606 h 943990"/>
              <a:gd name="connsiteX515" fmla="*/ 633587 w 1250246"/>
              <a:gd name="connsiteY515" fmla="*/ 652485 h 943990"/>
              <a:gd name="connsiteX516" fmla="*/ 625395 w 1250246"/>
              <a:gd name="connsiteY516" fmla="*/ 661195 h 943990"/>
              <a:gd name="connsiteX517" fmla="*/ 617800 w 1250246"/>
              <a:gd name="connsiteY517" fmla="*/ 653159 h 943990"/>
              <a:gd name="connsiteX518" fmla="*/ 575727 w 1250246"/>
              <a:gd name="connsiteY518" fmla="*/ 630684 h 943990"/>
              <a:gd name="connsiteX519" fmla="*/ 424439 w 1250246"/>
              <a:gd name="connsiteY519" fmla="*/ 598099 h 943990"/>
              <a:gd name="connsiteX520" fmla="*/ 420706 w 1250246"/>
              <a:gd name="connsiteY520" fmla="*/ 597269 h 943990"/>
              <a:gd name="connsiteX521" fmla="*/ 369716 w 1250246"/>
              <a:gd name="connsiteY521" fmla="*/ 565384 h 943990"/>
              <a:gd name="connsiteX522" fmla="*/ 369741 w 1250246"/>
              <a:gd name="connsiteY522" fmla="*/ 565384 h 943990"/>
              <a:gd name="connsiteX523" fmla="*/ 367927 w 1250246"/>
              <a:gd name="connsiteY523" fmla="*/ 562065 h 943990"/>
              <a:gd name="connsiteX524" fmla="*/ 358439 w 1250246"/>
              <a:gd name="connsiteY524" fmla="*/ 513071 h 94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Lst>
            <a:rect l="l" t="t" r="r" b="b"/>
            <a:pathLst>
              <a:path w="1250246" h="943990">
                <a:moveTo>
                  <a:pt x="1183131" y="814997"/>
                </a:moveTo>
                <a:cubicBezTo>
                  <a:pt x="1157053" y="814997"/>
                  <a:pt x="1143936" y="836824"/>
                  <a:pt x="1143936" y="866558"/>
                </a:cubicBezTo>
                <a:cubicBezTo>
                  <a:pt x="1143936" y="896292"/>
                  <a:pt x="1157364" y="918975"/>
                  <a:pt x="1183131" y="918975"/>
                </a:cubicBezTo>
                <a:cubicBezTo>
                  <a:pt x="1208043" y="918975"/>
                  <a:pt x="1221860" y="897562"/>
                  <a:pt x="1221860" y="866558"/>
                </a:cubicBezTo>
                <a:cubicBezTo>
                  <a:pt x="1221860" y="835554"/>
                  <a:pt x="1209210" y="814997"/>
                  <a:pt x="1183131" y="814997"/>
                </a:cubicBezTo>
                <a:close/>
                <a:moveTo>
                  <a:pt x="230768" y="814608"/>
                </a:moveTo>
                <a:cubicBezTo>
                  <a:pt x="203445" y="814608"/>
                  <a:pt x="190691" y="838639"/>
                  <a:pt x="190691" y="867129"/>
                </a:cubicBezTo>
                <a:cubicBezTo>
                  <a:pt x="190691" y="895618"/>
                  <a:pt x="203652" y="919468"/>
                  <a:pt x="230768" y="919468"/>
                </a:cubicBezTo>
                <a:cubicBezTo>
                  <a:pt x="257883" y="919468"/>
                  <a:pt x="270637" y="895618"/>
                  <a:pt x="270637" y="867129"/>
                </a:cubicBezTo>
                <a:cubicBezTo>
                  <a:pt x="270637" y="838743"/>
                  <a:pt x="258091" y="814608"/>
                  <a:pt x="230768" y="814608"/>
                </a:cubicBezTo>
                <a:close/>
                <a:moveTo>
                  <a:pt x="505915" y="814297"/>
                </a:moveTo>
                <a:cubicBezTo>
                  <a:pt x="482455" y="814297"/>
                  <a:pt x="467212" y="832547"/>
                  <a:pt x="466045" y="853597"/>
                </a:cubicBezTo>
                <a:lnTo>
                  <a:pt x="543089" y="853597"/>
                </a:lnTo>
                <a:cubicBezTo>
                  <a:pt x="542985" y="830914"/>
                  <a:pt x="529376" y="814297"/>
                  <a:pt x="505915" y="814297"/>
                </a:cubicBezTo>
                <a:close/>
                <a:moveTo>
                  <a:pt x="822463" y="792366"/>
                </a:moveTo>
                <a:lnTo>
                  <a:pt x="851341" y="792366"/>
                </a:lnTo>
                <a:lnTo>
                  <a:pt x="851341" y="883227"/>
                </a:lnTo>
                <a:cubicBezTo>
                  <a:pt x="851341" y="903421"/>
                  <a:pt x="863707" y="916356"/>
                  <a:pt x="881568" y="916356"/>
                </a:cubicBezTo>
                <a:cubicBezTo>
                  <a:pt x="897796" y="916356"/>
                  <a:pt x="916538" y="904380"/>
                  <a:pt x="916434" y="879183"/>
                </a:cubicBezTo>
                <a:lnTo>
                  <a:pt x="916434" y="792392"/>
                </a:lnTo>
                <a:lnTo>
                  <a:pt x="945391" y="792392"/>
                </a:lnTo>
                <a:lnTo>
                  <a:pt x="945391" y="940698"/>
                </a:lnTo>
                <a:lnTo>
                  <a:pt x="917005" y="940698"/>
                </a:lnTo>
                <a:lnTo>
                  <a:pt x="917005" y="915008"/>
                </a:lnTo>
                <a:lnTo>
                  <a:pt x="915449" y="915008"/>
                </a:lnTo>
                <a:cubicBezTo>
                  <a:pt x="908580" y="930847"/>
                  <a:pt x="893415" y="942616"/>
                  <a:pt x="871121" y="942616"/>
                </a:cubicBezTo>
                <a:cubicBezTo>
                  <a:pt x="842631" y="942616"/>
                  <a:pt x="822463" y="923485"/>
                  <a:pt x="822463" y="886700"/>
                </a:cubicBezTo>
                <a:close/>
                <a:moveTo>
                  <a:pt x="505734" y="790474"/>
                </a:moveTo>
                <a:cubicBezTo>
                  <a:pt x="539330" y="790474"/>
                  <a:pt x="571397" y="811420"/>
                  <a:pt x="571397" y="865003"/>
                </a:cubicBezTo>
                <a:lnTo>
                  <a:pt x="571397" y="875243"/>
                </a:lnTo>
                <a:lnTo>
                  <a:pt x="465968" y="875243"/>
                </a:lnTo>
                <a:cubicBezTo>
                  <a:pt x="466745" y="903836"/>
                  <a:pt x="483362" y="919856"/>
                  <a:pt x="508067" y="919856"/>
                </a:cubicBezTo>
                <a:cubicBezTo>
                  <a:pt x="524476" y="919856"/>
                  <a:pt x="537023" y="912702"/>
                  <a:pt x="542233" y="898703"/>
                </a:cubicBezTo>
                <a:lnTo>
                  <a:pt x="569556" y="903628"/>
                </a:lnTo>
                <a:cubicBezTo>
                  <a:pt x="562972" y="927763"/>
                  <a:pt x="540108" y="943706"/>
                  <a:pt x="507756" y="943706"/>
                </a:cubicBezTo>
                <a:cubicBezTo>
                  <a:pt x="463997" y="943706"/>
                  <a:pt x="437167" y="913090"/>
                  <a:pt x="437167" y="867518"/>
                </a:cubicBezTo>
                <a:cubicBezTo>
                  <a:pt x="437167" y="821945"/>
                  <a:pt x="464412" y="790474"/>
                  <a:pt x="505734" y="790474"/>
                </a:cubicBezTo>
                <a:close/>
                <a:moveTo>
                  <a:pt x="230664" y="790474"/>
                </a:moveTo>
                <a:cubicBezTo>
                  <a:pt x="272478" y="790474"/>
                  <a:pt x="299801" y="821374"/>
                  <a:pt x="299801" y="867232"/>
                </a:cubicBezTo>
                <a:cubicBezTo>
                  <a:pt x="299801" y="913090"/>
                  <a:pt x="272478" y="943706"/>
                  <a:pt x="230664" y="943706"/>
                </a:cubicBezTo>
                <a:cubicBezTo>
                  <a:pt x="188850" y="943706"/>
                  <a:pt x="161527" y="913090"/>
                  <a:pt x="161527" y="867232"/>
                </a:cubicBezTo>
                <a:cubicBezTo>
                  <a:pt x="161527" y="821089"/>
                  <a:pt x="188850" y="790474"/>
                  <a:pt x="230664" y="790474"/>
                </a:cubicBezTo>
                <a:close/>
                <a:moveTo>
                  <a:pt x="1176962" y="790448"/>
                </a:moveTo>
                <a:cubicBezTo>
                  <a:pt x="1204570" y="790448"/>
                  <a:pt x="1214421" y="807246"/>
                  <a:pt x="1219631" y="816423"/>
                </a:cubicBezTo>
                <a:lnTo>
                  <a:pt x="1221368" y="816423"/>
                </a:lnTo>
                <a:lnTo>
                  <a:pt x="1221368" y="792392"/>
                </a:lnTo>
                <a:lnTo>
                  <a:pt x="1250246" y="792392"/>
                </a:lnTo>
                <a:lnTo>
                  <a:pt x="1250246" y="940673"/>
                </a:lnTo>
                <a:lnTo>
                  <a:pt x="1222042" y="940673"/>
                </a:lnTo>
                <a:lnTo>
                  <a:pt x="1222042" y="917601"/>
                </a:lnTo>
                <a:lnTo>
                  <a:pt x="1219631" y="917601"/>
                </a:lnTo>
                <a:cubicBezTo>
                  <a:pt x="1214421" y="927063"/>
                  <a:pt x="1203792" y="943576"/>
                  <a:pt x="1176754" y="943576"/>
                </a:cubicBezTo>
                <a:cubicBezTo>
                  <a:pt x="1140747" y="943576"/>
                  <a:pt x="1114772" y="914905"/>
                  <a:pt x="1114772" y="866818"/>
                </a:cubicBezTo>
                <a:cubicBezTo>
                  <a:pt x="1114772" y="818730"/>
                  <a:pt x="1141136" y="790448"/>
                  <a:pt x="1176962" y="790448"/>
                </a:cubicBezTo>
                <a:close/>
                <a:moveTo>
                  <a:pt x="1044598" y="790448"/>
                </a:moveTo>
                <a:cubicBezTo>
                  <a:pt x="1074928" y="790448"/>
                  <a:pt x="1095096" y="809683"/>
                  <a:pt x="1095096" y="846364"/>
                </a:cubicBezTo>
                <a:lnTo>
                  <a:pt x="1095096" y="940698"/>
                </a:lnTo>
                <a:lnTo>
                  <a:pt x="1066218" y="940698"/>
                </a:lnTo>
                <a:lnTo>
                  <a:pt x="1066218" y="849838"/>
                </a:lnTo>
                <a:cubicBezTo>
                  <a:pt x="1066218" y="828296"/>
                  <a:pt x="1054811" y="815464"/>
                  <a:pt x="1034747" y="815464"/>
                </a:cubicBezTo>
                <a:cubicBezTo>
                  <a:pt x="1014682" y="815464"/>
                  <a:pt x="1000191" y="828970"/>
                  <a:pt x="1000191" y="852638"/>
                </a:cubicBezTo>
                <a:lnTo>
                  <a:pt x="1000191" y="940698"/>
                </a:lnTo>
                <a:lnTo>
                  <a:pt x="971313" y="940698"/>
                </a:lnTo>
                <a:lnTo>
                  <a:pt x="971313" y="792392"/>
                </a:lnTo>
                <a:lnTo>
                  <a:pt x="999025" y="792392"/>
                </a:lnTo>
                <a:lnTo>
                  <a:pt x="999025" y="816527"/>
                </a:lnTo>
                <a:lnTo>
                  <a:pt x="1000865" y="816527"/>
                </a:lnTo>
                <a:cubicBezTo>
                  <a:pt x="1007709" y="800791"/>
                  <a:pt x="1022304" y="790448"/>
                  <a:pt x="1044598" y="790448"/>
                </a:cubicBezTo>
                <a:close/>
                <a:moveTo>
                  <a:pt x="664280" y="790448"/>
                </a:moveTo>
                <a:cubicBezTo>
                  <a:pt x="694610" y="790448"/>
                  <a:pt x="714778" y="809683"/>
                  <a:pt x="714778" y="846364"/>
                </a:cubicBezTo>
                <a:lnTo>
                  <a:pt x="714778" y="940698"/>
                </a:lnTo>
                <a:lnTo>
                  <a:pt x="685900" y="940698"/>
                </a:lnTo>
                <a:lnTo>
                  <a:pt x="685900" y="849838"/>
                </a:lnTo>
                <a:cubicBezTo>
                  <a:pt x="685900" y="828296"/>
                  <a:pt x="674493" y="815464"/>
                  <a:pt x="654429" y="815464"/>
                </a:cubicBezTo>
                <a:cubicBezTo>
                  <a:pt x="634364" y="815464"/>
                  <a:pt x="619873" y="828970"/>
                  <a:pt x="619873" y="852638"/>
                </a:cubicBezTo>
                <a:lnTo>
                  <a:pt x="619873" y="940698"/>
                </a:lnTo>
                <a:lnTo>
                  <a:pt x="590995" y="940698"/>
                </a:lnTo>
                <a:lnTo>
                  <a:pt x="590995" y="792392"/>
                </a:lnTo>
                <a:lnTo>
                  <a:pt x="618707" y="792392"/>
                </a:lnTo>
                <a:lnTo>
                  <a:pt x="618707" y="816527"/>
                </a:lnTo>
                <a:lnTo>
                  <a:pt x="620547" y="816527"/>
                </a:lnTo>
                <a:cubicBezTo>
                  <a:pt x="627391" y="800791"/>
                  <a:pt x="641986" y="790448"/>
                  <a:pt x="664280" y="790448"/>
                </a:cubicBezTo>
                <a:close/>
                <a:moveTo>
                  <a:pt x="745471" y="756851"/>
                </a:moveTo>
                <a:lnTo>
                  <a:pt x="774349" y="756851"/>
                </a:lnTo>
                <a:lnTo>
                  <a:pt x="774349" y="792392"/>
                </a:lnTo>
                <a:lnTo>
                  <a:pt x="804757" y="792392"/>
                </a:lnTo>
                <a:lnTo>
                  <a:pt x="804757" y="815567"/>
                </a:lnTo>
                <a:lnTo>
                  <a:pt x="774349" y="815567"/>
                </a:lnTo>
                <a:lnTo>
                  <a:pt x="774349" y="897147"/>
                </a:lnTo>
                <a:cubicBezTo>
                  <a:pt x="774349" y="913867"/>
                  <a:pt x="782748" y="916952"/>
                  <a:pt x="792106" y="916952"/>
                </a:cubicBezTo>
                <a:cubicBezTo>
                  <a:pt x="796747" y="916952"/>
                  <a:pt x="800324" y="916097"/>
                  <a:pt x="802242" y="915708"/>
                </a:cubicBezTo>
                <a:lnTo>
                  <a:pt x="807453" y="939557"/>
                </a:lnTo>
                <a:cubicBezTo>
                  <a:pt x="804057" y="940802"/>
                  <a:pt x="797887" y="942538"/>
                  <a:pt x="788710" y="942642"/>
                </a:cubicBezTo>
                <a:lnTo>
                  <a:pt x="788736" y="942616"/>
                </a:lnTo>
                <a:cubicBezTo>
                  <a:pt x="765950" y="943109"/>
                  <a:pt x="745367" y="930069"/>
                  <a:pt x="745471" y="903135"/>
                </a:cubicBezTo>
                <a:lnTo>
                  <a:pt x="745471" y="815567"/>
                </a:lnTo>
                <a:lnTo>
                  <a:pt x="723747" y="815567"/>
                </a:lnTo>
                <a:lnTo>
                  <a:pt x="723747" y="792392"/>
                </a:lnTo>
                <a:lnTo>
                  <a:pt x="745471" y="792392"/>
                </a:lnTo>
                <a:close/>
                <a:moveTo>
                  <a:pt x="383247" y="742931"/>
                </a:moveTo>
                <a:lnTo>
                  <a:pt x="412125" y="742931"/>
                </a:lnTo>
                <a:lnTo>
                  <a:pt x="412125" y="900129"/>
                </a:lnTo>
                <a:cubicBezTo>
                  <a:pt x="412125" y="912883"/>
                  <a:pt x="414718" y="917705"/>
                  <a:pt x="423998" y="917420"/>
                </a:cubicBezTo>
                <a:cubicBezTo>
                  <a:pt x="429027" y="917316"/>
                  <a:pt x="431049" y="916642"/>
                  <a:pt x="433071" y="916072"/>
                </a:cubicBezTo>
                <a:lnTo>
                  <a:pt x="438282" y="939143"/>
                </a:lnTo>
                <a:cubicBezTo>
                  <a:pt x="434212" y="940413"/>
                  <a:pt x="428042" y="941658"/>
                  <a:pt x="420317" y="941761"/>
                </a:cubicBezTo>
                <a:cubicBezTo>
                  <a:pt x="395327" y="942150"/>
                  <a:pt x="383247" y="929604"/>
                  <a:pt x="383247" y="906143"/>
                </a:cubicBezTo>
                <a:lnTo>
                  <a:pt x="383247" y="742957"/>
                </a:lnTo>
                <a:close/>
                <a:moveTo>
                  <a:pt x="317895" y="742931"/>
                </a:moveTo>
                <a:lnTo>
                  <a:pt x="346773" y="742931"/>
                </a:lnTo>
                <a:lnTo>
                  <a:pt x="346773" y="900129"/>
                </a:lnTo>
                <a:cubicBezTo>
                  <a:pt x="346773" y="912883"/>
                  <a:pt x="349366" y="917705"/>
                  <a:pt x="358646" y="917420"/>
                </a:cubicBezTo>
                <a:cubicBezTo>
                  <a:pt x="363675" y="917316"/>
                  <a:pt x="365697" y="916642"/>
                  <a:pt x="367719" y="916072"/>
                </a:cubicBezTo>
                <a:lnTo>
                  <a:pt x="372930" y="939143"/>
                </a:lnTo>
                <a:cubicBezTo>
                  <a:pt x="368860" y="940413"/>
                  <a:pt x="362690" y="941658"/>
                  <a:pt x="354965" y="941761"/>
                </a:cubicBezTo>
                <a:cubicBezTo>
                  <a:pt x="329975" y="942150"/>
                  <a:pt x="317895" y="929604"/>
                  <a:pt x="317895" y="906143"/>
                </a:cubicBezTo>
                <a:lnTo>
                  <a:pt x="317895" y="742957"/>
                </a:lnTo>
                <a:close/>
                <a:moveTo>
                  <a:pt x="75384" y="740260"/>
                </a:moveTo>
                <a:cubicBezTo>
                  <a:pt x="115565" y="740260"/>
                  <a:pt x="143536" y="763228"/>
                  <a:pt x="144418" y="794906"/>
                </a:cubicBezTo>
                <a:lnTo>
                  <a:pt x="115643" y="794906"/>
                </a:lnTo>
                <a:cubicBezTo>
                  <a:pt x="113517" y="776656"/>
                  <a:pt x="97393" y="766028"/>
                  <a:pt x="74710" y="766028"/>
                </a:cubicBezTo>
                <a:cubicBezTo>
                  <a:pt x="50369" y="766028"/>
                  <a:pt x="35022" y="778497"/>
                  <a:pt x="35022" y="795295"/>
                </a:cubicBezTo>
                <a:cubicBezTo>
                  <a:pt x="34944" y="814219"/>
                  <a:pt x="55501" y="821451"/>
                  <a:pt x="70952" y="825418"/>
                </a:cubicBezTo>
                <a:lnTo>
                  <a:pt x="90264" y="830447"/>
                </a:lnTo>
                <a:cubicBezTo>
                  <a:pt x="115384" y="836616"/>
                  <a:pt x="147140" y="850433"/>
                  <a:pt x="147140" y="886052"/>
                </a:cubicBezTo>
                <a:cubicBezTo>
                  <a:pt x="147140" y="919570"/>
                  <a:pt x="118287" y="943990"/>
                  <a:pt x="73959" y="943990"/>
                </a:cubicBezTo>
                <a:cubicBezTo>
                  <a:pt x="29630" y="943990"/>
                  <a:pt x="1918" y="921877"/>
                  <a:pt x="0" y="886052"/>
                </a:cubicBezTo>
                <a:lnTo>
                  <a:pt x="29941" y="886052"/>
                </a:lnTo>
                <a:cubicBezTo>
                  <a:pt x="31678" y="907568"/>
                  <a:pt x="50809" y="917808"/>
                  <a:pt x="73777" y="917808"/>
                </a:cubicBezTo>
                <a:lnTo>
                  <a:pt x="73725" y="917833"/>
                </a:lnTo>
                <a:cubicBezTo>
                  <a:pt x="99130" y="917833"/>
                  <a:pt x="117561" y="905079"/>
                  <a:pt x="117561" y="885767"/>
                </a:cubicBezTo>
                <a:cubicBezTo>
                  <a:pt x="117561" y="868191"/>
                  <a:pt x="101256" y="861243"/>
                  <a:pt x="80102" y="855644"/>
                </a:cubicBezTo>
                <a:lnTo>
                  <a:pt x="56746" y="849267"/>
                </a:lnTo>
                <a:cubicBezTo>
                  <a:pt x="24990" y="840686"/>
                  <a:pt x="5288" y="824562"/>
                  <a:pt x="5288" y="797032"/>
                </a:cubicBezTo>
                <a:cubicBezTo>
                  <a:pt x="5288" y="762943"/>
                  <a:pt x="35696" y="740260"/>
                  <a:pt x="75384" y="740260"/>
                </a:cubicBezTo>
                <a:close/>
                <a:moveTo>
                  <a:pt x="775672" y="423713"/>
                </a:moveTo>
                <a:cubicBezTo>
                  <a:pt x="773883" y="424387"/>
                  <a:pt x="772120" y="424776"/>
                  <a:pt x="770539" y="424957"/>
                </a:cubicBezTo>
                <a:lnTo>
                  <a:pt x="771187" y="500756"/>
                </a:lnTo>
                <a:cubicBezTo>
                  <a:pt x="772613" y="501197"/>
                  <a:pt x="773883" y="501949"/>
                  <a:pt x="774920" y="502934"/>
                </a:cubicBezTo>
                <a:cubicBezTo>
                  <a:pt x="776657" y="501249"/>
                  <a:pt x="779094" y="500212"/>
                  <a:pt x="781790" y="500212"/>
                </a:cubicBezTo>
                <a:cubicBezTo>
                  <a:pt x="783890" y="500212"/>
                  <a:pt x="785782" y="500860"/>
                  <a:pt x="787363" y="501897"/>
                </a:cubicBezTo>
                <a:lnTo>
                  <a:pt x="787337" y="501923"/>
                </a:lnTo>
                <a:cubicBezTo>
                  <a:pt x="788322" y="500653"/>
                  <a:pt x="789670" y="499642"/>
                  <a:pt x="791226" y="498994"/>
                </a:cubicBezTo>
                <a:close/>
                <a:moveTo>
                  <a:pt x="759263" y="423117"/>
                </a:moveTo>
                <a:lnTo>
                  <a:pt x="743968" y="497905"/>
                </a:lnTo>
                <a:cubicBezTo>
                  <a:pt x="745783" y="498501"/>
                  <a:pt x="747338" y="499564"/>
                  <a:pt x="748453" y="500938"/>
                </a:cubicBezTo>
                <a:cubicBezTo>
                  <a:pt x="750034" y="499875"/>
                  <a:pt x="751952" y="499227"/>
                  <a:pt x="754052" y="499227"/>
                </a:cubicBezTo>
                <a:cubicBezTo>
                  <a:pt x="757111" y="499227"/>
                  <a:pt x="759807" y="500575"/>
                  <a:pt x="761544" y="502623"/>
                </a:cubicBezTo>
                <a:cubicBezTo>
                  <a:pt x="762503" y="501793"/>
                  <a:pt x="763644" y="501171"/>
                  <a:pt x="764914" y="500756"/>
                </a:cubicBezTo>
                <a:lnTo>
                  <a:pt x="764914" y="424983"/>
                </a:lnTo>
                <a:cubicBezTo>
                  <a:pt x="762710" y="424491"/>
                  <a:pt x="760844" y="423842"/>
                  <a:pt x="759263" y="423117"/>
                </a:cubicBezTo>
                <a:close/>
                <a:moveTo>
                  <a:pt x="781038" y="420472"/>
                </a:moveTo>
                <a:cubicBezTo>
                  <a:pt x="779794" y="421561"/>
                  <a:pt x="778472" y="422417"/>
                  <a:pt x="777124" y="423065"/>
                </a:cubicBezTo>
                <a:lnTo>
                  <a:pt x="792729" y="498501"/>
                </a:lnTo>
                <a:cubicBezTo>
                  <a:pt x="793507" y="498320"/>
                  <a:pt x="794285" y="498190"/>
                  <a:pt x="795114" y="498190"/>
                </a:cubicBezTo>
                <a:lnTo>
                  <a:pt x="799918" y="499429"/>
                </a:lnTo>
                <a:lnTo>
                  <a:pt x="799910" y="499434"/>
                </a:lnTo>
                <a:lnTo>
                  <a:pt x="799936" y="499434"/>
                </a:lnTo>
                <a:lnTo>
                  <a:pt x="799918" y="499429"/>
                </a:lnTo>
                <a:lnTo>
                  <a:pt x="806909" y="495494"/>
                </a:lnTo>
                <a:close/>
                <a:moveTo>
                  <a:pt x="753974" y="419436"/>
                </a:moveTo>
                <a:lnTo>
                  <a:pt x="727973" y="494846"/>
                </a:lnTo>
                <a:cubicBezTo>
                  <a:pt x="731136" y="494976"/>
                  <a:pt x="733910" y="496505"/>
                  <a:pt x="735543" y="498812"/>
                </a:cubicBezTo>
                <a:cubicBezTo>
                  <a:pt x="737046" y="497905"/>
                  <a:pt x="738861" y="497360"/>
                  <a:pt x="740805" y="497360"/>
                </a:cubicBezTo>
                <a:lnTo>
                  <a:pt x="740805" y="497335"/>
                </a:lnTo>
                <a:cubicBezTo>
                  <a:pt x="741376" y="497335"/>
                  <a:pt x="741920" y="497412"/>
                  <a:pt x="742464" y="497490"/>
                </a:cubicBezTo>
                <a:lnTo>
                  <a:pt x="757837" y="422339"/>
                </a:lnTo>
                <a:cubicBezTo>
                  <a:pt x="756230" y="421432"/>
                  <a:pt x="754959" y="420472"/>
                  <a:pt x="753974" y="419436"/>
                </a:cubicBezTo>
                <a:close/>
                <a:moveTo>
                  <a:pt x="784382" y="416480"/>
                </a:moveTo>
                <a:cubicBezTo>
                  <a:pt x="783760" y="417543"/>
                  <a:pt x="783060" y="418450"/>
                  <a:pt x="782308" y="419254"/>
                </a:cubicBezTo>
                <a:lnTo>
                  <a:pt x="808568" y="495468"/>
                </a:lnTo>
                <a:cubicBezTo>
                  <a:pt x="811990" y="495675"/>
                  <a:pt x="814868" y="497516"/>
                  <a:pt x="816371" y="500160"/>
                </a:cubicBezTo>
                <a:lnTo>
                  <a:pt x="816371" y="500134"/>
                </a:lnTo>
                <a:cubicBezTo>
                  <a:pt x="818886" y="499149"/>
                  <a:pt x="821867" y="497412"/>
                  <a:pt x="824641" y="494405"/>
                </a:cubicBezTo>
                <a:lnTo>
                  <a:pt x="789981" y="424853"/>
                </a:lnTo>
                <a:cubicBezTo>
                  <a:pt x="786637" y="422598"/>
                  <a:pt x="784978" y="419306"/>
                  <a:pt x="784382" y="416480"/>
                </a:cubicBezTo>
                <a:close/>
                <a:moveTo>
                  <a:pt x="750656" y="413629"/>
                </a:moveTo>
                <a:lnTo>
                  <a:pt x="708401" y="493265"/>
                </a:lnTo>
                <a:cubicBezTo>
                  <a:pt x="710735" y="497412"/>
                  <a:pt x="713871" y="500782"/>
                  <a:pt x="718123" y="502727"/>
                </a:cubicBezTo>
                <a:cubicBezTo>
                  <a:pt x="718589" y="498683"/>
                  <a:pt x="721959" y="495494"/>
                  <a:pt x="726314" y="494950"/>
                </a:cubicBezTo>
                <a:lnTo>
                  <a:pt x="752808" y="418113"/>
                </a:lnTo>
                <a:cubicBezTo>
                  <a:pt x="751641" y="416558"/>
                  <a:pt x="750993" y="415003"/>
                  <a:pt x="750656" y="413629"/>
                </a:cubicBezTo>
                <a:close/>
                <a:moveTo>
                  <a:pt x="765329" y="358905"/>
                </a:moveTo>
                <a:lnTo>
                  <a:pt x="769684" y="358905"/>
                </a:lnTo>
                <a:lnTo>
                  <a:pt x="769684" y="383325"/>
                </a:lnTo>
                <a:lnTo>
                  <a:pt x="778653" y="383325"/>
                </a:lnTo>
                <a:lnTo>
                  <a:pt x="778653" y="394731"/>
                </a:lnTo>
                <a:lnTo>
                  <a:pt x="817253" y="415392"/>
                </a:lnTo>
                <a:lnTo>
                  <a:pt x="817253" y="415443"/>
                </a:lnTo>
                <a:lnTo>
                  <a:pt x="824563" y="416195"/>
                </a:lnTo>
                <a:lnTo>
                  <a:pt x="824356" y="418321"/>
                </a:lnTo>
                <a:lnTo>
                  <a:pt x="817330" y="417595"/>
                </a:lnTo>
                <a:cubicBezTo>
                  <a:pt x="816294" y="419773"/>
                  <a:pt x="811913" y="427368"/>
                  <a:pt x="800610" y="427627"/>
                </a:cubicBezTo>
                <a:cubicBezTo>
                  <a:pt x="797266" y="427705"/>
                  <a:pt x="794544" y="427135"/>
                  <a:pt x="792341" y="426201"/>
                </a:cubicBezTo>
                <a:lnTo>
                  <a:pt x="825704" y="493161"/>
                </a:lnTo>
                <a:cubicBezTo>
                  <a:pt x="831225" y="486317"/>
                  <a:pt x="835528" y="473848"/>
                  <a:pt x="833066" y="451114"/>
                </a:cubicBezTo>
                <a:cubicBezTo>
                  <a:pt x="833066" y="451114"/>
                  <a:pt x="829514" y="451191"/>
                  <a:pt x="828140" y="450673"/>
                </a:cubicBezTo>
                <a:cubicBezTo>
                  <a:pt x="826766" y="450154"/>
                  <a:pt x="825159" y="449169"/>
                  <a:pt x="825159" y="449169"/>
                </a:cubicBezTo>
                <a:cubicBezTo>
                  <a:pt x="825159" y="449169"/>
                  <a:pt x="830240" y="446707"/>
                  <a:pt x="838095" y="440019"/>
                </a:cubicBezTo>
                <a:cubicBezTo>
                  <a:pt x="838095" y="440019"/>
                  <a:pt x="841128" y="437115"/>
                  <a:pt x="845664" y="436752"/>
                </a:cubicBezTo>
                <a:cubicBezTo>
                  <a:pt x="845664" y="436752"/>
                  <a:pt x="848879" y="436337"/>
                  <a:pt x="849838" y="438178"/>
                </a:cubicBezTo>
                <a:cubicBezTo>
                  <a:pt x="849838" y="438178"/>
                  <a:pt x="851445" y="438074"/>
                  <a:pt x="855256" y="437530"/>
                </a:cubicBezTo>
                <a:cubicBezTo>
                  <a:pt x="859093" y="436986"/>
                  <a:pt x="861192" y="438567"/>
                  <a:pt x="861192" y="438567"/>
                </a:cubicBezTo>
                <a:lnTo>
                  <a:pt x="860441" y="442611"/>
                </a:lnTo>
                <a:cubicBezTo>
                  <a:pt x="860441" y="442611"/>
                  <a:pt x="859663" y="444788"/>
                  <a:pt x="861944" y="445592"/>
                </a:cubicBezTo>
                <a:cubicBezTo>
                  <a:pt x="861944" y="445592"/>
                  <a:pt x="862307" y="445670"/>
                  <a:pt x="862644" y="446033"/>
                </a:cubicBezTo>
                <a:lnTo>
                  <a:pt x="862592" y="446007"/>
                </a:lnTo>
                <a:cubicBezTo>
                  <a:pt x="863733" y="447199"/>
                  <a:pt x="862929" y="449118"/>
                  <a:pt x="861322" y="449480"/>
                </a:cubicBezTo>
                <a:cubicBezTo>
                  <a:pt x="861244" y="449506"/>
                  <a:pt x="861089" y="449506"/>
                  <a:pt x="861089" y="449506"/>
                </a:cubicBezTo>
                <a:lnTo>
                  <a:pt x="858341" y="449506"/>
                </a:lnTo>
                <a:lnTo>
                  <a:pt x="856656" y="455961"/>
                </a:lnTo>
                <a:cubicBezTo>
                  <a:pt x="856656" y="455961"/>
                  <a:pt x="847453" y="453473"/>
                  <a:pt x="847168" y="458191"/>
                </a:cubicBezTo>
                <a:cubicBezTo>
                  <a:pt x="846883" y="462909"/>
                  <a:pt x="850201" y="494198"/>
                  <a:pt x="844913" y="506900"/>
                </a:cubicBezTo>
                <a:cubicBezTo>
                  <a:pt x="841698" y="514625"/>
                  <a:pt x="835528" y="527250"/>
                  <a:pt x="813260" y="535649"/>
                </a:cubicBezTo>
                <a:cubicBezTo>
                  <a:pt x="817019" y="536790"/>
                  <a:pt x="820130" y="538086"/>
                  <a:pt x="821867" y="539537"/>
                </a:cubicBezTo>
                <a:cubicBezTo>
                  <a:pt x="829385" y="545837"/>
                  <a:pt x="821556" y="552706"/>
                  <a:pt x="821556" y="552706"/>
                </a:cubicBezTo>
                <a:cubicBezTo>
                  <a:pt x="817745" y="556206"/>
                  <a:pt x="810176" y="554210"/>
                  <a:pt x="810176" y="554210"/>
                </a:cubicBezTo>
                <a:lnTo>
                  <a:pt x="792029" y="550529"/>
                </a:lnTo>
                <a:cubicBezTo>
                  <a:pt x="791044" y="552655"/>
                  <a:pt x="789722" y="553951"/>
                  <a:pt x="789722" y="553951"/>
                </a:cubicBezTo>
                <a:cubicBezTo>
                  <a:pt x="786197" y="557113"/>
                  <a:pt x="781971" y="556050"/>
                  <a:pt x="781971" y="556050"/>
                </a:cubicBezTo>
                <a:lnTo>
                  <a:pt x="758278" y="551229"/>
                </a:lnTo>
                <a:cubicBezTo>
                  <a:pt x="757837" y="552240"/>
                  <a:pt x="757474" y="552862"/>
                  <a:pt x="757474" y="552862"/>
                </a:cubicBezTo>
                <a:cubicBezTo>
                  <a:pt x="754804" y="557295"/>
                  <a:pt x="749904" y="555895"/>
                  <a:pt x="749904" y="555895"/>
                </a:cubicBezTo>
                <a:lnTo>
                  <a:pt x="712445" y="547522"/>
                </a:lnTo>
                <a:cubicBezTo>
                  <a:pt x="705135" y="544152"/>
                  <a:pt x="707468" y="537489"/>
                  <a:pt x="707468" y="537489"/>
                </a:cubicBezTo>
                <a:cubicBezTo>
                  <a:pt x="709335" y="532771"/>
                  <a:pt x="711538" y="530983"/>
                  <a:pt x="713327" y="530387"/>
                </a:cubicBezTo>
                <a:cubicBezTo>
                  <a:pt x="712316" y="529713"/>
                  <a:pt x="711383" y="529013"/>
                  <a:pt x="710527" y="528365"/>
                </a:cubicBezTo>
                <a:cubicBezTo>
                  <a:pt x="694455" y="516362"/>
                  <a:pt x="692407" y="503167"/>
                  <a:pt x="689763" y="483206"/>
                </a:cubicBezTo>
                <a:cubicBezTo>
                  <a:pt x="689763" y="483206"/>
                  <a:pt x="688907" y="476389"/>
                  <a:pt x="688933" y="469571"/>
                </a:cubicBezTo>
                <a:cubicBezTo>
                  <a:pt x="688959" y="463064"/>
                  <a:pt x="689944" y="456557"/>
                  <a:pt x="686393" y="456143"/>
                </a:cubicBezTo>
                <a:cubicBezTo>
                  <a:pt x="686393" y="456143"/>
                  <a:pt x="685200" y="455546"/>
                  <a:pt x="679160" y="457024"/>
                </a:cubicBezTo>
                <a:lnTo>
                  <a:pt x="677190" y="450699"/>
                </a:lnTo>
                <a:cubicBezTo>
                  <a:pt x="677190" y="450699"/>
                  <a:pt x="672109" y="451943"/>
                  <a:pt x="672109" y="448988"/>
                </a:cubicBezTo>
                <a:cubicBezTo>
                  <a:pt x="672109" y="448988"/>
                  <a:pt x="672290" y="447277"/>
                  <a:pt x="674805" y="445955"/>
                </a:cubicBezTo>
                <a:cubicBezTo>
                  <a:pt x="674805" y="445955"/>
                  <a:pt x="675064" y="444633"/>
                  <a:pt x="674468" y="443259"/>
                </a:cubicBezTo>
                <a:cubicBezTo>
                  <a:pt x="673872" y="441885"/>
                  <a:pt x="672990" y="438878"/>
                  <a:pt x="676283" y="438696"/>
                </a:cubicBezTo>
                <a:cubicBezTo>
                  <a:pt x="679575" y="438515"/>
                  <a:pt x="679912" y="438463"/>
                  <a:pt x="685097" y="439085"/>
                </a:cubicBezTo>
                <a:cubicBezTo>
                  <a:pt x="685097" y="439085"/>
                  <a:pt x="686056" y="436804"/>
                  <a:pt x="690074" y="437322"/>
                </a:cubicBezTo>
                <a:cubicBezTo>
                  <a:pt x="694092" y="437841"/>
                  <a:pt x="695829" y="439319"/>
                  <a:pt x="697799" y="440718"/>
                </a:cubicBezTo>
                <a:cubicBezTo>
                  <a:pt x="698265" y="441055"/>
                  <a:pt x="708713" y="448521"/>
                  <a:pt x="710423" y="448599"/>
                </a:cubicBezTo>
                <a:cubicBezTo>
                  <a:pt x="710423" y="448599"/>
                  <a:pt x="710086" y="449766"/>
                  <a:pt x="706665" y="450621"/>
                </a:cubicBezTo>
                <a:cubicBezTo>
                  <a:pt x="706665" y="450621"/>
                  <a:pt x="704643" y="451114"/>
                  <a:pt x="702646" y="451114"/>
                </a:cubicBezTo>
                <a:cubicBezTo>
                  <a:pt x="702646" y="451114"/>
                  <a:pt x="699821" y="475792"/>
                  <a:pt x="707468" y="491580"/>
                </a:cubicBezTo>
                <a:lnTo>
                  <a:pt x="747364" y="416377"/>
                </a:lnTo>
                <a:cubicBezTo>
                  <a:pt x="740261" y="423194"/>
                  <a:pt x="731395" y="421743"/>
                  <a:pt x="731395" y="421743"/>
                </a:cubicBezTo>
                <a:cubicBezTo>
                  <a:pt x="715867" y="419850"/>
                  <a:pt x="713845" y="409637"/>
                  <a:pt x="713586" y="406915"/>
                </a:cubicBezTo>
                <a:lnTo>
                  <a:pt x="708505" y="406396"/>
                </a:lnTo>
                <a:lnTo>
                  <a:pt x="708713" y="404270"/>
                </a:lnTo>
                <a:lnTo>
                  <a:pt x="716023" y="405022"/>
                </a:lnTo>
                <a:lnTo>
                  <a:pt x="757292" y="394731"/>
                </a:lnTo>
                <a:lnTo>
                  <a:pt x="757292" y="383299"/>
                </a:lnTo>
                <a:lnTo>
                  <a:pt x="765329" y="383299"/>
                </a:lnTo>
                <a:lnTo>
                  <a:pt x="765329" y="379825"/>
                </a:lnTo>
                <a:cubicBezTo>
                  <a:pt x="764395" y="379384"/>
                  <a:pt x="757707" y="376507"/>
                  <a:pt x="742672" y="375574"/>
                </a:cubicBezTo>
                <a:cubicBezTo>
                  <a:pt x="726418" y="374589"/>
                  <a:pt x="714519" y="375003"/>
                  <a:pt x="714519" y="375003"/>
                </a:cubicBezTo>
                <a:cubicBezTo>
                  <a:pt x="714519" y="375003"/>
                  <a:pt x="715764" y="370000"/>
                  <a:pt x="729918" y="367382"/>
                </a:cubicBezTo>
                <a:cubicBezTo>
                  <a:pt x="744046" y="364764"/>
                  <a:pt x="748116" y="369663"/>
                  <a:pt x="765329" y="364738"/>
                </a:cubicBezTo>
                <a:close/>
                <a:moveTo>
                  <a:pt x="633094" y="256794"/>
                </a:moveTo>
                <a:cubicBezTo>
                  <a:pt x="631279" y="257468"/>
                  <a:pt x="629517" y="257857"/>
                  <a:pt x="627935" y="258038"/>
                </a:cubicBezTo>
                <a:lnTo>
                  <a:pt x="628583" y="333837"/>
                </a:lnTo>
                <a:cubicBezTo>
                  <a:pt x="630009" y="334304"/>
                  <a:pt x="631305" y="335056"/>
                  <a:pt x="632316" y="336041"/>
                </a:cubicBezTo>
                <a:cubicBezTo>
                  <a:pt x="634053" y="334356"/>
                  <a:pt x="636490" y="333319"/>
                  <a:pt x="639186" y="333319"/>
                </a:cubicBezTo>
                <a:cubicBezTo>
                  <a:pt x="641286" y="333319"/>
                  <a:pt x="643178" y="333941"/>
                  <a:pt x="644759" y="335004"/>
                </a:cubicBezTo>
                <a:cubicBezTo>
                  <a:pt x="645745" y="333734"/>
                  <a:pt x="647092" y="332697"/>
                  <a:pt x="648648" y="332075"/>
                </a:cubicBezTo>
                <a:close/>
                <a:moveTo>
                  <a:pt x="616659" y="256198"/>
                </a:moveTo>
                <a:lnTo>
                  <a:pt x="601364" y="330986"/>
                </a:lnTo>
                <a:cubicBezTo>
                  <a:pt x="603153" y="331582"/>
                  <a:pt x="604708" y="332619"/>
                  <a:pt x="605823" y="334019"/>
                </a:cubicBezTo>
                <a:cubicBezTo>
                  <a:pt x="607404" y="332956"/>
                  <a:pt x="609348" y="332308"/>
                  <a:pt x="611448" y="332308"/>
                </a:cubicBezTo>
                <a:cubicBezTo>
                  <a:pt x="614507" y="332308"/>
                  <a:pt x="617177" y="333656"/>
                  <a:pt x="618940" y="335704"/>
                </a:cubicBezTo>
                <a:cubicBezTo>
                  <a:pt x="619899" y="334900"/>
                  <a:pt x="621040" y="334252"/>
                  <a:pt x="622310" y="333837"/>
                </a:cubicBezTo>
                <a:lnTo>
                  <a:pt x="622310" y="258064"/>
                </a:lnTo>
                <a:cubicBezTo>
                  <a:pt x="620107" y="257572"/>
                  <a:pt x="618240" y="256923"/>
                  <a:pt x="616659" y="256198"/>
                </a:cubicBezTo>
                <a:close/>
                <a:moveTo>
                  <a:pt x="638460" y="253579"/>
                </a:moveTo>
                <a:cubicBezTo>
                  <a:pt x="637216" y="254668"/>
                  <a:pt x="635894" y="255524"/>
                  <a:pt x="634546" y="256172"/>
                </a:cubicBezTo>
                <a:lnTo>
                  <a:pt x="650125" y="331608"/>
                </a:lnTo>
                <a:cubicBezTo>
                  <a:pt x="650903" y="331427"/>
                  <a:pt x="651681" y="331297"/>
                  <a:pt x="652510" y="331297"/>
                </a:cubicBezTo>
                <a:cubicBezTo>
                  <a:pt x="654273" y="331297"/>
                  <a:pt x="655906" y="331764"/>
                  <a:pt x="657332" y="332541"/>
                </a:cubicBezTo>
                <a:cubicBezTo>
                  <a:pt x="658862" y="330364"/>
                  <a:pt x="661402" y="328886"/>
                  <a:pt x="664331" y="328601"/>
                </a:cubicBezTo>
                <a:close/>
                <a:moveTo>
                  <a:pt x="611370" y="252568"/>
                </a:moveTo>
                <a:lnTo>
                  <a:pt x="585370" y="327953"/>
                </a:lnTo>
                <a:cubicBezTo>
                  <a:pt x="588532" y="328082"/>
                  <a:pt x="591306" y="329612"/>
                  <a:pt x="592939" y="331919"/>
                </a:cubicBezTo>
                <a:cubicBezTo>
                  <a:pt x="594443" y="330986"/>
                  <a:pt x="596257" y="330441"/>
                  <a:pt x="598201" y="330441"/>
                </a:cubicBezTo>
                <a:cubicBezTo>
                  <a:pt x="598772" y="330441"/>
                  <a:pt x="599316" y="330519"/>
                  <a:pt x="599861" y="330597"/>
                </a:cubicBezTo>
                <a:lnTo>
                  <a:pt x="615207" y="255472"/>
                </a:lnTo>
                <a:cubicBezTo>
                  <a:pt x="613626" y="254564"/>
                  <a:pt x="612355" y="253579"/>
                  <a:pt x="611370" y="252568"/>
                </a:cubicBezTo>
                <a:close/>
                <a:moveTo>
                  <a:pt x="641778" y="249587"/>
                </a:moveTo>
                <a:cubicBezTo>
                  <a:pt x="641156" y="250650"/>
                  <a:pt x="640430" y="251557"/>
                  <a:pt x="639704" y="252361"/>
                </a:cubicBezTo>
                <a:lnTo>
                  <a:pt x="665965" y="328575"/>
                </a:lnTo>
                <a:cubicBezTo>
                  <a:pt x="669360" y="328782"/>
                  <a:pt x="672264" y="330623"/>
                  <a:pt x="673767" y="333267"/>
                </a:cubicBezTo>
                <a:cubicBezTo>
                  <a:pt x="676282" y="332282"/>
                  <a:pt x="679237" y="330545"/>
                  <a:pt x="682037" y="327538"/>
                </a:cubicBezTo>
                <a:lnTo>
                  <a:pt x="647378" y="257986"/>
                </a:lnTo>
                <a:cubicBezTo>
                  <a:pt x="644034" y="255705"/>
                  <a:pt x="642374" y="252439"/>
                  <a:pt x="641778" y="249587"/>
                </a:cubicBezTo>
                <a:close/>
                <a:moveTo>
                  <a:pt x="608052" y="246710"/>
                </a:moveTo>
                <a:lnTo>
                  <a:pt x="565798" y="326346"/>
                </a:lnTo>
                <a:cubicBezTo>
                  <a:pt x="568105" y="330493"/>
                  <a:pt x="571267" y="333889"/>
                  <a:pt x="575519" y="335833"/>
                </a:cubicBezTo>
                <a:cubicBezTo>
                  <a:pt x="575959" y="331789"/>
                  <a:pt x="579355" y="328575"/>
                  <a:pt x="583685" y="328031"/>
                </a:cubicBezTo>
                <a:lnTo>
                  <a:pt x="610178" y="251194"/>
                </a:lnTo>
                <a:cubicBezTo>
                  <a:pt x="609037" y="249639"/>
                  <a:pt x="608389" y="248084"/>
                  <a:pt x="608052" y="246710"/>
                </a:cubicBezTo>
                <a:close/>
                <a:moveTo>
                  <a:pt x="622777" y="191986"/>
                </a:moveTo>
                <a:lnTo>
                  <a:pt x="627132" y="191986"/>
                </a:lnTo>
                <a:lnTo>
                  <a:pt x="627132" y="216380"/>
                </a:lnTo>
                <a:lnTo>
                  <a:pt x="636101" y="216380"/>
                </a:lnTo>
                <a:lnTo>
                  <a:pt x="636101" y="227812"/>
                </a:lnTo>
                <a:lnTo>
                  <a:pt x="674701" y="248447"/>
                </a:lnTo>
                <a:lnTo>
                  <a:pt x="674701" y="248524"/>
                </a:lnTo>
                <a:lnTo>
                  <a:pt x="682011" y="249276"/>
                </a:lnTo>
                <a:lnTo>
                  <a:pt x="681804" y="251402"/>
                </a:lnTo>
                <a:lnTo>
                  <a:pt x="674752" y="250676"/>
                </a:lnTo>
                <a:cubicBezTo>
                  <a:pt x="673741" y="252854"/>
                  <a:pt x="669360" y="260449"/>
                  <a:pt x="658032" y="260708"/>
                </a:cubicBezTo>
                <a:cubicBezTo>
                  <a:pt x="654662" y="260786"/>
                  <a:pt x="651966" y="260216"/>
                  <a:pt x="649763" y="259282"/>
                </a:cubicBezTo>
                <a:lnTo>
                  <a:pt x="683126" y="326242"/>
                </a:lnTo>
                <a:cubicBezTo>
                  <a:pt x="688621" y="319398"/>
                  <a:pt x="692925" y="306955"/>
                  <a:pt x="690488" y="284221"/>
                </a:cubicBezTo>
                <a:cubicBezTo>
                  <a:pt x="690488" y="284221"/>
                  <a:pt x="686936" y="284298"/>
                  <a:pt x="685562" y="283754"/>
                </a:cubicBezTo>
                <a:cubicBezTo>
                  <a:pt x="684163" y="283235"/>
                  <a:pt x="682555" y="282250"/>
                  <a:pt x="682555" y="282250"/>
                </a:cubicBezTo>
                <a:cubicBezTo>
                  <a:pt x="682555" y="282250"/>
                  <a:pt x="687636" y="279814"/>
                  <a:pt x="695491" y="273099"/>
                </a:cubicBezTo>
                <a:cubicBezTo>
                  <a:pt x="695491" y="273099"/>
                  <a:pt x="698524" y="270196"/>
                  <a:pt x="703061" y="269833"/>
                </a:cubicBezTo>
                <a:cubicBezTo>
                  <a:pt x="703061" y="269833"/>
                  <a:pt x="706275" y="269444"/>
                  <a:pt x="707234" y="271285"/>
                </a:cubicBezTo>
                <a:cubicBezTo>
                  <a:pt x="707234" y="271285"/>
                  <a:pt x="708841" y="271181"/>
                  <a:pt x="712652" y="270637"/>
                </a:cubicBezTo>
                <a:cubicBezTo>
                  <a:pt x="716489" y="270092"/>
                  <a:pt x="718589" y="271674"/>
                  <a:pt x="718589" y="271674"/>
                </a:cubicBezTo>
                <a:lnTo>
                  <a:pt x="717837" y="275718"/>
                </a:lnTo>
                <a:cubicBezTo>
                  <a:pt x="717837" y="275718"/>
                  <a:pt x="717059" y="277895"/>
                  <a:pt x="719340" y="278699"/>
                </a:cubicBezTo>
                <a:cubicBezTo>
                  <a:pt x="719340" y="278699"/>
                  <a:pt x="719677" y="278777"/>
                  <a:pt x="720040" y="279140"/>
                </a:cubicBezTo>
                <a:cubicBezTo>
                  <a:pt x="721155" y="280332"/>
                  <a:pt x="720351" y="282224"/>
                  <a:pt x="718744" y="282613"/>
                </a:cubicBezTo>
                <a:cubicBezTo>
                  <a:pt x="718666" y="282613"/>
                  <a:pt x="718511" y="282639"/>
                  <a:pt x="718511" y="282639"/>
                </a:cubicBezTo>
                <a:lnTo>
                  <a:pt x="715763" y="282639"/>
                </a:lnTo>
                <a:lnTo>
                  <a:pt x="714104" y="289094"/>
                </a:lnTo>
                <a:cubicBezTo>
                  <a:pt x="714104" y="289094"/>
                  <a:pt x="704875" y="286605"/>
                  <a:pt x="704616" y="291323"/>
                </a:cubicBezTo>
                <a:cubicBezTo>
                  <a:pt x="704331" y="296041"/>
                  <a:pt x="707623" y="327331"/>
                  <a:pt x="702361" y="340033"/>
                </a:cubicBezTo>
                <a:cubicBezTo>
                  <a:pt x="699146" y="347758"/>
                  <a:pt x="692976" y="360383"/>
                  <a:pt x="670708" y="368782"/>
                </a:cubicBezTo>
                <a:cubicBezTo>
                  <a:pt x="674493" y="369922"/>
                  <a:pt x="677578" y="371219"/>
                  <a:pt x="679315" y="372696"/>
                </a:cubicBezTo>
                <a:cubicBezTo>
                  <a:pt x="686807" y="378970"/>
                  <a:pt x="679004" y="385839"/>
                  <a:pt x="679004" y="385839"/>
                </a:cubicBezTo>
                <a:cubicBezTo>
                  <a:pt x="675167" y="389339"/>
                  <a:pt x="667624" y="387343"/>
                  <a:pt x="667624" y="387343"/>
                </a:cubicBezTo>
                <a:lnTo>
                  <a:pt x="649451" y="383662"/>
                </a:lnTo>
                <a:cubicBezTo>
                  <a:pt x="648466" y="385761"/>
                  <a:pt x="647144" y="387084"/>
                  <a:pt x="647144" y="387084"/>
                </a:cubicBezTo>
                <a:cubicBezTo>
                  <a:pt x="643619" y="390246"/>
                  <a:pt x="639393" y="389157"/>
                  <a:pt x="639393" y="389157"/>
                </a:cubicBezTo>
                <a:lnTo>
                  <a:pt x="615700" y="384362"/>
                </a:lnTo>
                <a:cubicBezTo>
                  <a:pt x="615233" y="385347"/>
                  <a:pt x="614870" y="385995"/>
                  <a:pt x="614870" y="385995"/>
                </a:cubicBezTo>
                <a:cubicBezTo>
                  <a:pt x="612226" y="390428"/>
                  <a:pt x="607326" y="389028"/>
                  <a:pt x="607326" y="389028"/>
                </a:cubicBezTo>
                <a:lnTo>
                  <a:pt x="569867" y="380681"/>
                </a:lnTo>
                <a:cubicBezTo>
                  <a:pt x="562557" y="377310"/>
                  <a:pt x="564890" y="370648"/>
                  <a:pt x="564890" y="370648"/>
                </a:cubicBezTo>
                <a:cubicBezTo>
                  <a:pt x="566783" y="365904"/>
                  <a:pt x="568960" y="364116"/>
                  <a:pt x="570775" y="363545"/>
                </a:cubicBezTo>
                <a:cubicBezTo>
                  <a:pt x="569738" y="362845"/>
                  <a:pt x="568805" y="362145"/>
                  <a:pt x="567949" y="361523"/>
                </a:cubicBezTo>
                <a:cubicBezTo>
                  <a:pt x="551877" y="349521"/>
                  <a:pt x="549855" y="336326"/>
                  <a:pt x="547211" y="316365"/>
                </a:cubicBezTo>
                <a:cubicBezTo>
                  <a:pt x="547211" y="316365"/>
                  <a:pt x="546355" y="309521"/>
                  <a:pt x="546381" y="302704"/>
                </a:cubicBezTo>
                <a:cubicBezTo>
                  <a:pt x="546407" y="296171"/>
                  <a:pt x="547392" y="289690"/>
                  <a:pt x="543841" y="289276"/>
                </a:cubicBezTo>
                <a:cubicBezTo>
                  <a:pt x="543841" y="289276"/>
                  <a:pt x="542674" y="288679"/>
                  <a:pt x="536608" y="290157"/>
                </a:cubicBezTo>
                <a:lnTo>
                  <a:pt x="534638" y="283806"/>
                </a:lnTo>
                <a:cubicBezTo>
                  <a:pt x="534638" y="283806"/>
                  <a:pt x="529557" y="285050"/>
                  <a:pt x="529557" y="282095"/>
                </a:cubicBezTo>
                <a:cubicBezTo>
                  <a:pt x="529557" y="282095"/>
                  <a:pt x="529764" y="280384"/>
                  <a:pt x="532253" y="279062"/>
                </a:cubicBezTo>
                <a:cubicBezTo>
                  <a:pt x="532253" y="279062"/>
                  <a:pt x="532564" y="277740"/>
                  <a:pt x="531942" y="276366"/>
                </a:cubicBezTo>
                <a:cubicBezTo>
                  <a:pt x="531320" y="274992"/>
                  <a:pt x="530438" y="272011"/>
                  <a:pt x="533731" y="271829"/>
                </a:cubicBezTo>
                <a:cubicBezTo>
                  <a:pt x="537049" y="271648"/>
                  <a:pt x="537386" y="271570"/>
                  <a:pt x="542544" y="272192"/>
                </a:cubicBezTo>
                <a:cubicBezTo>
                  <a:pt x="542544" y="272192"/>
                  <a:pt x="543530" y="269937"/>
                  <a:pt x="547548" y="270455"/>
                </a:cubicBezTo>
                <a:cubicBezTo>
                  <a:pt x="551566" y="270948"/>
                  <a:pt x="553277" y="272425"/>
                  <a:pt x="555247" y="273825"/>
                </a:cubicBezTo>
                <a:cubicBezTo>
                  <a:pt x="555713" y="274162"/>
                  <a:pt x="566186" y="281628"/>
                  <a:pt x="567897" y="281706"/>
                </a:cubicBezTo>
                <a:cubicBezTo>
                  <a:pt x="567897" y="281706"/>
                  <a:pt x="567534" y="282873"/>
                  <a:pt x="564113" y="283702"/>
                </a:cubicBezTo>
                <a:cubicBezTo>
                  <a:pt x="564113" y="283702"/>
                  <a:pt x="562091" y="284221"/>
                  <a:pt x="560094" y="284221"/>
                </a:cubicBezTo>
                <a:cubicBezTo>
                  <a:pt x="560094" y="284221"/>
                  <a:pt x="557269" y="308899"/>
                  <a:pt x="564916" y="324687"/>
                </a:cubicBezTo>
                <a:lnTo>
                  <a:pt x="604812" y="249484"/>
                </a:lnTo>
                <a:cubicBezTo>
                  <a:pt x="597683" y="256301"/>
                  <a:pt x="588843" y="254850"/>
                  <a:pt x="588843" y="254850"/>
                </a:cubicBezTo>
                <a:cubicBezTo>
                  <a:pt x="573315" y="252957"/>
                  <a:pt x="571293" y="242718"/>
                  <a:pt x="571034" y="240022"/>
                </a:cubicBezTo>
                <a:lnTo>
                  <a:pt x="565927" y="239477"/>
                </a:lnTo>
                <a:lnTo>
                  <a:pt x="566160" y="237351"/>
                </a:lnTo>
                <a:lnTo>
                  <a:pt x="573471" y="238103"/>
                </a:lnTo>
                <a:lnTo>
                  <a:pt x="614740" y="227812"/>
                </a:lnTo>
                <a:lnTo>
                  <a:pt x="614740" y="216380"/>
                </a:lnTo>
                <a:lnTo>
                  <a:pt x="622777" y="216380"/>
                </a:lnTo>
                <a:lnTo>
                  <a:pt x="622777" y="212906"/>
                </a:lnTo>
                <a:cubicBezTo>
                  <a:pt x="621869" y="212465"/>
                  <a:pt x="615181" y="209588"/>
                  <a:pt x="600146" y="208655"/>
                </a:cubicBezTo>
                <a:cubicBezTo>
                  <a:pt x="583892" y="207644"/>
                  <a:pt x="571993" y="208058"/>
                  <a:pt x="571993" y="208058"/>
                </a:cubicBezTo>
                <a:cubicBezTo>
                  <a:pt x="571993" y="208058"/>
                  <a:pt x="573212" y="203081"/>
                  <a:pt x="587366" y="200463"/>
                </a:cubicBezTo>
                <a:cubicBezTo>
                  <a:pt x="601494" y="197845"/>
                  <a:pt x="605564" y="202744"/>
                  <a:pt x="622777" y="197819"/>
                </a:cubicBezTo>
                <a:close/>
                <a:moveTo>
                  <a:pt x="583348" y="118961"/>
                </a:moveTo>
                <a:lnTo>
                  <a:pt x="583400" y="119038"/>
                </a:lnTo>
                <a:lnTo>
                  <a:pt x="583335" y="118997"/>
                </a:lnTo>
                <a:close/>
                <a:moveTo>
                  <a:pt x="496428" y="96719"/>
                </a:moveTo>
                <a:cubicBezTo>
                  <a:pt x="494639" y="97393"/>
                  <a:pt x="492876" y="97782"/>
                  <a:pt x="491295" y="97963"/>
                </a:cubicBezTo>
                <a:lnTo>
                  <a:pt x="491943" y="173762"/>
                </a:lnTo>
                <a:cubicBezTo>
                  <a:pt x="493369" y="174203"/>
                  <a:pt x="494639" y="174955"/>
                  <a:pt x="495676" y="175940"/>
                </a:cubicBezTo>
                <a:cubicBezTo>
                  <a:pt x="497413" y="174255"/>
                  <a:pt x="499850" y="173218"/>
                  <a:pt x="502546" y="173218"/>
                </a:cubicBezTo>
                <a:cubicBezTo>
                  <a:pt x="504646" y="173218"/>
                  <a:pt x="506538" y="173866"/>
                  <a:pt x="508119" y="174903"/>
                </a:cubicBezTo>
                <a:lnTo>
                  <a:pt x="508093" y="174929"/>
                </a:lnTo>
                <a:cubicBezTo>
                  <a:pt x="509078" y="173659"/>
                  <a:pt x="510426" y="172648"/>
                  <a:pt x="511982" y="171999"/>
                </a:cubicBezTo>
                <a:close/>
                <a:moveTo>
                  <a:pt x="480019" y="96122"/>
                </a:moveTo>
                <a:lnTo>
                  <a:pt x="464724" y="170911"/>
                </a:lnTo>
                <a:cubicBezTo>
                  <a:pt x="466539" y="171507"/>
                  <a:pt x="468094" y="172570"/>
                  <a:pt x="469209" y="173944"/>
                </a:cubicBezTo>
                <a:cubicBezTo>
                  <a:pt x="470790" y="172881"/>
                  <a:pt x="472708" y="172233"/>
                  <a:pt x="474808" y="172233"/>
                </a:cubicBezTo>
                <a:cubicBezTo>
                  <a:pt x="477867" y="172233"/>
                  <a:pt x="480563" y="173581"/>
                  <a:pt x="482300" y="175629"/>
                </a:cubicBezTo>
                <a:cubicBezTo>
                  <a:pt x="483259" y="174799"/>
                  <a:pt x="484400" y="174177"/>
                  <a:pt x="485670" y="173762"/>
                </a:cubicBezTo>
                <a:lnTo>
                  <a:pt x="485670" y="97989"/>
                </a:lnTo>
                <a:cubicBezTo>
                  <a:pt x="483466" y="97496"/>
                  <a:pt x="481626" y="96848"/>
                  <a:pt x="480019" y="96122"/>
                </a:cubicBezTo>
                <a:close/>
                <a:moveTo>
                  <a:pt x="501794" y="93478"/>
                </a:moveTo>
                <a:cubicBezTo>
                  <a:pt x="500550" y="94567"/>
                  <a:pt x="499228" y="95423"/>
                  <a:pt x="497880" y="96071"/>
                </a:cubicBezTo>
                <a:lnTo>
                  <a:pt x="513485" y="171507"/>
                </a:lnTo>
                <a:cubicBezTo>
                  <a:pt x="514263" y="171325"/>
                  <a:pt x="515041" y="171196"/>
                  <a:pt x="515870" y="171196"/>
                </a:cubicBezTo>
                <a:lnTo>
                  <a:pt x="520674" y="172435"/>
                </a:lnTo>
                <a:lnTo>
                  <a:pt x="520666" y="172440"/>
                </a:lnTo>
                <a:lnTo>
                  <a:pt x="520692" y="172440"/>
                </a:lnTo>
                <a:lnTo>
                  <a:pt x="520674" y="172435"/>
                </a:lnTo>
                <a:lnTo>
                  <a:pt x="527665" y="168500"/>
                </a:lnTo>
                <a:close/>
                <a:moveTo>
                  <a:pt x="474730" y="92441"/>
                </a:moveTo>
                <a:lnTo>
                  <a:pt x="448729" y="167852"/>
                </a:lnTo>
                <a:cubicBezTo>
                  <a:pt x="451892" y="167981"/>
                  <a:pt x="454666" y="169511"/>
                  <a:pt x="456299" y="171818"/>
                </a:cubicBezTo>
                <a:cubicBezTo>
                  <a:pt x="457802" y="170911"/>
                  <a:pt x="459617" y="170366"/>
                  <a:pt x="461561" y="170366"/>
                </a:cubicBezTo>
                <a:lnTo>
                  <a:pt x="461561" y="170340"/>
                </a:lnTo>
                <a:cubicBezTo>
                  <a:pt x="462132" y="170340"/>
                  <a:pt x="462676" y="170418"/>
                  <a:pt x="463220" y="170496"/>
                </a:cubicBezTo>
                <a:lnTo>
                  <a:pt x="478593" y="95345"/>
                </a:lnTo>
                <a:cubicBezTo>
                  <a:pt x="476986" y="94437"/>
                  <a:pt x="475715" y="93478"/>
                  <a:pt x="474730" y="92441"/>
                </a:cubicBezTo>
                <a:close/>
                <a:moveTo>
                  <a:pt x="505138" y="89486"/>
                </a:moveTo>
                <a:cubicBezTo>
                  <a:pt x="504516" y="90549"/>
                  <a:pt x="503816" y="91456"/>
                  <a:pt x="503064" y="92260"/>
                </a:cubicBezTo>
                <a:lnTo>
                  <a:pt x="529324" y="168474"/>
                </a:lnTo>
                <a:cubicBezTo>
                  <a:pt x="532746" y="168681"/>
                  <a:pt x="535624" y="170522"/>
                  <a:pt x="537127" y="173166"/>
                </a:cubicBezTo>
                <a:lnTo>
                  <a:pt x="537127" y="173140"/>
                </a:lnTo>
                <a:cubicBezTo>
                  <a:pt x="539642" y="172155"/>
                  <a:pt x="542623" y="170418"/>
                  <a:pt x="545397" y="167411"/>
                </a:cubicBezTo>
                <a:lnTo>
                  <a:pt x="510737" y="97859"/>
                </a:lnTo>
                <a:cubicBezTo>
                  <a:pt x="507393" y="95604"/>
                  <a:pt x="505734" y="92312"/>
                  <a:pt x="505138" y="89486"/>
                </a:cubicBezTo>
                <a:close/>
                <a:moveTo>
                  <a:pt x="471412" y="86635"/>
                </a:moveTo>
                <a:lnTo>
                  <a:pt x="429157" y="166270"/>
                </a:lnTo>
                <a:cubicBezTo>
                  <a:pt x="431490" y="170418"/>
                  <a:pt x="434627" y="173788"/>
                  <a:pt x="438879" y="175732"/>
                </a:cubicBezTo>
                <a:cubicBezTo>
                  <a:pt x="439345" y="171688"/>
                  <a:pt x="442715" y="168500"/>
                  <a:pt x="447070" y="167955"/>
                </a:cubicBezTo>
                <a:lnTo>
                  <a:pt x="473564" y="91119"/>
                </a:lnTo>
                <a:cubicBezTo>
                  <a:pt x="472397" y="89564"/>
                  <a:pt x="471749" y="88009"/>
                  <a:pt x="471412" y="86635"/>
                </a:cubicBezTo>
                <a:close/>
                <a:moveTo>
                  <a:pt x="486085" y="31859"/>
                </a:moveTo>
                <a:lnTo>
                  <a:pt x="490440" y="31859"/>
                </a:lnTo>
                <a:lnTo>
                  <a:pt x="490440" y="56330"/>
                </a:lnTo>
                <a:lnTo>
                  <a:pt x="499409" y="56330"/>
                </a:lnTo>
                <a:lnTo>
                  <a:pt x="499409" y="67737"/>
                </a:lnTo>
                <a:lnTo>
                  <a:pt x="538009" y="88397"/>
                </a:lnTo>
                <a:lnTo>
                  <a:pt x="538009" y="88449"/>
                </a:lnTo>
                <a:lnTo>
                  <a:pt x="545319" y="89201"/>
                </a:lnTo>
                <a:lnTo>
                  <a:pt x="545112" y="91327"/>
                </a:lnTo>
                <a:lnTo>
                  <a:pt x="538086" y="90601"/>
                </a:lnTo>
                <a:cubicBezTo>
                  <a:pt x="537049" y="92778"/>
                  <a:pt x="532668" y="100374"/>
                  <a:pt x="521366" y="100633"/>
                </a:cubicBezTo>
                <a:cubicBezTo>
                  <a:pt x="518022" y="100711"/>
                  <a:pt x="515300" y="100141"/>
                  <a:pt x="513096" y="99207"/>
                </a:cubicBezTo>
                <a:lnTo>
                  <a:pt x="546460" y="166167"/>
                </a:lnTo>
                <a:cubicBezTo>
                  <a:pt x="551981" y="159323"/>
                  <a:pt x="556284" y="146854"/>
                  <a:pt x="553822" y="124119"/>
                </a:cubicBezTo>
                <a:cubicBezTo>
                  <a:pt x="553822" y="124119"/>
                  <a:pt x="550270" y="124197"/>
                  <a:pt x="548896" y="123679"/>
                </a:cubicBezTo>
                <a:cubicBezTo>
                  <a:pt x="547522" y="123160"/>
                  <a:pt x="545915" y="122175"/>
                  <a:pt x="545915" y="122175"/>
                </a:cubicBezTo>
                <a:cubicBezTo>
                  <a:pt x="545915" y="122175"/>
                  <a:pt x="550996" y="119712"/>
                  <a:pt x="558851" y="113024"/>
                </a:cubicBezTo>
                <a:cubicBezTo>
                  <a:pt x="558851" y="113024"/>
                  <a:pt x="561884" y="110121"/>
                  <a:pt x="566420" y="109758"/>
                </a:cubicBezTo>
                <a:cubicBezTo>
                  <a:pt x="566420" y="109758"/>
                  <a:pt x="569635" y="109343"/>
                  <a:pt x="570594" y="111184"/>
                </a:cubicBezTo>
                <a:cubicBezTo>
                  <a:pt x="570594" y="111184"/>
                  <a:pt x="572201" y="111080"/>
                  <a:pt x="576012" y="110536"/>
                </a:cubicBezTo>
                <a:cubicBezTo>
                  <a:pt x="579849" y="109991"/>
                  <a:pt x="581948" y="111573"/>
                  <a:pt x="581948" y="111573"/>
                </a:cubicBezTo>
                <a:lnTo>
                  <a:pt x="581197" y="115617"/>
                </a:lnTo>
                <a:cubicBezTo>
                  <a:pt x="581197" y="115617"/>
                  <a:pt x="580419" y="117794"/>
                  <a:pt x="582700" y="118598"/>
                </a:cubicBezTo>
                <a:lnTo>
                  <a:pt x="583335" y="118997"/>
                </a:lnTo>
                <a:lnTo>
                  <a:pt x="582078" y="122434"/>
                </a:lnTo>
                <a:cubicBezTo>
                  <a:pt x="582000" y="122460"/>
                  <a:pt x="581845" y="122460"/>
                  <a:pt x="581845" y="122460"/>
                </a:cubicBezTo>
                <a:lnTo>
                  <a:pt x="579097" y="122460"/>
                </a:lnTo>
                <a:lnTo>
                  <a:pt x="577412" y="128915"/>
                </a:lnTo>
                <a:cubicBezTo>
                  <a:pt x="577412" y="128915"/>
                  <a:pt x="568183" y="126427"/>
                  <a:pt x="567924" y="131145"/>
                </a:cubicBezTo>
                <a:cubicBezTo>
                  <a:pt x="567639" y="135863"/>
                  <a:pt x="570957" y="167152"/>
                  <a:pt x="565669" y="179854"/>
                </a:cubicBezTo>
                <a:cubicBezTo>
                  <a:pt x="562454" y="187579"/>
                  <a:pt x="556284" y="200204"/>
                  <a:pt x="534016" y="208603"/>
                </a:cubicBezTo>
                <a:cubicBezTo>
                  <a:pt x="537775" y="209744"/>
                  <a:pt x="540886" y="211040"/>
                  <a:pt x="542623" y="212491"/>
                </a:cubicBezTo>
                <a:cubicBezTo>
                  <a:pt x="550141" y="218791"/>
                  <a:pt x="542312" y="225660"/>
                  <a:pt x="542312" y="225660"/>
                </a:cubicBezTo>
                <a:cubicBezTo>
                  <a:pt x="538501" y="229160"/>
                  <a:pt x="530932" y="227164"/>
                  <a:pt x="530932" y="227164"/>
                </a:cubicBezTo>
                <a:lnTo>
                  <a:pt x="512785" y="223483"/>
                </a:lnTo>
                <a:cubicBezTo>
                  <a:pt x="511800" y="225608"/>
                  <a:pt x="510478" y="226905"/>
                  <a:pt x="510478" y="226905"/>
                </a:cubicBezTo>
                <a:cubicBezTo>
                  <a:pt x="506953" y="230067"/>
                  <a:pt x="502727" y="229004"/>
                  <a:pt x="502727" y="229004"/>
                </a:cubicBezTo>
                <a:lnTo>
                  <a:pt x="479033" y="224183"/>
                </a:lnTo>
                <a:cubicBezTo>
                  <a:pt x="478593" y="225194"/>
                  <a:pt x="478230" y="225816"/>
                  <a:pt x="478230" y="225816"/>
                </a:cubicBezTo>
                <a:cubicBezTo>
                  <a:pt x="475560" y="230249"/>
                  <a:pt x="470660" y="228849"/>
                  <a:pt x="470660" y="228849"/>
                </a:cubicBezTo>
                <a:lnTo>
                  <a:pt x="433201" y="220476"/>
                </a:lnTo>
                <a:cubicBezTo>
                  <a:pt x="425891" y="217106"/>
                  <a:pt x="428224" y="210443"/>
                  <a:pt x="428224" y="210443"/>
                </a:cubicBezTo>
                <a:cubicBezTo>
                  <a:pt x="430091" y="205725"/>
                  <a:pt x="432294" y="203937"/>
                  <a:pt x="434083" y="203341"/>
                </a:cubicBezTo>
                <a:cubicBezTo>
                  <a:pt x="433072" y="202667"/>
                  <a:pt x="432139" y="201967"/>
                  <a:pt x="431283" y="201319"/>
                </a:cubicBezTo>
                <a:cubicBezTo>
                  <a:pt x="415211" y="189316"/>
                  <a:pt x="413163" y="176121"/>
                  <a:pt x="410519" y="156160"/>
                </a:cubicBezTo>
                <a:cubicBezTo>
                  <a:pt x="410519" y="156160"/>
                  <a:pt x="409663" y="149343"/>
                  <a:pt x="409689" y="142525"/>
                </a:cubicBezTo>
                <a:cubicBezTo>
                  <a:pt x="409715" y="136018"/>
                  <a:pt x="410700" y="129511"/>
                  <a:pt x="407149" y="129097"/>
                </a:cubicBezTo>
                <a:cubicBezTo>
                  <a:pt x="407149" y="129097"/>
                  <a:pt x="405956" y="128500"/>
                  <a:pt x="399916" y="129978"/>
                </a:cubicBezTo>
                <a:lnTo>
                  <a:pt x="397946" y="123653"/>
                </a:lnTo>
                <a:cubicBezTo>
                  <a:pt x="397946" y="123653"/>
                  <a:pt x="392865" y="124897"/>
                  <a:pt x="392865" y="121942"/>
                </a:cubicBezTo>
                <a:cubicBezTo>
                  <a:pt x="392865" y="121942"/>
                  <a:pt x="393046" y="120231"/>
                  <a:pt x="395561" y="118909"/>
                </a:cubicBezTo>
                <a:cubicBezTo>
                  <a:pt x="395561" y="118909"/>
                  <a:pt x="395846" y="117587"/>
                  <a:pt x="395224" y="116213"/>
                </a:cubicBezTo>
                <a:cubicBezTo>
                  <a:pt x="394628" y="114839"/>
                  <a:pt x="393746" y="111832"/>
                  <a:pt x="397039" y="111650"/>
                </a:cubicBezTo>
                <a:cubicBezTo>
                  <a:pt x="400331" y="111469"/>
                  <a:pt x="400668" y="111417"/>
                  <a:pt x="405852" y="112039"/>
                </a:cubicBezTo>
                <a:cubicBezTo>
                  <a:pt x="405852" y="112039"/>
                  <a:pt x="406812" y="109758"/>
                  <a:pt x="410830" y="110276"/>
                </a:cubicBezTo>
                <a:cubicBezTo>
                  <a:pt x="414848" y="110795"/>
                  <a:pt x="416585" y="112273"/>
                  <a:pt x="418555" y="113672"/>
                </a:cubicBezTo>
                <a:cubicBezTo>
                  <a:pt x="419021" y="114009"/>
                  <a:pt x="429468" y="121475"/>
                  <a:pt x="431179" y="121553"/>
                </a:cubicBezTo>
                <a:cubicBezTo>
                  <a:pt x="431179" y="121553"/>
                  <a:pt x="430842" y="122720"/>
                  <a:pt x="427421" y="123575"/>
                </a:cubicBezTo>
                <a:cubicBezTo>
                  <a:pt x="427421" y="123575"/>
                  <a:pt x="425399" y="124068"/>
                  <a:pt x="423402" y="124068"/>
                </a:cubicBezTo>
                <a:cubicBezTo>
                  <a:pt x="423402" y="124068"/>
                  <a:pt x="420577" y="148746"/>
                  <a:pt x="428224" y="164534"/>
                </a:cubicBezTo>
                <a:lnTo>
                  <a:pt x="468120" y="89331"/>
                </a:lnTo>
                <a:cubicBezTo>
                  <a:pt x="461017" y="96148"/>
                  <a:pt x="452151" y="94697"/>
                  <a:pt x="452151" y="94697"/>
                </a:cubicBezTo>
                <a:cubicBezTo>
                  <a:pt x="436623" y="92804"/>
                  <a:pt x="434601" y="82591"/>
                  <a:pt x="434342" y="79869"/>
                </a:cubicBezTo>
                <a:lnTo>
                  <a:pt x="429261" y="79350"/>
                </a:lnTo>
                <a:lnTo>
                  <a:pt x="429468" y="77224"/>
                </a:lnTo>
                <a:lnTo>
                  <a:pt x="436779" y="77976"/>
                </a:lnTo>
                <a:lnTo>
                  <a:pt x="478048" y="67685"/>
                </a:lnTo>
                <a:lnTo>
                  <a:pt x="478048" y="56253"/>
                </a:lnTo>
                <a:lnTo>
                  <a:pt x="486085" y="56253"/>
                </a:lnTo>
                <a:lnTo>
                  <a:pt x="486085" y="52779"/>
                </a:lnTo>
                <a:cubicBezTo>
                  <a:pt x="485151" y="52338"/>
                  <a:pt x="478463" y="49461"/>
                  <a:pt x="463428" y="48528"/>
                </a:cubicBezTo>
                <a:cubicBezTo>
                  <a:pt x="447174" y="47542"/>
                  <a:pt x="435275" y="47957"/>
                  <a:pt x="435275" y="47957"/>
                </a:cubicBezTo>
                <a:cubicBezTo>
                  <a:pt x="435275" y="47957"/>
                  <a:pt x="436520" y="42954"/>
                  <a:pt x="450674" y="40336"/>
                </a:cubicBezTo>
                <a:cubicBezTo>
                  <a:pt x="464802" y="37718"/>
                  <a:pt x="468872" y="42617"/>
                  <a:pt x="486085" y="37692"/>
                </a:cubicBezTo>
                <a:close/>
                <a:moveTo>
                  <a:pt x="375289" y="16850"/>
                </a:moveTo>
                <a:lnTo>
                  <a:pt x="375289" y="221746"/>
                </a:lnTo>
                <a:lnTo>
                  <a:pt x="703787" y="606964"/>
                </a:lnTo>
                <a:cubicBezTo>
                  <a:pt x="737876" y="599524"/>
                  <a:pt x="787622" y="588896"/>
                  <a:pt x="813416" y="583400"/>
                </a:cubicBezTo>
                <a:lnTo>
                  <a:pt x="821374" y="581689"/>
                </a:lnTo>
                <a:lnTo>
                  <a:pt x="822982" y="581352"/>
                </a:lnTo>
                <a:lnTo>
                  <a:pt x="823163" y="581274"/>
                </a:lnTo>
                <a:lnTo>
                  <a:pt x="823344" y="581274"/>
                </a:lnTo>
                <a:cubicBezTo>
                  <a:pt x="845094" y="577101"/>
                  <a:pt x="858937" y="568572"/>
                  <a:pt x="866869" y="554392"/>
                </a:cubicBezTo>
                <a:cubicBezTo>
                  <a:pt x="874232" y="541249"/>
                  <a:pt x="875009" y="525280"/>
                  <a:pt x="874854" y="512837"/>
                </a:cubicBezTo>
                <a:lnTo>
                  <a:pt x="874854" y="384622"/>
                </a:lnTo>
                <a:lnTo>
                  <a:pt x="560691" y="16850"/>
                </a:lnTo>
                <a:close/>
                <a:moveTo>
                  <a:pt x="358439" y="0"/>
                </a:moveTo>
                <a:lnTo>
                  <a:pt x="891730" y="0"/>
                </a:lnTo>
                <a:lnTo>
                  <a:pt x="891730" y="512630"/>
                </a:lnTo>
                <a:cubicBezTo>
                  <a:pt x="891885" y="526110"/>
                  <a:pt x="891159" y="545552"/>
                  <a:pt x="881594" y="562636"/>
                </a:cubicBezTo>
                <a:cubicBezTo>
                  <a:pt x="871847" y="580030"/>
                  <a:pt x="854686" y="592447"/>
                  <a:pt x="826533" y="597839"/>
                </a:cubicBezTo>
                <a:lnTo>
                  <a:pt x="824926" y="598176"/>
                </a:lnTo>
                <a:cubicBezTo>
                  <a:pt x="793559" y="604864"/>
                  <a:pt x="694169" y="626044"/>
                  <a:pt x="675142" y="630606"/>
                </a:cubicBezTo>
                <a:cubicBezTo>
                  <a:pt x="658370" y="634624"/>
                  <a:pt x="645227" y="640820"/>
                  <a:pt x="633587" y="652485"/>
                </a:cubicBezTo>
                <a:lnTo>
                  <a:pt x="625395" y="661195"/>
                </a:lnTo>
                <a:lnTo>
                  <a:pt x="617800" y="653159"/>
                </a:lnTo>
                <a:cubicBezTo>
                  <a:pt x="605927" y="641235"/>
                  <a:pt x="592525" y="634702"/>
                  <a:pt x="575727" y="630684"/>
                </a:cubicBezTo>
                <a:cubicBezTo>
                  <a:pt x="563439" y="627755"/>
                  <a:pt x="450155" y="603516"/>
                  <a:pt x="424439" y="598099"/>
                </a:cubicBezTo>
                <a:cubicBezTo>
                  <a:pt x="423169" y="597839"/>
                  <a:pt x="421951" y="597502"/>
                  <a:pt x="420706" y="597269"/>
                </a:cubicBezTo>
                <a:cubicBezTo>
                  <a:pt x="399320" y="593406"/>
                  <a:pt x="380137" y="582700"/>
                  <a:pt x="369716" y="565384"/>
                </a:cubicBezTo>
                <a:lnTo>
                  <a:pt x="369741" y="565384"/>
                </a:lnTo>
                <a:cubicBezTo>
                  <a:pt x="369093" y="564321"/>
                  <a:pt x="368497" y="563206"/>
                  <a:pt x="367927" y="562065"/>
                </a:cubicBezTo>
                <a:cubicBezTo>
                  <a:pt x="358957" y="544619"/>
                  <a:pt x="358439" y="524892"/>
                  <a:pt x="358439" y="513071"/>
                </a:cubicBezTo>
                <a:close/>
              </a:path>
            </a:pathLst>
          </a:custGeom>
          <a:solidFill>
            <a:schemeClr val="bg1"/>
          </a:solidFill>
        </p:spPr>
        <p:txBody>
          <a:bodyPr wrap="square">
            <a:noAutofit/>
          </a:bodyPr>
          <a:lstStyle>
            <a:lvl1pPr marL="0" indent="0">
              <a:buNone/>
              <a:defRPr/>
            </a:lvl1pPr>
          </a:lstStyle>
          <a:p>
            <a:pPr lvl="0"/>
            <a:r>
              <a:rPr lang="sv-SE" dirty="0"/>
              <a:t> </a:t>
            </a:r>
          </a:p>
        </p:txBody>
      </p:sp>
      <p:sp>
        <p:nvSpPr>
          <p:cNvPr id="4" name="Datum - sidfot">
            <a:extLst>
              <a:ext uri="{FF2B5EF4-FFF2-40B4-BE49-F238E27FC236}">
                <a16:creationId xmlns:a16="http://schemas.microsoft.com/office/drawing/2014/main" id="{280FA0D2-884C-46FB-967C-832E013179A8}"/>
              </a:ext>
            </a:extLst>
          </p:cNvPr>
          <p:cNvSpPr>
            <a:spLocks noGrp="1"/>
          </p:cNvSpPr>
          <p:nvPr>
            <p:ph type="dt" sz="half" idx="10"/>
          </p:nvPr>
        </p:nvSpPr>
        <p:spPr>
          <a:xfrm>
            <a:off x="623888" y="5538033"/>
            <a:ext cx="5040000" cy="259517"/>
          </a:xfrm>
          <a:prstGeom prst="rect">
            <a:avLst/>
          </a:prstGeom>
        </p:spPr>
        <p:txBody>
          <a:bodyPr/>
          <a:lstStyle>
            <a:lvl1pPr algn="l">
              <a:defRPr sz="1400">
                <a:solidFill>
                  <a:schemeClr val="bg1"/>
                </a:solidFill>
              </a:defRPr>
            </a:lvl1pPr>
          </a:lstStyle>
          <a:p>
            <a:fld id="{8B6209A1-5ECC-469B-BE26-F86BD5C87EB1}" type="datetime1">
              <a:rPr lang="sv-SE" smtClean="0"/>
              <a:t>2024-09-30</a:t>
            </a:fld>
            <a:endParaRPr lang="sv-SE" dirty="0"/>
          </a:p>
        </p:txBody>
      </p:sp>
      <p:sp>
        <p:nvSpPr>
          <p:cNvPr id="5" name="Platshållare för sidfot 4">
            <a:extLst>
              <a:ext uri="{FF2B5EF4-FFF2-40B4-BE49-F238E27FC236}">
                <a16:creationId xmlns:a16="http://schemas.microsoft.com/office/drawing/2014/main" id="{DE832477-EB3C-40E4-AD33-FA94F04A0948}"/>
              </a:ext>
            </a:extLst>
          </p:cNvPr>
          <p:cNvSpPr>
            <a:spLocks noGrp="1"/>
          </p:cNvSpPr>
          <p:nvPr>
            <p:ph type="ftr" sz="quarter" idx="11"/>
          </p:nvPr>
        </p:nvSpPr>
        <p:spPr>
          <a:xfrm>
            <a:off x="1366814" y="6911816"/>
            <a:ext cx="4514874" cy="158725"/>
          </a:xfrm>
          <a:prstGeom prst="rect">
            <a:avLst/>
          </a:prstGeom>
        </p:spPr>
        <p:txBody>
          <a:bodyPr/>
          <a:lstStyle>
            <a:lvl1pPr>
              <a:defRPr>
                <a:solidFill>
                  <a:srgbClr val="F0F0F0"/>
                </a:solidFill>
              </a:defRPr>
            </a:lvl1pPr>
          </a:lstStyle>
          <a:p>
            <a:endParaRPr lang="sv-SE" dirty="0"/>
          </a:p>
        </p:txBody>
      </p:sp>
      <p:sp>
        <p:nvSpPr>
          <p:cNvPr id="6" name="Platshållare för bildnummer 5">
            <a:extLst>
              <a:ext uri="{FF2B5EF4-FFF2-40B4-BE49-F238E27FC236}">
                <a16:creationId xmlns:a16="http://schemas.microsoft.com/office/drawing/2014/main" id="{B6F6651B-5E91-4B47-87D4-9988B6B3DC05}"/>
              </a:ext>
            </a:extLst>
          </p:cNvPr>
          <p:cNvSpPr>
            <a:spLocks noGrp="1"/>
          </p:cNvSpPr>
          <p:nvPr>
            <p:ph type="sldNum" sz="quarter" idx="12"/>
          </p:nvPr>
        </p:nvSpPr>
        <p:spPr>
          <a:xfrm>
            <a:off x="10658314" y="6913900"/>
            <a:ext cx="906624" cy="173591"/>
          </a:xfrm>
          <a:prstGeom prst="rect">
            <a:avLst/>
          </a:prstGeom>
        </p:spPr>
        <p:txBody>
          <a:bodyPr/>
          <a:lstStyle>
            <a:lvl1pPr>
              <a:defRPr>
                <a:solidFill>
                  <a:srgbClr val="F0F0F0"/>
                </a:solidFill>
              </a:defRPr>
            </a:lvl1pPr>
          </a:lstStyle>
          <a:p>
            <a:fld id="{FD132A51-5432-4457-B829-4ADE4648F9BE}" type="slidenum">
              <a:rPr lang="sv-SE" smtClean="0"/>
              <a:pPr/>
              <a:t>‹#›</a:t>
            </a:fld>
            <a:endParaRPr lang="sv-SE"/>
          </a:p>
        </p:txBody>
      </p:sp>
      <p:sp>
        <p:nvSpPr>
          <p:cNvPr id="13" name="Text">
            <a:extLst>
              <a:ext uri="{FF2B5EF4-FFF2-40B4-BE49-F238E27FC236}">
                <a16:creationId xmlns:a16="http://schemas.microsoft.com/office/drawing/2014/main" id="{86259A58-C34C-4C60-B2E9-0F2CF98820B0}"/>
              </a:ext>
            </a:extLst>
          </p:cNvPr>
          <p:cNvSpPr>
            <a:spLocks noGrp="1"/>
          </p:cNvSpPr>
          <p:nvPr>
            <p:ph type="body" sz="quarter" idx="14"/>
          </p:nvPr>
        </p:nvSpPr>
        <p:spPr>
          <a:xfrm>
            <a:off x="623887" y="4961614"/>
            <a:ext cx="5040000" cy="502417"/>
          </a:xfrm>
        </p:spPr>
        <p:txBody>
          <a:bodyPr>
            <a:normAutofit/>
          </a:bodyPr>
          <a:lstStyle>
            <a:lvl1pPr marL="0" indent="0" algn="l">
              <a:lnSpc>
                <a:spcPct val="100000"/>
              </a:lnSpc>
              <a:spcBef>
                <a:spcPts val="0"/>
              </a:spcBef>
              <a:buNone/>
              <a:defRPr sz="1400" b="0">
                <a:solidFill>
                  <a:schemeClr val="bg1"/>
                </a:solidFill>
              </a:defRPr>
            </a:lvl1pPr>
            <a:lvl2pPr algn="r">
              <a:defRPr/>
            </a:lvl2pPr>
            <a:lvl3pPr algn="r">
              <a:defRPr/>
            </a:lvl3pPr>
            <a:lvl4pPr algn="r">
              <a:defRPr/>
            </a:lvl4pPr>
            <a:lvl5pPr algn="r">
              <a:defRPr/>
            </a:lvl5pPr>
          </a:lstStyle>
          <a:p>
            <a:pPr lvl="0"/>
            <a:r>
              <a:rPr lang="sv-SE"/>
              <a:t>Redigera format för bakgrundstext</a:t>
            </a:r>
          </a:p>
        </p:txBody>
      </p:sp>
      <p:sp>
        <p:nvSpPr>
          <p:cNvPr id="30" name="Underrubrik">
            <a:extLst>
              <a:ext uri="{FF2B5EF4-FFF2-40B4-BE49-F238E27FC236}">
                <a16:creationId xmlns:a16="http://schemas.microsoft.com/office/drawing/2014/main" id="{88006AE1-322E-8F7B-0528-26545F971715}"/>
              </a:ext>
            </a:extLst>
          </p:cNvPr>
          <p:cNvSpPr>
            <a:spLocks noGrp="1"/>
          </p:cNvSpPr>
          <p:nvPr>
            <p:ph type="subTitle" idx="1"/>
          </p:nvPr>
        </p:nvSpPr>
        <p:spPr>
          <a:xfrm>
            <a:off x="623888" y="3708079"/>
            <a:ext cx="5040000" cy="592853"/>
          </a:xfrm>
        </p:spPr>
        <p:txBody>
          <a:bodyPr>
            <a:noAutofit/>
          </a:bodyPr>
          <a:lstStyle>
            <a:lvl1pPr marL="0" indent="0" algn="l">
              <a:buNone/>
              <a:defRPr sz="3200" b="0" cap="none"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v-SE"/>
              <a:t>Klicka om du vill redigera mall för underrubrikformat</a:t>
            </a:r>
            <a:endParaRPr lang="sv-SE" dirty="0"/>
          </a:p>
        </p:txBody>
      </p:sp>
      <p:sp>
        <p:nvSpPr>
          <p:cNvPr id="2" name="Rubrik">
            <a:extLst>
              <a:ext uri="{FF2B5EF4-FFF2-40B4-BE49-F238E27FC236}">
                <a16:creationId xmlns:a16="http://schemas.microsoft.com/office/drawing/2014/main" id="{D3672DE1-F1F3-4374-A771-495370211766}"/>
              </a:ext>
            </a:extLst>
          </p:cNvPr>
          <p:cNvSpPr>
            <a:spLocks noGrp="1"/>
          </p:cNvSpPr>
          <p:nvPr>
            <p:ph type="ctrTitle"/>
          </p:nvPr>
        </p:nvSpPr>
        <p:spPr>
          <a:xfrm>
            <a:off x="623888" y="1866332"/>
            <a:ext cx="5040000" cy="1630921"/>
          </a:xfrm>
        </p:spPr>
        <p:txBody>
          <a:bodyPr anchor="b" anchorCtr="0">
            <a:normAutofit/>
          </a:bodyPr>
          <a:lstStyle>
            <a:lvl1pPr algn="l">
              <a:defRPr sz="5400">
                <a:solidFill>
                  <a:schemeClr val="bg1"/>
                </a:solidFill>
              </a:defRPr>
            </a:lvl1pPr>
          </a:lstStyle>
          <a:p>
            <a:r>
              <a:rPr lang="sv-SE"/>
              <a:t>Klicka här för att ändra format</a:t>
            </a:r>
            <a:endParaRPr lang="sv-SE" dirty="0"/>
          </a:p>
        </p:txBody>
      </p:sp>
    </p:spTree>
    <p:extLst>
      <p:ext uri="{BB962C8B-B14F-4D97-AF65-F5344CB8AC3E}">
        <p14:creationId xmlns:p14="http://schemas.microsoft.com/office/powerpoint/2010/main" val="16905369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En spalt med bakgrund – bild höger">
    <p:bg>
      <p:bgPr>
        <a:solidFill>
          <a:srgbClr val="004B7B"/>
        </a:solidFill>
        <a:effectLst/>
      </p:bgPr>
    </p:bg>
    <p:spTree>
      <p:nvGrpSpPr>
        <p:cNvPr id="1" name=""/>
        <p:cNvGrpSpPr/>
        <p:nvPr/>
      </p:nvGrpSpPr>
      <p:grpSpPr>
        <a:xfrm>
          <a:off x="0" y="0"/>
          <a:ext cx="0" cy="0"/>
          <a:chOff x="0" y="0"/>
          <a:chExt cx="0" cy="0"/>
        </a:xfrm>
      </p:grpSpPr>
      <p:sp>
        <p:nvSpPr>
          <p:cNvPr id="15" name="Platshållare för bild">
            <a:extLst>
              <a:ext uri="{FF2B5EF4-FFF2-40B4-BE49-F238E27FC236}">
                <a16:creationId xmlns:a16="http://schemas.microsoft.com/office/drawing/2014/main" id="{AC9716D6-4483-C860-0BBA-3EE16425F8D6}"/>
              </a:ext>
            </a:extLst>
          </p:cNvPr>
          <p:cNvSpPr>
            <a:spLocks noGrp="1"/>
          </p:cNvSpPr>
          <p:nvPr>
            <p:ph type="pic" sz="quarter" idx="13" hasCustomPrompt="1"/>
          </p:nvPr>
        </p:nvSpPr>
        <p:spPr>
          <a:xfrm>
            <a:off x="6072000" y="0"/>
            <a:ext cx="6120000" cy="6858000"/>
          </a:xfrm>
          <a:custGeom>
            <a:avLst/>
            <a:gdLst>
              <a:gd name="connsiteX0" fmla="*/ 5428709 w 6120000"/>
              <a:gd name="connsiteY0" fmla="*/ 6667500 h 6858000"/>
              <a:gd name="connsiteX1" fmla="*/ 5429422 w 6120000"/>
              <a:gd name="connsiteY1" fmla="*/ 6667650 h 6858000"/>
              <a:gd name="connsiteX2" fmla="*/ 5429893 w 6120000"/>
              <a:gd name="connsiteY2" fmla="*/ 6667500 h 6858000"/>
              <a:gd name="connsiteX3" fmla="*/ 4849827 w 6120000"/>
              <a:gd name="connsiteY3" fmla="*/ 6667500 h 6858000"/>
              <a:gd name="connsiteX4" fmla="*/ 4851238 w 6120000"/>
              <a:gd name="connsiteY4" fmla="*/ 6667763 h 6858000"/>
              <a:gd name="connsiteX5" fmla="*/ 4852209 w 6120000"/>
              <a:gd name="connsiteY5" fmla="*/ 6667500 h 6858000"/>
              <a:gd name="connsiteX6" fmla="*/ 4610399 w 6120000"/>
              <a:gd name="connsiteY6" fmla="*/ 6667500 h 6858000"/>
              <a:gd name="connsiteX7" fmla="*/ 4611759 w 6120000"/>
              <a:gd name="connsiteY7" fmla="*/ 6667763 h 6858000"/>
              <a:gd name="connsiteX8" fmla="*/ 4613119 w 6120000"/>
              <a:gd name="connsiteY8" fmla="*/ 6667500 h 6858000"/>
              <a:gd name="connsiteX9" fmla="*/ 4474598 w 6120000"/>
              <a:gd name="connsiteY9" fmla="*/ 6667500 h 6858000"/>
              <a:gd name="connsiteX10" fmla="*/ 4476327 w 6120000"/>
              <a:gd name="connsiteY10" fmla="*/ 6668008 h 6858000"/>
              <a:gd name="connsiteX11" fmla="*/ 4477975 w 6120000"/>
              <a:gd name="connsiteY11" fmla="*/ 6667500 h 6858000"/>
              <a:gd name="connsiteX12" fmla="*/ 0 w 6120000"/>
              <a:gd name="connsiteY12" fmla="*/ 0 h 6858000"/>
              <a:gd name="connsiteX13" fmla="*/ 24000 w 6120000"/>
              <a:gd name="connsiteY13" fmla="*/ 0 h 6858000"/>
              <a:gd name="connsiteX14" fmla="*/ 6120000 w 6120000"/>
              <a:gd name="connsiteY14" fmla="*/ 0 h 6858000"/>
              <a:gd name="connsiteX15" fmla="*/ 6120000 w 6120000"/>
              <a:gd name="connsiteY15" fmla="*/ 6858000 h 6858000"/>
              <a:gd name="connsiteX16" fmla="*/ 24000 w 6120000"/>
              <a:gd name="connsiteY16" fmla="*/ 6858000 h 6858000"/>
              <a:gd name="connsiteX17" fmla="*/ 0 w 6120000"/>
              <a:gd name="connsiteY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120000" h="6858000">
                <a:moveTo>
                  <a:pt x="5428709" y="6667500"/>
                </a:moveTo>
                <a:lnTo>
                  <a:pt x="5429422" y="6667650"/>
                </a:lnTo>
                <a:lnTo>
                  <a:pt x="5429893" y="6667500"/>
                </a:lnTo>
                <a:close/>
                <a:moveTo>
                  <a:pt x="4849827" y="6667500"/>
                </a:moveTo>
                <a:lnTo>
                  <a:pt x="4851238" y="6667763"/>
                </a:lnTo>
                <a:lnTo>
                  <a:pt x="4852209" y="6667500"/>
                </a:lnTo>
                <a:close/>
                <a:moveTo>
                  <a:pt x="4610399" y="6667500"/>
                </a:moveTo>
                <a:lnTo>
                  <a:pt x="4611759" y="6667763"/>
                </a:lnTo>
                <a:lnTo>
                  <a:pt x="4613119" y="6667500"/>
                </a:lnTo>
                <a:close/>
                <a:moveTo>
                  <a:pt x="4474598" y="6667500"/>
                </a:moveTo>
                <a:lnTo>
                  <a:pt x="4476327" y="6668008"/>
                </a:lnTo>
                <a:lnTo>
                  <a:pt x="4477975" y="6667500"/>
                </a:lnTo>
                <a:close/>
                <a:moveTo>
                  <a:pt x="0" y="0"/>
                </a:moveTo>
                <a:lnTo>
                  <a:pt x="24000" y="0"/>
                </a:lnTo>
                <a:lnTo>
                  <a:pt x="6120000" y="0"/>
                </a:lnTo>
                <a:lnTo>
                  <a:pt x="6120000" y="6858000"/>
                </a:lnTo>
                <a:lnTo>
                  <a:pt x="24000" y="6858000"/>
                </a:lnTo>
                <a:lnTo>
                  <a:pt x="0" y="6858000"/>
                </a:lnTo>
                <a:close/>
              </a:path>
            </a:pathLst>
          </a:custGeom>
          <a:solidFill>
            <a:srgbClr val="004B7B"/>
          </a:solidFill>
        </p:spPr>
        <p:txBody>
          <a:bodyPr wrap="square" bIns="1368000" anchor="ctr">
            <a:noAutofit/>
          </a:bodyPr>
          <a:lstStyle>
            <a:lvl1pPr marL="0" indent="0" algn="ctr">
              <a:buNone/>
              <a:defRPr>
                <a:solidFill>
                  <a:schemeClr val="bg1"/>
                </a:solidFill>
              </a:defRPr>
            </a:lvl1pPr>
          </a:lstStyle>
          <a:p>
            <a:r>
              <a:rPr lang="sv-SE" dirty="0"/>
              <a:t>Använd bildbanken i menyfliksområdet för att </a:t>
            </a:r>
            <a:br>
              <a:rPr lang="sv-SE" dirty="0"/>
            </a:br>
            <a:r>
              <a:rPr lang="sv-SE" dirty="0"/>
              <a:t>lägga till bild eller illustration</a:t>
            </a:r>
          </a:p>
        </p:txBody>
      </p:sp>
      <p:sp>
        <p:nvSpPr>
          <p:cNvPr id="14" name="Logo">
            <a:extLst>
              <a:ext uri="{FF2B5EF4-FFF2-40B4-BE49-F238E27FC236}">
                <a16:creationId xmlns:a16="http://schemas.microsoft.com/office/drawing/2014/main" id="{F7F6EB37-E8CC-FB72-A4FE-EEC2D53A0A56}"/>
              </a:ext>
            </a:extLst>
          </p:cNvPr>
          <p:cNvSpPr>
            <a:spLocks noGrp="1" noRot="1" noMove="1" noResize="1" noEditPoints="1" noAdjustHandles="1" noChangeArrowheads="1" noChangeShapeType="1"/>
          </p:cNvSpPr>
          <p:nvPr>
            <p:ph type="body" sz="quarter" idx="17" hasCustomPrompt="1"/>
          </p:nvPr>
        </p:nvSpPr>
        <p:spPr>
          <a:xfrm>
            <a:off x="10667444" y="5852160"/>
            <a:ext cx="897493" cy="677646"/>
          </a:xfrm>
          <a:custGeom>
            <a:avLst/>
            <a:gdLst>
              <a:gd name="connsiteX0" fmla="*/ 849314 w 897493"/>
              <a:gd name="connsiteY0" fmla="*/ 585048 h 677646"/>
              <a:gd name="connsiteX1" fmla="*/ 821178 w 897493"/>
              <a:gd name="connsiteY1" fmla="*/ 622061 h 677646"/>
              <a:gd name="connsiteX2" fmla="*/ 849314 w 897493"/>
              <a:gd name="connsiteY2" fmla="*/ 659689 h 677646"/>
              <a:gd name="connsiteX3" fmla="*/ 877116 w 897493"/>
              <a:gd name="connsiteY3" fmla="*/ 622061 h 677646"/>
              <a:gd name="connsiteX4" fmla="*/ 849314 w 897493"/>
              <a:gd name="connsiteY4" fmla="*/ 585048 h 677646"/>
              <a:gd name="connsiteX5" fmla="*/ 165658 w 897493"/>
              <a:gd name="connsiteY5" fmla="*/ 584769 h 677646"/>
              <a:gd name="connsiteX6" fmla="*/ 136888 w 897493"/>
              <a:gd name="connsiteY6" fmla="*/ 622471 h 677646"/>
              <a:gd name="connsiteX7" fmla="*/ 165658 w 897493"/>
              <a:gd name="connsiteY7" fmla="*/ 660043 h 677646"/>
              <a:gd name="connsiteX8" fmla="*/ 194278 w 897493"/>
              <a:gd name="connsiteY8" fmla="*/ 622471 h 677646"/>
              <a:gd name="connsiteX9" fmla="*/ 165658 w 897493"/>
              <a:gd name="connsiteY9" fmla="*/ 584769 h 677646"/>
              <a:gd name="connsiteX10" fmla="*/ 363173 w 897493"/>
              <a:gd name="connsiteY10" fmla="*/ 584546 h 677646"/>
              <a:gd name="connsiteX11" fmla="*/ 334552 w 897493"/>
              <a:gd name="connsiteY11" fmla="*/ 612757 h 677646"/>
              <a:gd name="connsiteX12" fmla="*/ 389858 w 897493"/>
              <a:gd name="connsiteY12" fmla="*/ 612757 h 677646"/>
              <a:gd name="connsiteX13" fmla="*/ 363173 w 897493"/>
              <a:gd name="connsiteY13" fmla="*/ 584546 h 677646"/>
              <a:gd name="connsiteX14" fmla="*/ 590408 w 897493"/>
              <a:gd name="connsiteY14" fmla="*/ 568802 h 677646"/>
              <a:gd name="connsiteX15" fmla="*/ 611138 w 897493"/>
              <a:gd name="connsiteY15" fmla="*/ 568802 h 677646"/>
              <a:gd name="connsiteX16" fmla="*/ 611138 w 897493"/>
              <a:gd name="connsiteY16" fmla="*/ 634027 h 677646"/>
              <a:gd name="connsiteX17" fmla="*/ 632836 w 897493"/>
              <a:gd name="connsiteY17" fmla="*/ 657809 h 677646"/>
              <a:gd name="connsiteX18" fmla="*/ 657865 w 897493"/>
              <a:gd name="connsiteY18" fmla="*/ 631124 h 677646"/>
              <a:gd name="connsiteX19" fmla="*/ 657865 w 897493"/>
              <a:gd name="connsiteY19" fmla="*/ 568821 h 677646"/>
              <a:gd name="connsiteX20" fmla="*/ 678652 w 897493"/>
              <a:gd name="connsiteY20" fmla="*/ 568821 h 677646"/>
              <a:gd name="connsiteX21" fmla="*/ 678652 w 897493"/>
              <a:gd name="connsiteY21" fmla="*/ 675283 h 677646"/>
              <a:gd name="connsiteX22" fmla="*/ 658275 w 897493"/>
              <a:gd name="connsiteY22" fmla="*/ 675283 h 677646"/>
              <a:gd name="connsiteX23" fmla="*/ 658275 w 897493"/>
              <a:gd name="connsiteY23" fmla="*/ 656841 h 677646"/>
              <a:gd name="connsiteX24" fmla="*/ 657158 w 897493"/>
              <a:gd name="connsiteY24" fmla="*/ 656841 h 677646"/>
              <a:gd name="connsiteX25" fmla="*/ 625337 w 897493"/>
              <a:gd name="connsiteY25" fmla="*/ 676660 h 677646"/>
              <a:gd name="connsiteX26" fmla="*/ 590408 w 897493"/>
              <a:gd name="connsiteY26" fmla="*/ 636520 h 677646"/>
              <a:gd name="connsiteX27" fmla="*/ 363043 w 897493"/>
              <a:gd name="connsiteY27" fmla="*/ 567444 h 677646"/>
              <a:gd name="connsiteX28" fmla="*/ 410179 w 897493"/>
              <a:gd name="connsiteY28" fmla="*/ 620945 h 677646"/>
              <a:gd name="connsiteX29" fmla="*/ 410179 w 897493"/>
              <a:gd name="connsiteY29" fmla="*/ 628296 h 677646"/>
              <a:gd name="connsiteX30" fmla="*/ 334497 w 897493"/>
              <a:gd name="connsiteY30" fmla="*/ 628296 h 677646"/>
              <a:gd name="connsiteX31" fmla="*/ 364718 w 897493"/>
              <a:gd name="connsiteY31" fmla="*/ 660322 h 677646"/>
              <a:gd name="connsiteX32" fmla="*/ 389244 w 897493"/>
              <a:gd name="connsiteY32" fmla="*/ 645137 h 677646"/>
              <a:gd name="connsiteX33" fmla="*/ 408858 w 897493"/>
              <a:gd name="connsiteY33" fmla="*/ 648672 h 677646"/>
              <a:gd name="connsiteX34" fmla="*/ 364494 w 897493"/>
              <a:gd name="connsiteY34" fmla="*/ 677442 h 677646"/>
              <a:gd name="connsiteX35" fmla="*/ 313822 w 897493"/>
              <a:gd name="connsiteY35" fmla="*/ 622751 h 677646"/>
              <a:gd name="connsiteX36" fmla="*/ 363043 w 897493"/>
              <a:gd name="connsiteY36" fmla="*/ 567444 h 677646"/>
              <a:gd name="connsiteX37" fmla="*/ 165583 w 897493"/>
              <a:gd name="connsiteY37" fmla="*/ 567444 h 677646"/>
              <a:gd name="connsiteX38" fmla="*/ 215213 w 897493"/>
              <a:gd name="connsiteY38" fmla="*/ 622545 h 677646"/>
              <a:gd name="connsiteX39" fmla="*/ 165583 w 897493"/>
              <a:gd name="connsiteY39" fmla="*/ 677442 h 677646"/>
              <a:gd name="connsiteX40" fmla="*/ 115953 w 897493"/>
              <a:gd name="connsiteY40" fmla="*/ 622545 h 677646"/>
              <a:gd name="connsiteX41" fmla="*/ 165583 w 897493"/>
              <a:gd name="connsiteY41" fmla="*/ 567444 h 677646"/>
              <a:gd name="connsiteX42" fmla="*/ 844886 w 897493"/>
              <a:gd name="connsiteY42" fmla="*/ 567426 h 677646"/>
              <a:gd name="connsiteX43" fmla="*/ 875516 w 897493"/>
              <a:gd name="connsiteY43" fmla="*/ 586072 h 677646"/>
              <a:gd name="connsiteX44" fmla="*/ 876763 w 897493"/>
              <a:gd name="connsiteY44" fmla="*/ 586072 h 677646"/>
              <a:gd name="connsiteX45" fmla="*/ 876763 w 897493"/>
              <a:gd name="connsiteY45" fmla="*/ 568821 h 677646"/>
              <a:gd name="connsiteX46" fmla="*/ 897493 w 897493"/>
              <a:gd name="connsiteY46" fmla="*/ 568821 h 677646"/>
              <a:gd name="connsiteX47" fmla="*/ 897493 w 897493"/>
              <a:gd name="connsiteY47" fmla="*/ 675265 h 677646"/>
              <a:gd name="connsiteX48" fmla="*/ 877247 w 897493"/>
              <a:gd name="connsiteY48" fmla="*/ 675265 h 677646"/>
              <a:gd name="connsiteX49" fmla="*/ 877247 w 897493"/>
              <a:gd name="connsiteY49" fmla="*/ 658703 h 677646"/>
              <a:gd name="connsiteX50" fmla="*/ 875516 w 897493"/>
              <a:gd name="connsiteY50" fmla="*/ 658703 h 677646"/>
              <a:gd name="connsiteX51" fmla="*/ 844737 w 897493"/>
              <a:gd name="connsiteY51" fmla="*/ 677349 h 677646"/>
              <a:gd name="connsiteX52" fmla="*/ 800243 w 897493"/>
              <a:gd name="connsiteY52" fmla="*/ 622248 h 677646"/>
              <a:gd name="connsiteX53" fmla="*/ 844886 w 897493"/>
              <a:gd name="connsiteY53" fmla="*/ 567426 h 677646"/>
              <a:gd name="connsiteX54" fmla="*/ 749868 w 897493"/>
              <a:gd name="connsiteY54" fmla="*/ 567426 h 677646"/>
              <a:gd name="connsiteX55" fmla="*/ 786118 w 897493"/>
              <a:gd name="connsiteY55" fmla="*/ 607565 h 677646"/>
              <a:gd name="connsiteX56" fmla="*/ 786118 w 897493"/>
              <a:gd name="connsiteY56" fmla="*/ 675283 h 677646"/>
              <a:gd name="connsiteX57" fmla="*/ 765388 w 897493"/>
              <a:gd name="connsiteY57" fmla="*/ 675283 h 677646"/>
              <a:gd name="connsiteX58" fmla="*/ 765388 w 897493"/>
              <a:gd name="connsiteY58" fmla="*/ 610059 h 677646"/>
              <a:gd name="connsiteX59" fmla="*/ 742796 w 897493"/>
              <a:gd name="connsiteY59" fmla="*/ 585383 h 677646"/>
              <a:gd name="connsiteX60" fmla="*/ 717990 w 897493"/>
              <a:gd name="connsiteY60" fmla="*/ 612069 h 677646"/>
              <a:gd name="connsiteX61" fmla="*/ 717990 w 897493"/>
              <a:gd name="connsiteY61" fmla="*/ 675283 h 677646"/>
              <a:gd name="connsiteX62" fmla="*/ 697260 w 897493"/>
              <a:gd name="connsiteY62" fmla="*/ 675283 h 677646"/>
              <a:gd name="connsiteX63" fmla="*/ 697260 w 897493"/>
              <a:gd name="connsiteY63" fmla="*/ 568821 h 677646"/>
              <a:gd name="connsiteX64" fmla="*/ 717153 w 897493"/>
              <a:gd name="connsiteY64" fmla="*/ 568821 h 677646"/>
              <a:gd name="connsiteX65" fmla="*/ 717153 w 897493"/>
              <a:gd name="connsiteY65" fmla="*/ 586147 h 677646"/>
              <a:gd name="connsiteX66" fmla="*/ 718474 w 897493"/>
              <a:gd name="connsiteY66" fmla="*/ 586147 h 677646"/>
              <a:gd name="connsiteX67" fmla="*/ 749868 w 897493"/>
              <a:gd name="connsiteY67" fmla="*/ 567426 h 677646"/>
              <a:gd name="connsiteX68" fmla="*/ 476855 w 897493"/>
              <a:gd name="connsiteY68" fmla="*/ 567426 h 677646"/>
              <a:gd name="connsiteX69" fmla="*/ 513106 w 897493"/>
              <a:gd name="connsiteY69" fmla="*/ 607565 h 677646"/>
              <a:gd name="connsiteX70" fmla="*/ 513106 w 897493"/>
              <a:gd name="connsiteY70" fmla="*/ 675283 h 677646"/>
              <a:gd name="connsiteX71" fmla="*/ 492375 w 897493"/>
              <a:gd name="connsiteY71" fmla="*/ 675283 h 677646"/>
              <a:gd name="connsiteX72" fmla="*/ 492375 w 897493"/>
              <a:gd name="connsiteY72" fmla="*/ 610059 h 677646"/>
              <a:gd name="connsiteX73" fmla="*/ 469784 w 897493"/>
              <a:gd name="connsiteY73" fmla="*/ 585383 h 677646"/>
              <a:gd name="connsiteX74" fmla="*/ 444978 w 897493"/>
              <a:gd name="connsiteY74" fmla="*/ 612069 h 677646"/>
              <a:gd name="connsiteX75" fmla="*/ 444978 w 897493"/>
              <a:gd name="connsiteY75" fmla="*/ 675283 h 677646"/>
              <a:gd name="connsiteX76" fmla="*/ 424248 w 897493"/>
              <a:gd name="connsiteY76" fmla="*/ 675283 h 677646"/>
              <a:gd name="connsiteX77" fmla="*/ 424248 w 897493"/>
              <a:gd name="connsiteY77" fmla="*/ 568821 h 677646"/>
              <a:gd name="connsiteX78" fmla="*/ 444141 w 897493"/>
              <a:gd name="connsiteY78" fmla="*/ 568821 h 677646"/>
              <a:gd name="connsiteX79" fmla="*/ 444141 w 897493"/>
              <a:gd name="connsiteY79" fmla="*/ 586147 h 677646"/>
              <a:gd name="connsiteX80" fmla="*/ 445462 w 897493"/>
              <a:gd name="connsiteY80" fmla="*/ 586147 h 677646"/>
              <a:gd name="connsiteX81" fmla="*/ 476855 w 897493"/>
              <a:gd name="connsiteY81" fmla="*/ 567426 h 677646"/>
              <a:gd name="connsiteX82" fmla="*/ 535139 w 897493"/>
              <a:gd name="connsiteY82" fmla="*/ 543308 h 677646"/>
              <a:gd name="connsiteX83" fmla="*/ 555869 w 897493"/>
              <a:gd name="connsiteY83" fmla="*/ 543308 h 677646"/>
              <a:gd name="connsiteX84" fmla="*/ 555869 w 897493"/>
              <a:gd name="connsiteY84" fmla="*/ 568821 h 677646"/>
              <a:gd name="connsiteX85" fmla="*/ 577697 w 897493"/>
              <a:gd name="connsiteY85" fmla="*/ 568821 h 677646"/>
              <a:gd name="connsiteX86" fmla="*/ 577697 w 897493"/>
              <a:gd name="connsiteY86" fmla="*/ 585457 h 677646"/>
              <a:gd name="connsiteX87" fmla="*/ 555869 w 897493"/>
              <a:gd name="connsiteY87" fmla="*/ 585457 h 677646"/>
              <a:gd name="connsiteX88" fmla="*/ 555869 w 897493"/>
              <a:gd name="connsiteY88" fmla="*/ 644020 h 677646"/>
              <a:gd name="connsiteX89" fmla="*/ 568616 w 897493"/>
              <a:gd name="connsiteY89" fmla="*/ 658237 h 677646"/>
              <a:gd name="connsiteX90" fmla="*/ 575892 w 897493"/>
              <a:gd name="connsiteY90" fmla="*/ 657344 h 677646"/>
              <a:gd name="connsiteX91" fmla="*/ 579633 w 897493"/>
              <a:gd name="connsiteY91" fmla="*/ 674464 h 677646"/>
              <a:gd name="connsiteX92" fmla="*/ 566178 w 897493"/>
              <a:gd name="connsiteY92" fmla="*/ 676679 h 677646"/>
              <a:gd name="connsiteX93" fmla="*/ 566197 w 897493"/>
              <a:gd name="connsiteY93" fmla="*/ 676660 h 677646"/>
              <a:gd name="connsiteX94" fmla="*/ 535139 w 897493"/>
              <a:gd name="connsiteY94" fmla="*/ 648318 h 677646"/>
              <a:gd name="connsiteX95" fmla="*/ 535139 w 897493"/>
              <a:gd name="connsiteY95" fmla="*/ 585457 h 677646"/>
              <a:gd name="connsiteX96" fmla="*/ 519544 w 897493"/>
              <a:gd name="connsiteY96" fmla="*/ 585457 h 677646"/>
              <a:gd name="connsiteX97" fmla="*/ 519544 w 897493"/>
              <a:gd name="connsiteY97" fmla="*/ 568821 h 677646"/>
              <a:gd name="connsiteX98" fmla="*/ 535139 w 897493"/>
              <a:gd name="connsiteY98" fmla="*/ 568821 h 677646"/>
              <a:gd name="connsiteX99" fmla="*/ 275115 w 897493"/>
              <a:gd name="connsiteY99" fmla="*/ 533315 h 677646"/>
              <a:gd name="connsiteX100" fmla="*/ 295845 w 897493"/>
              <a:gd name="connsiteY100" fmla="*/ 533315 h 677646"/>
              <a:gd name="connsiteX101" fmla="*/ 295845 w 897493"/>
              <a:gd name="connsiteY101" fmla="*/ 646160 h 677646"/>
              <a:gd name="connsiteX102" fmla="*/ 304368 w 897493"/>
              <a:gd name="connsiteY102" fmla="*/ 658573 h 677646"/>
              <a:gd name="connsiteX103" fmla="*/ 310881 w 897493"/>
              <a:gd name="connsiteY103" fmla="*/ 657605 h 677646"/>
              <a:gd name="connsiteX104" fmla="*/ 314622 w 897493"/>
              <a:gd name="connsiteY104" fmla="*/ 674167 h 677646"/>
              <a:gd name="connsiteX105" fmla="*/ 301726 w 897493"/>
              <a:gd name="connsiteY105" fmla="*/ 676046 h 677646"/>
              <a:gd name="connsiteX106" fmla="*/ 275115 w 897493"/>
              <a:gd name="connsiteY106" fmla="*/ 650478 h 677646"/>
              <a:gd name="connsiteX107" fmla="*/ 275115 w 897493"/>
              <a:gd name="connsiteY107" fmla="*/ 533334 h 677646"/>
              <a:gd name="connsiteX108" fmla="*/ 228202 w 897493"/>
              <a:gd name="connsiteY108" fmla="*/ 533315 h 677646"/>
              <a:gd name="connsiteX109" fmla="*/ 248932 w 897493"/>
              <a:gd name="connsiteY109" fmla="*/ 533315 h 677646"/>
              <a:gd name="connsiteX110" fmla="*/ 248932 w 897493"/>
              <a:gd name="connsiteY110" fmla="*/ 646160 h 677646"/>
              <a:gd name="connsiteX111" fmla="*/ 257455 w 897493"/>
              <a:gd name="connsiteY111" fmla="*/ 658573 h 677646"/>
              <a:gd name="connsiteX112" fmla="*/ 263968 w 897493"/>
              <a:gd name="connsiteY112" fmla="*/ 657605 h 677646"/>
              <a:gd name="connsiteX113" fmla="*/ 267709 w 897493"/>
              <a:gd name="connsiteY113" fmla="*/ 674167 h 677646"/>
              <a:gd name="connsiteX114" fmla="*/ 254813 w 897493"/>
              <a:gd name="connsiteY114" fmla="*/ 676046 h 677646"/>
              <a:gd name="connsiteX115" fmla="*/ 228202 w 897493"/>
              <a:gd name="connsiteY115" fmla="*/ 650478 h 677646"/>
              <a:gd name="connsiteX116" fmla="*/ 228202 w 897493"/>
              <a:gd name="connsiteY116" fmla="*/ 533334 h 677646"/>
              <a:gd name="connsiteX117" fmla="*/ 54115 w 897493"/>
              <a:gd name="connsiteY117" fmla="*/ 531398 h 677646"/>
              <a:gd name="connsiteX118" fmla="*/ 103671 w 897493"/>
              <a:gd name="connsiteY118" fmla="*/ 570626 h 677646"/>
              <a:gd name="connsiteX119" fmla="*/ 83015 w 897493"/>
              <a:gd name="connsiteY119" fmla="*/ 570626 h 677646"/>
              <a:gd name="connsiteX120" fmla="*/ 53631 w 897493"/>
              <a:gd name="connsiteY120" fmla="*/ 549896 h 677646"/>
              <a:gd name="connsiteX121" fmla="*/ 25141 w 897493"/>
              <a:gd name="connsiteY121" fmla="*/ 570905 h 677646"/>
              <a:gd name="connsiteX122" fmla="*/ 50933 w 897493"/>
              <a:gd name="connsiteY122" fmla="*/ 592529 h 677646"/>
              <a:gd name="connsiteX123" fmla="*/ 64796 w 897493"/>
              <a:gd name="connsiteY123" fmla="*/ 596139 h 677646"/>
              <a:gd name="connsiteX124" fmla="*/ 105625 w 897493"/>
              <a:gd name="connsiteY124" fmla="*/ 636055 h 677646"/>
              <a:gd name="connsiteX125" fmla="*/ 53092 w 897493"/>
              <a:gd name="connsiteY125" fmla="*/ 677646 h 677646"/>
              <a:gd name="connsiteX126" fmla="*/ 0 w 897493"/>
              <a:gd name="connsiteY126" fmla="*/ 636055 h 677646"/>
              <a:gd name="connsiteX127" fmla="*/ 21493 w 897493"/>
              <a:gd name="connsiteY127" fmla="*/ 636055 h 677646"/>
              <a:gd name="connsiteX128" fmla="*/ 52961 w 897493"/>
              <a:gd name="connsiteY128" fmla="*/ 658851 h 677646"/>
              <a:gd name="connsiteX129" fmla="*/ 52924 w 897493"/>
              <a:gd name="connsiteY129" fmla="*/ 658869 h 677646"/>
              <a:gd name="connsiteX130" fmla="*/ 84392 w 897493"/>
              <a:gd name="connsiteY130" fmla="*/ 635851 h 677646"/>
              <a:gd name="connsiteX131" fmla="*/ 57501 w 897493"/>
              <a:gd name="connsiteY131" fmla="*/ 614227 h 677646"/>
              <a:gd name="connsiteX132" fmla="*/ 40735 w 897493"/>
              <a:gd name="connsiteY132" fmla="*/ 609649 h 677646"/>
              <a:gd name="connsiteX133" fmla="*/ 3796 w 897493"/>
              <a:gd name="connsiteY133" fmla="*/ 572152 h 677646"/>
              <a:gd name="connsiteX134" fmla="*/ 54115 w 897493"/>
              <a:gd name="connsiteY134" fmla="*/ 531398 h 677646"/>
              <a:gd name="connsiteX135" fmla="*/ 556819 w 897493"/>
              <a:gd name="connsiteY135" fmla="*/ 304164 h 677646"/>
              <a:gd name="connsiteX136" fmla="*/ 553134 w 897493"/>
              <a:gd name="connsiteY136" fmla="*/ 305057 h 677646"/>
              <a:gd name="connsiteX137" fmla="*/ 553599 w 897493"/>
              <a:gd name="connsiteY137" fmla="*/ 359469 h 677646"/>
              <a:gd name="connsiteX138" fmla="*/ 556279 w 897493"/>
              <a:gd name="connsiteY138" fmla="*/ 361033 h 677646"/>
              <a:gd name="connsiteX139" fmla="*/ 561210 w 897493"/>
              <a:gd name="connsiteY139" fmla="*/ 359079 h 677646"/>
              <a:gd name="connsiteX140" fmla="*/ 565211 w 897493"/>
              <a:gd name="connsiteY140" fmla="*/ 360288 h 677646"/>
              <a:gd name="connsiteX141" fmla="*/ 565192 w 897493"/>
              <a:gd name="connsiteY141" fmla="*/ 360307 h 677646"/>
              <a:gd name="connsiteX142" fmla="*/ 567984 w 897493"/>
              <a:gd name="connsiteY142" fmla="*/ 358205 h 677646"/>
              <a:gd name="connsiteX143" fmla="*/ 545039 w 897493"/>
              <a:gd name="connsiteY143" fmla="*/ 303736 h 677646"/>
              <a:gd name="connsiteX144" fmla="*/ 534060 w 897493"/>
              <a:gd name="connsiteY144" fmla="*/ 357423 h 677646"/>
              <a:gd name="connsiteX145" fmla="*/ 537279 w 897493"/>
              <a:gd name="connsiteY145" fmla="*/ 359600 h 677646"/>
              <a:gd name="connsiteX146" fmla="*/ 541299 w 897493"/>
              <a:gd name="connsiteY146" fmla="*/ 358372 h 677646"/>
              <a:gd name="connsiteX147" fmla="*/ 546677 w 897493"/>
              <a:gd name="connsiteY147" fmla="*/ 360810 h 677646"/>
              <a:gd name="connsiteX148" fmla="*/ 549096 w 897493"/>
              <a:gd name="connsiteY148" fmla="*/ 359469 h 677646"/>
              <a:gd name="connsiteX149" fmla="*/ 549096 w 897493"/>
              <a:gd name="connsiteY149" fmla="*/ 305076 h 677646"/>
              <a:gd name="connsiteX150" fmla="*/ 545039 w 897493"/>
              <a:gd name="connsiteY150" fmla="*/ 303736 h 677646"/>
              <a:gd name="connsiteX151" fmla="*/ 560671 w 897493"/>
              <a:gd name="connsiteY151" fmla="*/ 301837 h 677646"/>
              <a:gd name="connsiteX152" fmla="*/ 557861 w 897493"/>
              <a:gd name="connsiteY152" fmla="*/ 303699 h 677646"/>
              <a:gd name="connsiteX153" fmla="*/ 569063 w 897493"/>
              <a:gd name="connsiteY153" fmla="*/ 357851 h 677646"/>
              <a:gd name="connsiteX154" fmla="*/ 570775 w 897493"/>
              <a:gd name="connsiteY154" fmla="*/ 357627 h 677646"/>
              <a:gd name="connsiteX155" fmla="*/ 574224 w 897493"/>
              <a:gd name="connsiteY155" fmla="*/ 358517 h 677646"/>
              <a:gd name="connsiteX156" fmla="*/ 574218 w 897493"/>
              <a:gd name="connsiteY156" fmla="*/ 358520 h 677646"/>
              <a:gd name="connsiteX157" fmla="*/ 574237 w 897493"/>
              <a:gd name="connsiteY157" fmla="*/ 358520 h 677646"/>
              <a:gd name="connsiteX158" fmla="*/ 574224 w 897493"/>
              <a:gd name="connsiteY158" fmla="*/ 358517 h 677646"/>
              <a:gd name="connsiteX159" fmla="*/ 579242 w 897493"/>
              <a:gd name="connsiteY159" fmla="*/ 355692 h 677646"/>
              <a:gd name="connsiteX160" fmla="*/ 541243 w 897493"/>
              <a:gd name="connsiteY160" fmla="*/ 301094 h 677646"/>
              <a:gd name="connsiteX161" fmla="*/ 522578 w 897493"/>
              <a:gd name="connsiteY161" fmla="*/ 355227 h 677646"/>
              <a:gd name="connsiteX162" fmla="*/ 528012 w 897493"/>
              <a:gd name="connsiteY162" fmla="*/ 358074 h 677646"/>
              <a:gd name="connsiteX163" fmla="*/ 531789 w 897493"/>
              <a:gd name="connsiteY163" fmla="*/ 357032 h 677646"/>
              <a:gd name="connsiteX164" fmla="*/ 531789 w 897493"/>
              <a:gd name="connsiteY164" fmla="*/ 357014 h 677646"/>
              <a:gd name="connsiteX165" fmla="*/ 532980 w 897493"/>
              <a:gd name="connsiteY165" fmla="*/ 357125 h 677646"/>
              <a:gd name="connsiteX166" fmla="*/ 544016 w 897493"/>
              <a:gd name="connsiteY166" fmla="*/ 303178 h 677646"/>
              <a:gd name="connsiteX167" fmla="*/ 541243 w 897493"/>
              <a:gd name="connsiteY167" fmla="*/ 301094 h 677646"/>
              <a:gd name="connsiteX168" fmla="*/ 563071 w 897493"/>
              <a:gd name="connsiteY168" fmla="*/ 298972 h 677646"/>
              <a:gd name="connsiteX169" fmla="*/ 561582 w 897493"/>
              <a:gd name="connsiteY169" fmla="*/ 300963 h 677646"/>
              <a:gd name="connsiteX170" fmla="*/ 580433 w 897493"/>
              <a:gd name="connsiteY170" fmla="*/ 355673 h 677646"/>
              <a:gd name="connsiteX171" fmla="*/ 586034 w 897493"/>
              <a:gd name="connsiteY171" fmla="*/ 359042 h 677646"/>
              <a:gd name="connsiteX172" fmla="*/ 586034 w 897493"/>
              <a:gd name="connsiteY172" fmla="*/ 359023 h 677646"/>
              <a:gd name="connsiteX173" fmla="*/ 591971 w 897493"/>
              <a:gd name="connsiteY173" fmla="*/ 354910 h 677646"/>
              <a:gd name="connsiteX174" fmla="*/ 567090 w 897493"/>
              <a:gd name="connsiteY174" fmla="*/ 304982 h 677646"/>
              <a:gd name="connsiteX175" fmla="*/ 563071 w 897493"/>
              <a:gd name="connsiteY175" fmla="*/ 298972 h 677646"/>
              <a:gd name="connsiteX176" fmla="*/ 538861 w 897493"/>
              <a:gd name="connsiteY176" fmla="*/ 296925 h 677646"/>
              <a:gd name="connsiteX177" fmla="*/ 508528 w 897493"/>
              <a:gd name="connsiteY177" fmla="*/ 354092 h 677646"/>
              <a:gd name="connsiteX178" fmla="*/ 515507 w 897493"/>
              <a:gd name="connsiteY178" fmla="*/ 360884 h 677646"/>
              <a:gd name="connsiteX179" fmla="*/ 521387 w 897493"/>
              <a:gd name="connsiteY179" fmla="*/ 355302 h 677646"/>
              <a:gd name="connsiteX180" fmla="*/ 540406 w 897493"/>
              <a:gd name="connsiteY180" fmla="*/ 300144 h 677646"/>
              <a:gd name="connsiteX181" fmla="*/ 538861 w 897493"/>
              <a:gd name="connsiteY181" fmla="*/ 296925 h 677646"/>
              <a:gd name="connsiteX182" fmla="*/ 549394 w 897493"/>
              <a:gd name="connsiteY182" fmla="*/ 257641 h 677646"/>
              <a:gd name="connsiteX183" fmla="*/ 552520 w 897493"/>
              <a:gd name="connsiteY183" fmla="*/ 257641 h 677646"/>
              <a:gd name="connsiteX184" fmla="*/ 552520 w 897493"/>
              <a:gd name="connsiteY184" fmla="*/ 275171 h 677646"/>
              <a:gd name="connsiteX185" fmla="*/ 558958 w 897493"/>
              <a:gd name="connsiteY185" fmla="*/ 275171 h 677646"/>
              <a:gd name="connsiteX186" fmla="*/ 558958 w 897493"/>
              <a:gd name="connsiteY186" fmla="*/ 283359 h 677646"/>
              <a:gd name="connsiteX187" fmla="*/ 586668 w 897493"/>
              <a:gd name="connsiteY187" fmla="*/ 298191 h 677646"/>
              <a:gd name="connsiteX188" fmla="*/ 586668 w 897493"/>
              <a:gd name="connsiteY188" fmla="*/ 298227 h 677646"/>
              <a:gd name="connsiteX189" fmla="*/ 591915 w 897493"/>
              <a:gd name="connsiteY189" fmla="*/ 298767 h 677646"/>
              <a:gd name="connsiteX190" fmla="*/ 591767 w 897493"/>
              <a:gd name="connsiteY190" fmla="*/ 300293 h 677646"/>
              <a:gd name="connsiteX191" fmla="*/ 586723 w 897493"/>
              <a:gd name="connsiteY191" fmla="*/ 299772 h 677646"/>
              <a:gd name="connsiteX192" fmla="*/ 574720 w 897493"/>
              <a:gd name="connsiteY192" fmla="*/ 306974 h 677646"/>
              <a:gd name="connsiteX193" fmla="*/ 568784 w 897493"/>
              <a:gd name="connsiteY193" fmla="*/ 305950 h 677646"/>
              <a:gd name="connsiteX194" fmla="*/ 592734 w 897493"/>
              <a:gd name="connsiteY194" fmla="*/ 354017 h 677646"/>
              <a:gd name="connsiteX195" fmla="*/ 598019 w 897493"/>
              <a:gd name="connsiteY195" fmla="*/ 323834 h 677646"/>
              <a:gd name="connsiteX196" fmla="*/ 594483 w 897493"/>
              <a:gd name="connsiteY196" fmla="*/ 323517 h 677646"/>
              <a:gd name="connsiteX197" fmla="*/ 592343 w 897493"/>
              <a:gd name="connsiteY197" fmla="*/ 322438 h 677646"/>
              <a:gd name="connsiteX198" fmla="*/ 601629 w 897493"/>
              <a:gd name="connsiteY198" fmla="*/ 315869 h 677646"/>
              <a:gd name="connsiteX199" fmla="*/ 607063 w 897493"/>
              <a:gd name="connsiteY199" fmla="*/ 313524 h 677646"/>
              <a:gd name="connsiteX200" fmla="*/ 610059 w 897493"/>
              <a:gd name="connsiteY200" fmla="*/ 314548 h 677646"/>
              <a:gd name="connsiteX201" fmla="*/ 613948 w 897493"/>
              <a:gd name="connsiteY201" fmla="*/ 314082 h 677646"/>
              <a:gd name="connsiteX202" fmla="*/ 618209 w 897493"/>
              <a:gd name="connsiteY202" fmla="*/ 314827 h 677646"/>
              <a:gd name="connsiteX203" fmla="*/ 617670 w 897493"/>
              <a:gd name="connsiteY203" fmla="*/ 317730 h 677646"/>
              <a:gd name="connsiteX204" fmla="*/ 618749 w 897493"/>
              <a:gd name="connsiteY204" fmla="*/ 319870 h 677646"/>
              <a:gd name="connsiteX205" fmla="*/ 619252 w 897493"/>
              <a:gd name="connsiteY205" fmla="*/ 320186 h 677646"/>
              <a:gd name="connsiteX206" fmla="*/ 619214 w 897493"/>
              <a:gd name="connsiteY206" fmla="*/ 320168 h 677646"/>
              <a:gd name="connsiteX207" fmla="*/ 618303 w 897493"/>
              <a:gd name="connsiteY207" fmla="*/ 322661 h 677646"/>
              <a:gd name="connsiteX208" fmla="*/ 618135 w 897493"/>
              <a:gd name="connsiteY208" fmla="*/ 322679 h 677646"/>
              <a:gd name="connsiteX209" fmla="*/ 616163 w 897493"/>
              <a:gd name="connsiteY209" fmla="*/ 322679 h 677646"/>
              <a:gd name="connsiteX210" fmla="*/ 614953 w 897493"/>
              <a:gd name="connsiteY210" fmla="*/ 327313 h 677646"/>
              <a:gd name="connsiteX211" fmla="*/ 608142 w 897493"/>
              <a:gd name="connsiteY211" fmla="*/ 328914 h 677646"/>
              <a:gd name="connsiteX212" fmla="*/ 606523 w 897493"/>
              <a:gd name="connsiteY212" fmla="*/ 363880 h 677646"/>
              <a:gd name="connsiteX213" fmla="*/ 583801 w 897493"/>
              <a:gd name="connsiteY213" fmla="*/ 384517 h 677646"/>
              <a:gd name="connsiteX214" fmla="*/ 589980 w 897493"/>
              <a:gd name="connsiteY214" fmla="*/ 387308 h 677646"/>
              <a:gd name="connsiteX215" fmla="*/ 589757 w 897493"/>
              <a:gd name="connsiteY215" fmla="*/ 396762 h 677646"/>
              <a:gd name="connsiteX216" fmla="*/ 581587 w 897493"/>
              <a:gd name="connsiteY216" fmla="*/ 397842 h 677646"/>
              <a:gd name="connsiteX217" fmla="*/ 568560 w 897493"/>
              <a:gd name="connsiteY217" fmla="*/ 395199 h 677646"/>
              <a:gd name="connsiteX218" fmla="*/ 566904 w 897493"/>
              <a:gd name="connsiteY218" fmla="*/ 397656 h 677646"/>
              <a:gd name="connsiteX219" fmla="*/ 561340 w 897493"/>
              <a:gd name="connsiteY219" fmla="*/ 399162 h 677646"/>
              <a:gd name="connsiteX220" fmla="*/ 544332 w 897493"/>
              <a:gd name="connsiteY220" fmla="*/ 395702 h 677646"/>
              <a:gd name="connsiteX221" fmla="*/ 543755 w 897493"/>
              <a:gd name="connsiteY221" fmla="*/ 396874 h 677646"/>
              <a:gd name="connsiteX222" fmla="*/ 538321 w 897493"/>
              <a:gd name="connsiteY222" fmla="*/ 399051 h 677646"/>
              <a:gd name="connsiteX223" fmla="*/ 511431 w 897493"/>
              <a:gd name="connsiteY223" fmla="*/ 393041 h 677646"/>
              <a:gd name="connsiteX224" fmla="*/ 507858 w 897493"/>
              <a:gd name="connsiteY224" fmla="*/ 385838 h 677646"/>
              <a:gd name="connsiteX225" fmla="*/ 512064 w 897493"/>
              <a:gd name="connsiteY225" fmla="*/ 380740 h 677646"/>
              <a:gd name="connsiteX226" fmla="*/ 510054 w 897493"/>
              <a:gd name="connsiteY226" fmla="*/ 379289 h 677646"/>
              <a:gd name="connsiteX227" fmla="*/ 495149 w 897493"/>
              <a:gd name="connsiteY227" fmla="*/ 346871 h 677646"/>
              <a:gd name="connsiteX228" fmla="*/ 494553 w 897493"/>
              <a:gd name="connsiteY228" fmla="*/ 337083 h 677646"/>
              <a:gd name="connsiteX229" fmla="*/ 492729 w 897493"/>
              <a:gd name="connsiteY229" fmla="*/ 327444 h 677646"/>
              <a:gd name="connsiteX230" fmla="*/ 487537 w 897493"/>
              <a:gd name="connsiteY230" fmla="*/ 328076 h 677646"/>
              <a:gd name="connsiteX231" fmla="*/ 486123 w 897493"/>
              <a:gd name="connsiteY231" fmla="*/ 323536 h 677646"/>
              <a:gd name="connsiteX232" fmla="*/ 482476 w 897493"/>
              <a:gd name="connsiteY232" fmla="*/ 322308 h 677646"/>
              <a:gd name="connsiteX233" fmla="*/ 484411 w 897493"/>
              <a:gd name="connsiteY233" fmla="*/ 320130 h 677646"/>
              <a:gd name="connsiteX234" fmla="*/ 484169 w 897493"/>
              <a:gd name="connsiteY234" fmla="*/ 318195 h 677646"/>
              <a:gd name="connsiteX235" fmla="*/ 485472 w 897493"/>
              <a:gd name="connsiteY235" fmla="*/ 314919 h 677646"/>
              <a:gd name="connsiteX236" fmla="*/ 491799 w 897493"/>
              <a:gd name="connsiteY236" fmla="*/ 315199 h 677646"/>
              <a:gd name="connsiteX237" fmla="*/ 495372 w 897493"/>
              <a:gd name="connsiteY237" fmla="*/ 313933 h 677646"/>
              <a:gd name="connsiteX238" fmla="*/ 500917 w 897493"/>
              <a:gd name="connsiteY238" fmla="*/ 316371 h 677646"/>
              <a:gd name="connsiteX239" fmla="*/ 509979 w 897493"/>
              <a:gd name="connsiteY239" fmla="*/ 322028 h 677646"/>
              <a:gd name="connsiteX240" fmla="*/ 507282 w 897493"/>
              <a:gd name="connsiteY240" fmla="*/ 323480 h 677646"/>
              <a:gd name="connsiteX241" fmla="*/ 504397 w 897493"/>
              <a:gd name="connsiteY241" fmla="*/ 323834 h 677646"/>
              <a:gd name="connsiteX242" fmla="*/ 507858 w 897493"/>
              <a:gd name="connsiteY242" fmla="*/ 352882 h 677646"/>
              <a:gd name="connsiteX243" fmla="*/ 536498 w 897493"/>
              <a:gd name="connsiteY243" fmla="*/ 298898 h 677646"/>
              <a:gd name="connsiteX244" fmla="*/ 525034 w 897493"/>
              <a:gd name="connsiteY244" fmla="*/ 302750 h 677646"/>
              <a:gd name="connsiteX245" fmla="*/ 512250 w 897493"/>
              <a:gd name="connsiteY245" fmla="*/ 292105 h 677646"/>
              <a:gd name="connsiteX246" fmla="*/ 508603 w 897493"/>
              <a:gd name="connsiteY246" fmla="*/ 291733 h 677646"/>
              <a:gd name="connsiteX247" fmla="*/ 508752 w 897493"/>
              <a:gd name="connsiteY247" fmla="*/ 290207 h 677646"/>
              <a:gd name="connsiteX248" fmla="*/ 513999 w 897493"/>
              <a:gd name="connsiteY248" fmla="*/ 290746 h 677646"/>
              <a:gd name="connsiteX249" fmla="*/ 543624 w 897493"/>
              <a:gd name="connsiteY249" fmla="*/ 283359 h 677646"/>
              <a:gd name="connsiteX250" fmla="*/ 543624 w 897493"/>
              <a:gd name="connsiteY250" fmla="*/ 275153 h 677646"/>
              <a:gd name="connsiteX251" fmla="*/ 549394 w 897493"/>
              <a:gd name="connsiteY251" fmla="*/ 275153 h 677646"/>
              <a:gd name="connsiteX252" fmla="*/ 549394 w 897493"/>
              <a:gd name="connsiteY252" fmla="*/ 272659 h 677646"/>
              <a:gd name="connsiteX253" fmla="*/ 533129 w 897493"/>
              <a:gd name="connsiteY253" fmla="*/ 269607 h 677646"/>
              <a:gd name="connsiteX254" fmla="*/ 512920 w 897493"/>
              <a:gd name="connsiteY254" fmla="*/ 269197 h 677646"/>
              <a:gd name="connsiteX255" fmla="*/ 523974 w 897493"/>
              <a:gd name="connsiteY255" fmla="*/ 263726 h 677646"/>
              <a:gd name="connsiteX256" fmla="*/ 549394 w 897493"/>
              <a:gd name="connsiteY256" fmla="*/ 261828 h 677646"/>
              <a:gd name="connsiteX257" fmla="*/ 454468 w 897493"/>
              <a:gd name="connsiteY257" fmla="*/ 184341 h 677646"/>
              <a:gd name="connsiteX258" fmla="*/ 450765 w 897493"/>
              <a:gd name="connsiteY258" fmla="*/ 185234 h 677646"/>
              <a:gd name="connsiteX259" fmla="*/ 451230 w 897493"/>
              <a:gd name="connsiteY259" fmla="*/ 239646 h 677646"/>
              <a:gd name="connsiteX260" fmla="*/ 453910 w 897493"/>
              <a:gd name="connsiteY260" fmla="*/ 241228 h 677646"/>
              <a:gd name="connsiteX261" fmla="*/ 458842 w 897493"/>
              <a:gd name="connsiteY261" fmla="*/ 239274 h 677646"/>
              <a:gd name="connsiteX262" fmla="*/ 462842 w 897493"/>
              <a:gd name="connsiteY262" fmla="*/ 240484 h 677646"/>
              <a:gd name="connsiteX263" fmla="*/ 465634 w 897493"/>
              <a:gd name="connsiteY263" fmla="*/ 238381 h 677646"/>
              <a:gd name="connsiteX264" fmla="*/ 442671 w 897493"/>
              <a:gd name="connsiteY264" fmla="*/ 183913 h 677646"/>
              <a:gd name="connsiteX265" fmla="*/ 431691 w 897493"/>
              <a:gd name="connsiteY265" fmla="*/ 237600 h 677646"/>
              <a:gd name="connsiteX266" fmla="*/ 434892 w 897493"/>
              <a:gd name="connsiteY266" fmla="*/ 239777 h 677646"/>
              <a:gd name="connsiteX267" fmla="*/ 438930 w 897493"/>
              <a:gd name="connsiteY267" fmla="*/ 238549 h 677646"/>
              <a:gd name="connsiteX268" fmla="*/ 444308 w 897493"/>
              <a:gd name="connsiteY268" fmla="*/ 240986 h 677646"/>
              <a:gd name="connsiteX269" fmla="*/ 446727 w 897493"/>
              <a:gd name="connsiteY269" fmla="*/ 239646 h 677646"/>
              <a:gd name="connsiteX270" fmla="*/ 446727 w 897493"/>
              <a:gd name="connsiteY270" fmla="*/ 185252 h 677646"/>
              <a:gd name="connsiteX271" fmla="*/ 442671 w 897493"/>
              <a:gd name="connsiteY271" fmla="*/ 183913 h 677646"/>
              <a:gd name="connsiteX272" fmla="*/ 458320 w 897493"/>
              <a:gd name="connsiteY272" fmla="*/ 182033 h 677646"/>
              <a:gd name="connsiteX273" fmla="*/ 455511 w 897493"/>
              <a:gd name="connsiteY273" fmla="*/ 183894 h 677646"/>
              <a:gd name="connsiteX274" fmla="*/ 466694 w 897493"/>
              <a:gd name="connsiteY274" fmla="*/ 238046 h 677646"/>
              <a:gd name="connsiteX275" fmla="*/ 468406 w 897493"/>
              <a:gd name="connsiteY275" fmla="*/ 237823 h 677646"/>
              <a:gd name="connsiteX276" fmla="*/ 471868 w 897493"/>
              <a:gd name="connsiteY276" fmla="*/ 238716 h 677646"/>
              <a:gd name="connsiteX277" fmla="*/ 476892 w 897493"/>
              <a:gd name="connsiteY277" fmla="*/ 235887 h 677646"/>
              <a:gd name="connsiteX278" fmla="*/ 438874 w 897493"/>
              <a:gd name="connsiteY278" fmla="*/ 181307 h 677646"/>
              <a:gd name="connsiteX279" fmla="*/ 420210 w 897493"/>
              <a:gd name="connsiteY279" fmla="*/ 235422 h 677646"/>
              <a:gd name="connsiteX280" fmla="*/ 425643 w 897493"/>
              <a:gd name="connsiteY280" fmla="*/ 238269 h 677646"/>
              <a:gd name="connsiteX281" fmla="*/ 429420 w 897493"/>
              <a:gd name="connsiteY281" fmla="*/ 237208 h 677646"/>
              <a:gd name="connsiteX282" fmla="*/ 430612 w 897493"/>
              <a:gd name="connsiteY282" fmla="*/ 237320 h 677646"/>
              <a:gd name="connsiteX283" fmla="*/ 441628 w 897493"/>
              <a:gd name="connsiteY283" fmla="*/ 183392 h 677646"/>
              <a:gd name="connsiteX284" fmla="*/ 438874 w 897493"/>
              <a:gd name="connsiteY284" fmla="*/ 181307 h 677646"/>
              <a:gd name="connsiteX285" fmla="*/ 460702 w 897493"/>
              <a:gd name="connsiteY285" fmla="*/ 179167 h 677646"/>
              <a:gd name="connsiteX286" fmla="*/ 459214 w 897493"/>
              <a:gd name="connsiteY286" fmla="*/ 181158 h 677646"/>
              <a:gd name="connsiteX287" fmla="*/ 478065 w 897493"/>
              <a:gd name="connsiteY287" fmla="*/ 235869 h 677646"/>
              <a:gd name="connsiteX288" fmla="*/ 483666 w 897493"/>
              <a:gd name="connsiteY288" fmla="*/ 239237 h 677646"/>
              <a:gd name="connsiteX289" fmla="*/ 489602 w 897493"/>
              <a:gd name="connsiteY289" fmla="*/ 235124 h 677646"/>
              <a:gd name="connsiteX290" fmla="*/ 464722 w 897493"/>
              <a:gd name="connsiteY290" fmla="*/ 185196 h 677646"/>
              <a:gd name="connsiteX291" fmla="*/ 460702 w 897493"/>
              <a:gd name="connsiteY291" fmla="*/ 179167 h 677646"/>
              <a:gd name="connsiteX292" fmla="*/ 436492 w 897493"/>
              <a:gd name="connsiteY292" fmla="*/ 177102 h 677646"/>
              <a:gd name="connsiteX293" fmla="*/ 406160 w 897493"/>
              <a:gd name="connsiteY293" fmla="*/ 234269 h 677646"/>
              <a:gd name="connsiteX294" fmla="*/ 413138 w 897493"/>
              <a:gd name="connsiteY294" fmla="*/ 241079 h 677646"/>
              <a:gd name="connsiteX295" fmla="*/ 419000 w 897493"/>
              <a:gd name="connsiteY295" fmla="*/ 235478 h 677646"/>
              <a:gd name="connsiteX296" fmla="*/ 438018 w 897493"/>
              <a:gd name="connsiteY296" fmla="*/ 180321 h 677646"/>
              <a:gd name="connsiteX297" fmla="*/ 436492 w 897493"/>
              <a:gd name="connsiteY297" fmla="*/ 177102 h 677646"/>
              <a:gd name="connsiteX298" fmla="*/ 447062 w 897493"/>
              <a:gd name="connsiteY298" fmla="*/ 137818 h 677646"/>
              <a:gd name="connsiteX299" fmla="*/ 450189 w 897493"/>
              <a:gd name="connsiteY299" fmla="*/ 137818 h 677646"/>
              <a:gd name="connsiteX300" fmla="*/ 450189 w 897493"/>
              <a:gd name="connsiteY300" fmla="*/ 155329 h 677646"/>
              <a:gd name="connsiteX301" fmla="*/ 456627 w 897493"/>
              <a:gd name="connsiteY301" fmla="*/ 155329 h 677646"/>
              <a:gd name="connsiteX302" fmla="*/ 456627 w 897493"/>
              <a:gd name="connsiteY302" fmla="*/ 163536 h 677646"/>
              <a:gd name="connsiteX303" fmla="*/ 484336 w 897493"/>
              <a:gd name="connsiteY303" fmla="*/ 178349 h 677646"/>
              <a:gd name="connsiteX304" fmla="*/ 484336 w 897493"/>
              <a:gd name="connsiteY304" fmla="*/ 178404 h 677646"/>
              <a:gd name="connsiteX305" fmla="*/ 489584 w 897493"/>
              <a:gd name="connsiteY305" fmla="*/ 178944 h 677646"/>
              <a:gd name="connsiteX306" fmla="*/ 489435 w 897493"/>
              <a:gd name="connsiteY306" fmla="*/ 180470 h 677646"/>
              <a:gd name="connsiteX307" fmla="*/ 484373 w 897493"/>
              <a:gd name="connsiteY307" fmla="*/ 179949 h 677646"/>
              <a:gd name="connsiteX308" fmla="*/ 472370 w 897493"/>
              <a:gd name="connsiteY308" fmla="*/ 187150 h 677646"/>
              <a:gd name="connsiteX309" fmla="*/ 466434 w 897493"/>
              <a:gd name="connsiteY309" fmla="*/ 186127 h 677646"/>
              <a:gd name="connsiteX310" fmla="*/ 490384 w 897493"/>
              <a:gd name="connsiteY310" fmla="*/ 234194 h 677646"/>
              <a:gd name="connsiteX311" fmla="*/ 495669 w 897493"/>
              <a:gd name="connsiteY311" fmla="*/ 204029 h 677646"/>
              <a:gd name="connsiteX312" fmla="*/ 492133 w 897493"/>
              <a:gd name="connsiteY312" fmla="*/ 203694 h 677646"/>
              <a:gd name="connsiteX313" fmla="*/ 489974 w 897493"/>
              <a:gd name="connsiteY313" fmla="*/ 202614 h 677646"/>
              <a:gd name="connsiteX314" fmla="*/ 499260 w 897493"/>
              <a:gd name="connsiteY314" fmla="*/ 196045 h 677646"/>
              <a:gd name="connsiteX315" fmla="*/ 504695 w 897493"/>
              <a:gd name="connsiteY315" fmla="*/ 193701 h 677646"/>
              <a:gd name="connsiteX316" fmla="*/ 507690 w 897493"/>
              <a:gd name="connsiteY316" fmla="*/ 194743 h 677646"/>
              <a:gd name="connsiteX317" fmla="*/ 511579 w 897493"/>
              <a:gd name="connsiteY317" fmla="*/ 194278 h 677646"/>
              <a:gd name="connsiteX318" fmla="*/ 515841 w 897493"/>
              <a:gd name="connsiteY318" fmla="*/ 195022 h 677646"/>
              <a:gd name="connsiteX319" fmla="*/ 515302 w 897493"/>
              <a:gd name="connsiteY319" fmla="*/ 197925 h 677646"/>
              <a:gd name="connsiteX320" fmla="*/ 516380 w 897493"/>
              <a:gd name="connsiteY320" fmla="*/ 200065 h 677646"/>
              <a:gd name="connsiteX321" fmla="*/ 516883 w 897493"/>
              <a:gd name="connsiteY321" fmla="*/ 200382 h 677646"/>
              <a:gd name="connsiteX322" fmla="*/ 515953 w 897493"/>
              <a:gd name="connsiteY322" fmla="*/ 202875 h 677646"/>
              <a:gd name="connsiteX323" fmla="*/ 515785 w 897493"/>
              <a:gd name="connsiteY323" fmla="*/ 202893 h 677646"/>
              <a:gd name="connsiteX324" fmla="*/ 513813 w 897493"/>
              <a:gd name="connsiteY324" fmla="*/ 202893 h 677646"/>
              <a:gd name="connsiteX325" fmla="*/ 512622 w 897493"/>
              <a:gd name="connsiteY325" fmla="*/ 207527 h 677646"/>
              <a:gd name="connsiteX326" fmla="*/ 505811 w 897493"/>
              <a:gd name="connsiteY326" fmla="*/ 209127 h 677646"/>
              <a:gd name="connsiteX327" fmla="*/ 504192 w 897493"/>
              <a:gd name="connsiteY327" fmla="*/ 244094 h 677646"/>
              <a:gd name="connsiteX328" fmla="*/ 481470 w 897493"/>
              <a:gd name="connsiteY328" fmla="*/ 264731 h 677646"/>
              <a:gd name="connsiteX329" fmla="*/ 487648 w 897493"/>
              <a:gd name="connsiteY329" fmla="*/ 267541 h 677646"/>
              <a:gd name="connsiteX330" fmla="*/ 487425 w 897493"/>
              <a:gd name="connsiteY330" fmla="*/ 276976 h 677646"/>
              <a:gd name="connsiteX331" fmla="*/ 479256 w 897493"/>
              <a:gd name="connsiteY331" fmla="*/ 278056 h 677646"/>
              <a:gd name="connsiteX332" fmla="*/ 466210 w 897493"/>
              <a:gd name="connsiteY332" fmla="*/ 275413 h 677646"/>
              <a:gd name="connsiteX333" fmla="*/ 464554 w 897493"/>
              <a:gd name="connsiteY333" fmla="*/ 277870 h 677646"/>
              <a:gd name="connsiteX334" fmla="*/ 458990 w 897493"/>
              <a:gd name="connsiteY334" fmla="*/ 279358 h 677646"/>
              <a:gd name="connsiteX335" fmla="*/ 441982 w 897493"/>
              <a:gd name="connsiteY335" fmla="*/ 275916 h 677646"/>
              <a:gd name="connsiteX336" fmla="*/ 441386 w 897493"/>
              <a:gd name="connsiteY336" fmla="*/ 277088 h 677646"/>
              <a:gd name="connsiteX337" fmla="*/ 435971 w 897493"/>
              <a:gd name="connsiteY337" fmla="*/ 279265 h 677646"/>
              <a:gd name="connsiteX338" fmla="*/ 409081 w 897493"/>
              <a:gd name="connsiteY338" fmla="*/ 273273 h 677646"/>
              <a:gd name="connsiteX339" fmla="*/ 405508 w 897493"/>
              <a:gd name="connsiteY339" fmla="*/ 266071 h 677646"/>
              <a:gd name="connsiteX340" fmla="*/ 409733 w 897493"/>
              <a:gd name="connsiteY340" fmla="*/ 260972 h 677646"/>
              <a:gd name="connsiteX341" fmla="*/ 407704 w 897493"/>
              <a:gd name="connsiteY341" fmla="*/ 259521 h 677646"/>
              <a:gd name="connsiteX342" fmla="*/ 392817 w 897493"/>
              <a:gd name="connsiteY342" fmla="*/ 227104 h 677646"/>
              <a:gd name="connsiteX343" fmla="*/ 392221 w 897493"/>
              <a:gd name="connsiteY343" fmla="*/ 217297 h 677646"/>
              <a:gd name="connsiteX344" fmla="*/ 390398 w 897493"/>
              <a:gd name="connsiteY344" fmla="*/ 207658 h 677646"/>
              <a:gd name="connsiteX345" fmla="*/ 385206 w 897493"/>
              <a:gd name="connsiteY345" fmla="*/ 208290 h 677646"/>
              <a:gd name="connsiteX346" fmla="*/ 383792 w 897493"/>
              <a:gd name="connsiteY346" fmla="*/ 203731 h 677646"/>
              <a:gd name="connsiteX347" fmla="*/ 380144 w 897493"/>
              <a:gd name="connsiteY347" fmla="*/ 202503 h 677646"/>
              <a:gd name="connsiteX348" fmla="*/ 382079 w 897493"/>
              <a:gd name="connsiteY348" fmla="*/ 200326 h 677646"/>
              <a:gd name="connsiteX349" fmla="*/ 381856 w 897493"/>
              <a:gd name="connsiteY349" fmla="*/ 198390 h 677646"/>
              <a:gd name="connsiteX350" fmla="*/ 383140 w 897493"/>
              <a:gd name="connsiteY350" fmla="*/ 195133 h 677646"/>
              <a:gd name="connsiteX351" fmla="*/ 389467 w 897493"/>
              <a:gd name="connsiteY351" fmla="*/ 195394 h 677646"/>
              <a:gd name="connsiteX352" fmla="*/ 393059 w 897493"/>
              <a:gd name="connsiteY352" fmla="*/ 194147 h 677646"/>
              <a:gd name="connsiteX353" fmla="*/ 398586 w 897493"/>
              <a:gd name="connsiteY353" fmla="*/ 196566 h 677646"/>
              <a:gd name="connsiteX354" fmla="*/ 407667 w 897493"/>
              <a:gd name="connsiteY354" fmla="*/ 202224 h 677646"/>
              <a:gd name="connsiteX355" fmla="*/ 404950 w 897493"/>
              <a:gd name="connsiteY355" fmla="*/ 203657 h 677646"/>
              <a:gd name="connsiteX356" fmla="*/ 402065 w 897493"/>
              <a:gd name="connsiteY356" fmla="*/ 204029 h 677646"/>
              <a:gd name="connsiteX357" fmla="*/ 405527 w 897493"/>
              <a:gd name="connsiteY357" fmla="*/ 233078 h 677646"/>
              <a:gd name="connsiteX358" fmla="*/ 434166 w 897493"/>
              <a:gd name="connsiteY358" fmla="*/ 179093 h 677646"/>
              <a:gd name="connsiteX359" fmla="*/ 422703 w 897493"/>
              <a:gd name="connsiteY359" fmla="*/ 182945 h 677646"/>
              <a:gd name="connsiteX360" fmla="*/ 409919 w 897493"/>
              <a:gd name="connsiteY360" fmla="*/ 172301 h 677646"/>
              <a:gd name="connsiteX361" fmla="*/ 406252 w 897493"/>
              <a:gd name="connsiteY361" fmla="*/ 171910 h 677646"/>
              <a:gd name="connsiteX362" fmla="*/ 406420 w 897493"/>
              <a:gd name="connsiteY362" fmla="*/ 170383 h 677646"/>
              <a:gd name="connsiteX363" fmla="*/ 411668 w 897493"/>
              <a:gd name="connsiteY363" fmla="*/ 170923 h 677646"/>
              <a:gd name="connsiteX364" fmla="*/ 441293 w 897493"/>
              <a:gd name="connsiteY364" fmla="*/ 163536 h 677646"/>
              <a:gd name="connsiteX365" fmla="*/ 441293 w 897493"/>
              <a:gd name="connsiteY365" fmla="*/ 155329 h 677646"/>
              <a:gd name="connsiteX366" fmla="*/ 447062 w 897493"/>
              <a:gd name="connsiteY366" fmla="*/ 155329 h 677646"/>
              <a:gd name="connsiteX367" fmla="*/ 447062 w 897493"/>
              <a:gd name="connsiteY367" fmla="*/ 152835 h 677646"/>
              <a:gd name="connsiteX368" fmla="*/ 430817 w 897493"/>
              <a:gd name="connsiteY368" fmla="*/ 149784 h 677646"/>
              <a:gd name="connsiteX369" fmla="*/ 410607 w 897493"/>
              <a:gd name="connsiteY369" fmla="*/ 149355 h 677646"/>
              <a:gd name="connsiteX370" fmla="*/ 421643 w 897493"/>
              <a:gd name="connsiteY370" fmla="*/ 143903 h 677646"/>
              <a:gd name="connsiteX371" fmla="*/ 447062 w 897493"/>
              <a:gd name="connsiteY371" fmla="*/ 142005 h 677646"/>
              <a:gd name="connsiteX372" fmla="*/ 418758 w 897493"/>
              <a:gd name="connsiteY372" fmla="*/ 85397 h 677646"/>
              <a:gd name="connsiteX373" fmla="*/ 418796 w 897493"/>
              <a:gd name="connsiteY373" fmla="*/ 85452 h 677646"/>
              <a:gd name="connsiteX374" fmla="*/ 418749 w 897493"/>
              <a:gd name="connsiteY374" fmla="*/ 85423 h 677646"/>
              <a:gd name="connsiteX375" fmla="*/ 356362 w 897493"/>
              <a:gd name="connsiteY375" fmla="*/ 69430 h 677646"/>
              <a:gd name="connsiteX376" fmla="*/ 352678 w 897493"/>
              <a:gd name="connsiteY376" fmla="*/ 70323 h 677646"/>
              <a:gd name="connsiteX377" fmla="*/ 353143 w 897493"/>
              <a:gd name="connsiteY377" fmla="*/ 124736 h 677646"/>
              <a:gd name="connsiteX378" fmla="*/ 355823 w 897493"/>
              <a:gd name="connsiteY378" fmla="*/ 126299 h 677646"/>
              <a:gd name="connsiteX379" fmla="*/ 360754 w 897493"/>
              <a:gd name="connsiteY379" fmla="*/ 124345 h 677646"/>
              <a:gd name="connsiteX380" fmla="*/ 364755 w 897493"/>
              <a:gd name="connsiteY380" fmla="*/ 125555 h 677646"/>
              <a:gd name="connsiteX381" fmla="*/ 364736 w 897493"/>
              <a:gd name="connsiteY381" fmla="*/ 125574 h 677646"/>
              <a:gd name="connsiteX382" fmla="*/ 367528 w 897493"/>
              <a:gd name="connsiteY382" fmla="*/ 123470 h 677646"/>
              <a:gd name="connsiteX383" fmla="*/ 344583 w 897493"/>
              <a:gd name="connsiteY383" fmla="*/ 69002 h 677646"/>
              <a:gd name="connsiteX384" fmla="*/ 333604 w 897493"/>
              <a:gd name="connsiteY384" fmla="*/ 122689 h 677646"/>
              <a:gd name="connsiteX385" fmla="*/ 336823 w 897493"/>
              <a:gd name="connsiteY385" fmla="*/ 124866 h 677646"/>
              <a:gd name="connsiteX386" fmla="*/ 340842 w 897493"/>
              <a:gd name="connsiteY386" fmla="*/ 123638 h 677646"/>
              <a:gd name="connsiteX387" fmla="*/ 346221 w 897493"/>
              <a:gd name="connsiteY387" fmla="*/ 126076 h 677646"/>
              <a:gd name="connsiteX388" fmla="*/ 348640 w 897493"/>
              <a:gd name="connsiteY388" fmla="*/ 124736 h 677646"/>
              <a:gd name="connsiteX389" fmla="*/ 348640 w 897493"/>
              <a:gd name="connsiteY389" fmla="*/ 70342 h 677646"/>
              <a:gd name="connsiteX390" fmla="*/ 344583 w 897493"/>
              <a:gd name="connsiteY390" fmla="*/ 69002 h 677646"/>
              <a:gd name="connsiteX391" fmla="*/ 360214 w 897493"/>
              <a:gd name="connsiteY391" fmla="*/ 67104 h 677646"/>
              <a:gd name="connsiteX392" fmla="*/ 357405 w 897493"/>
              <a:gd name="connsiteY392" fmla="*/ 68965 h 677646"/>
              <a:gd name="connsiteX393" fmla="*/ 368607 w 897493"/>
              <a:gd name="connsiteY393" fmla="*/ 123117 h 677646"/>
              <a:gd name="connsiteX394" fmla="*/ 370319 w 897493"/>
              <a:gd name="connsiteY394" fmla="*/ 122894 h 677646"/>
              <a:gd name="connsiteX395" fmla="*/ 373767 w 897493"/>
              <a:gd name="connsiteY395" fmla="*/ 123783 h 677646"/>
              <a:gd name="connsiteX396" fmla="*/ 373762 w 897493"/>
              <a:gd name="connsiteY396" fmla="*/ 123787 h 677646"/>
              <a:gd name="connsiteX397" fmla="*/ 373780 w 897493"/>
              <a:gd name="connsiteY397" fmla="*/ 123787 h 677646"/>
              <a:gd name="connsiteX398" fmla="*/ 373767 w 897493"/>
              <a:gd name="connsiteY398" fmla="*/ 123783 h 677646"/>
              <a:gd name="connsiteX399" fmla="*/ 378786 w 897493"/>
              <a:gd name="connsiteY399" fmla="*/ 120958 h 677646"/>
              <a:gd name="connsiteX400" fmla="*/ 340786 w 897493"/>
              <a:gd name="connsiteY400" fmla="*/ 66359 h 677646"/>
              <a:gd name="connsiteX401" fmla="*/ 322122 w 897493"/>
              <a:gd name="connsiteY401" fmla="*/ 120493 h 677646"/>
              <a:gd name="connsiteX402" fmla="*/ 327556 w 897493"/>
              <a:gd name="connsiteY402" fmla="*/ 123340 h 677646"/>
              <a:gd name="connsiteX403" fmla="*/ 331333 w 897493"/>
              <a:gd name="connsiteY403" fmla="*/ 122298 h 677646"/>
              <a:gd name="connsiteX404" fmla="*/ 331333 w 897493"/>
              <a:gd name="connsiteY404" fmla="*/ 122279 h 677646"/>
              <a:gd name="connsiteX405" fmla="*/ 332524 w 897493"/>
              <a:gd name="connsiteY405" fmla="*/ 122391 h 677646"/>
              <a:gd name="connsiteX406" fmla="*/ 343559 w 897493"/>
              <a:gd name="connsiteY406" fmla="*/ 68444 h 677646"/>
              <a:gd name="connsiteX407" fmla="*/ 340786 w 897493"/>
              <a:gd name="connsiteY407" fmla="*/ 66359 h 677646"/>
              <a:gd name="connsiteX408" fmla="*/ 362615 w 897493"/>
              <a:gd name="connsiteY408" fmla="*/ 64238 h 677646"/>
              <a:gd name="connsiteX409" fmla="*/ 361126 w 897493"/>
              <a:gd name="connsiteY409" fmla="*/ 66229 h 677646"/>
              <a:gd name="connsiteX410" fmla="*/ 379977 w 897493"/>
              <a:gd name="connsiteY410" fmla="*/ 120940 h 677646"/>
              <a:gd name="connsiteX411" fmla="*/ 385578 w 897493"/>
              <a:gd name="connsiteY411" fmla="*/ 124308 h 677646"/>
              <a:gd name="connsiteX412" fmla="*/ 385578 w 897493"/>
              <a:gd name="connsiteY412" fmla="*/ 124289 h 677646"/>
              <a:gd name="connsiteX413" fmla="*/ 391515 w 897493"/>
              <a:gd name="connsiteY413" fmla="*/ 120177 h 677646"/>
              <a:gd name="connsiteX414" fmla="*/ 366634 w 897493"/>
              <a:gd name="connsiteY414" fmla="*/ 70249 h 677646"/>
              <a:gd name="connsiteX415" fmla="*/ 362615 w 897493"/>
              <a:gd name="connsiteY415" fmla="*/ 64238 h 677646"/>
              <a:gd name="connsiteX416" fmla="*/ 338405 w 897493"/>
              <a:gd name="connsiteY416" fmla="*/ 62191 h 677646"/>
              <a:gd name="connsiteX417" fmla="*/ 308072 w 897493"/>
              <a:gd name="connsiteY417" fmla="*/ 119358 h 677646"/>
              <a:gd name="connsiteX418" fmla="*/ 315051 w 897493"/>
              <a:gd name="connsiteY418" fmla="*/ 126150 h 677646"/>
              <a:gd name="connsiteX419" fmla="*/ 320931 w 897493"/>
              <a:gd name="connsiteY419" fmla="*/ 120567 h 677646"/>
              <a:gd name="connsiteX420" fmla="*/ 339949 w 897493"/>
              <a:gd name="connsiteY420" fmla="*/ 65410 h 677646"/>
              <a:gd name="connsiteX421" fmla="*/ 338405 w 897493"/>
              <a:gd name="connsiteY421" fmla="*/ 62191 h 677646"/>
              <a:gd name="connsiteX422" fmla="*/ 348938 w 897493"/>
              <a:gd name="connsiteY422" fmla="*/ 22870 h 677646"/>
              <a:gd name="connsiteX423" fmla="*/ 352064 w 897493"/>
              <a:gd name="connsiteY423" fmla="*/ 22870 h 677646"/>
              <a:gd name="connsiteX424" fmla="*/ 352064 w 897493"/>
              <a:gd name="connsiteY424" fmla="*/ 40437 h 677646"/>
              <a:gd name="connsiteX425" fmla="*/ 358502 w 897493"/>
              <a:gd name="connsiteY425" fmla="*/ 40437 h 677646"/>
              <a:gd name="connsiteX426" fmla="*/ 358502 w 897493"/>
              <a:gd name="connsiteY426" fmla="*/ 48625 h 677646"/>
              <a:gd name="connsiteX427" fmla="*/ 386211 w 897493"/>
              <a:gd name="connsiteY427" fmla="*/ 63456 h 677646"/>
              <a:gd name="connsiteX428" fmla="*/ 386211 w 897493"/>
              <a:gd name="connsiteY428" fmla="*/ 63494 h 677646"/>
              <a:gd name="connsiteX429" fmla="*/ 391459 w 897493"/>
              <a:gd name="connsiteY429" fmla="*/ 64033 h 677646"/>
              <a:gd name="connsiteX430" fmla="*/ 391310 w 897493"/>
              <a:gd name="connsiteY430" fmla="*/ 65560 h 677646"/>
              <a:gd name="connsiteX431" fmla="*/ 386267 w 897493"/>
              <a:gd name="connsiteY431" fmla="*/ 65038 h 677646"/>
              <a:gd name="connsiteX432" fmla="*/ 374264 w 897493"/>
              <a:gd name="connsiteY432" fmla="*/ 72240 h 677646"/>
              <a:gd name="connsiteX433" fmla="*/ 368328 w 897493"/>
              <a:gd name="connsiteY433" fmla="*/ 71216 h 677646"/>
              <a:gd name="connsiteX434" fmla="*/ 392278 w 897493"/>
              <a:gd name="connsiteY434" fmla="*/ 119284 h 677646"/>
              <a:gd name="connsiteX435" fmla="*/ 397563 w 897493"/>
              <a:gd name="connsiteY435" fmla="*/ 89099 h 677646"/>
              <a:gd name="connsiteX436" fmla="*/ 394027 w 897493"/>
              <a:gd name="connsiteY436" fmla="*/ 88784 h 677646"/>
              <a:gd name="connsiteX437" fmla="*/ 391887 w 897493"/>
              <a:gd name="connsiteY437" fmla="*/ 87704 h 677646"/>
              <a:gd name="connsiteX438" fmla="*/ 401173 w 897493"/>
              <a:gd name="connsiteY438" fmla="*/ 81135 h 677646"/>
              <a:gd name="connsiteX439" fmla="*/ 406606 w 897493"/>
              <a:gd name="connsiteY439" fmla="*/ 78790 h 677646"/>
              <a:gd name="connsiteX440" fmla="*/ 409603 w 897493"/>
              <a:gd name="connsiteY440" fmla="*/ 79814 h 677646"/>
              <a:gd name="connsiteX441" fmla="*/ 413492 w 897493"/>
              <a:gd name="connsiteY441" fmla="*/ 79349 h 677646"/>
              <a:gd name="connsiteX442" fmla="*/ 417753 w 897493"/>
              <a:gd name="connsiteY442" fmla="*/ 80093 h 677646"/>
              <a:gd name="connsiteX443" fmla="*/ 417214 w 897493"/>
              <a:gd name="connsiteY443" fmla="*/ 82996 h 677646"/>
              <a:gd name="connsiteX444" fmla="*/ 418293 w 897493"/>
              <a:gd name="connsiteY444" fmla="*/ 85136 h 677646"/>
              <a:gd name="connsiteX445" fmla="*/ 418749 w 897493"/>
              <a:gd name="connsiteY445" fmla="*/ 85423 h 677646"/>
              <a:gd name="connsiteX446" fmla="*/ 417846 w 897493"/>
              <a:gd name="connsiteY446" fmla="*/ 87890 h 677646"/>
              <a:gd name="connsiteX447" fmla="*/ 417679 w 897493"/>
              <a:gd name="connsiteY447" fmla="*/ 87909 h 677646"/>
              <a:gd name="connsiteX448" fmla="*/ 415707 w 897493"/>
              <a:gd name="connsiteY448" fmla="*/ 87909 h 677646"/>
              <a:gd name="connsiteX449" fmla="*/ 414497 w 897493"/>
              <a:gd name="connsiteY449" fmla="*/ 92542 h 677646"/>
              <a:gd name="connsiteX450" fmla="*/ 407686 w 897493"/>
              <a:gd name="connsiteY450" fmla="*/ 94143 h 677646"/>
              <a:gd name="connsiteX451" fmla="*/ 406067 w 897493"/>
              <a:gd name="connsiteY451" fmla="*/ 129109 h 677646"/>
              <a:gd name="connsiteX452" fmla="*/ 383345 w 897493"/>
              <a:gd name="connsiteY452" fmla="*/ 149747 h 677646"/>
              <a:gd name="connsiteX453" fmla="*/ 389524 w 897493"/>
              <a:gd name="connsiteY453" fmla="*/ 152538 h 677646"/>
              <a:gd name="connsiteX454" fmla="*/ 389300 w 897493"/>
              <a:gd name="connsiteY454" fmla="*/ 161991 h 677646"/>
              <a:gd name="connsiteX455" fmla="*/ 381131 w 897493"/>
              <a:gd name="connsiteY455" fmla="*/ 163071 h 677646"/>
              <a:gd name="connsiteX456" fmla="*/ 368104 w 897493"/>
              <a:gd name="connsiteY456" fmla="*/ 160428 h 677646"/>
              <a:gd name="connsiteX457" fmla="*/ 366448 w 897493"/>
              <a:gd name="connsiteY457" fmla="*/ 162885 h 677646"/>
              <a:gd name="connsiteX458" fmla="*/ 360884 w 897493"/>
              <a:gd name="connsiteY458" fmla="*/ 164391 h 677646"/>
              <a:gd name="connsiteX459" fmla="*/ 343875 w 897493"/>
              <a:gd name="connsiteY459" fmla="*/ 160931 h 677646"/>
              <a:gd name="connsiteX460" fmla="*/ 343299 w 897493"/>
              <a:gd name="connsiteY460" fmla="*/ 162103 h 677646"/>
              <a:gd name="connsiteX461" fmla="*/ 337865 w 897493"/>
              <a:gd name="connsiteY461" fmla="*/ 164280 h 677646"/>
              <a:gd name="connsiteX462" fmla="*/ 310975 w 897493"/>
              <a:gd name="connsiteY462" fmla="*/ 158270 h 677646"/>
              <a:gd name="connsiteX463" fmla="*/ 307402 w 897493"/>
              <a:gd name="connsiteY463" fmla="*/ 151067 h 677646"/>
              <a:gd name="connsiteX464" fmla="*/ 311608 w 897493"/>
              <a:gd name="connsiteY464" fmla="*/ 145969 h 677646"/>
              <a:gd name="connsiteX465" fmla="*/ 309598 w 897493"/>
              <a:gd name="connsiteY465" fmla="*/ 144518 h 677646"/>
              <a:gd name="connsiteX466" fmla="*/ 294692 w 897493"/>
              <a:gd name="connsiteY466" fmla="*/ 112100 h 677646"/>
              <a:gd name="connsiteX467" fmla="*/ 294097 w 897493"/>
              <a:gd name="connsiteY467" fmla="*/ 102312 h 677646"/>
              <a:gd name="connsiteX468" fmla="*/ 292273 w 897493"/>
              <a:gd name="connsiteY468" fmla="*/ 92673 h 677646"/>
              <a:gd name="connsiteX469" fmla="*/ 287081 w 897493"/>
              <a:gd name="connsiteY469" fmla="*/ 93305 h 677646"/>
              <a:gd name="connsiteX470" fmla="*/ 285667 w 897493"/>
              <a:gd name="connsiteY470" fmla="*/ 88765 h 677646"/>
              <a:gd name="connsiteX471" fmla="*/ 282019 w 897493"/>
              <a:gd name="connsiteY471" fmla="*/ 87537 h 677646"/>
              <a:gd name="connsiteX472" fmla="*/ 283955 w 897493"/>
              <a:gd name="connsiteY472" fmla="*/ 85359 h 677646"/>
              <a:gd name="connsiteX473" fmla="*/ 283713 w 897493"/>
              <a:gd name="connsiteY473" fmla="*/ 83424 h 677646"/>
              <a:gd name="connsiteX474" fmla="*/ 285016 w 897493"/>
              <a:gd name="connsiteY474" fmla="*/ 80149 h 677646"/>
              <a:gd name="connsiteX475" fmla="*/ 291342 w 897493"/>
              <a:gd name="connsiteY475" fmla="*/ 80428 h 677646"/>
              <a:gd name="connsiteX476" fmla="*/ 294916 w 897493"/>
              <a:gd name="connsiteY476" fmla="*/ 79162 h 677646"/>
              <a:gd name="connsiteX477" fmla="*/ 300461 w 897493"/>
              <a:gd name="connsiteY477" fmla="*/ 81600 h 677646"/>
              <a:gd name="connsiteX478" fmla="*/ 309523 w 897493"/>
              <a:gd name="connsiteY478" fmla="*/ 87257 h 677646"/>
              <a:gd name="connsiteX479" fmla="*/ 306826 w 897493"/>
              <a:gd name="connsiteY479" fmla="*/ 88709 h 677646"/>
              <a:gd name="connsiteX480" fmla="*/ 303940 w 897493"/>
              <a:gd name="connsiteY480" fmla="*/ 89063 h 677646"/>
              <a:gd name="connsiteX481" fmla="*/ 307402 w 897493"/>
              <a:gd name="connsiteY481" fmla="*/ 118111 h 677646"/>
              <a:gd name="connsiteX482" fmla="*/ 336041 w 897493"/>
              <a:gd name="connsiteY482" fmla="*/ 64127 h 677646"/>
              <a:gd name="connsiteX483" fmla="*/ 324578 w 897493"/>
              <a:gd name="connsiteY483" fmla="*/ 67979 h 677646"/>
              <a:gd name="connsiteX484" fmla="*/ 311794 w 897493"/>
              <a:gd name="connsiteY484" fmla="*/ 57334 h 677646"/>
              <a:gd name="connsiteX485" fmla="*/ 308146 w 897493"/>
              <a:gd name="connsiteY485" fmla="*/ 56962 h 677646"/>
              <a:gd name="connsiteX486" fmla="*/ 308295 w 897493"/>
              <a:gd name="connsiteY486" fmla="*/ 55436 h 677646"/>
              <a:gd name="connsiteX487" fmla="*/ 313543 w 897493"/>
              <a:gd name="connsiteY487" fmla="*/ 55976 h 677646"/>
              <a:gd name="connsiteX488" fmla="*/ 343168 w 897493"/>
              <a:gd name="connsiteY488" fmla="*/ 48588 h 677646"/>
              <a:gd name="connsiteX489" fmla="*/ 343168 w 897493"/>
              <a:gd name="connsiteY489" fmla="*/ 40382 h 677646"/>
              <a:gd name="connsiteX490" fmla="*/ 348938 w 897493"/>
              <a:gd name="connsiteY490" fmla="*/ 40382 h 677646"/>
              <a:gd name="connsiteX491" fmla="*/ 348938 w 897493"/>
              <a:gd name="connsiteY491" fmla="*/ 37888 h 677646"/>
              <a:gd name="connsiteX492" fmla="*/ 332673 w 897493"/>
              <a:gd name="connsiteY492" fmla="*/ 34836 h 677646"/>
              <a:gd name="connsiteX493" fmla="*/ 312464 w 897493"/>
              <a:gd name="connsiteY493" fmla="*/ 34426 h 677646"/>
              <a:gd name="connsiteX494" fmla="*/ 323518 w 897493"/>
              <a:gd name="connsiteY494" fmla="*/ 28956 h 677646"/>
              <a:gd name="connsiteX495" fmla="*/ 348938 w 897493"/>
              <a:gd name="connsiteY495" fmla="*/ 27058 h 677646"/>
              <a:gd name="connsiteX496" fmla="*/ 269402 w 897493"/>
              <a:gd name="connsiteY496" fmla="*/ 12096 h 677646"/>
              <a:gd name="connsiteX497" fmla="*/ 269402 w 897493"/>
              <a:gd name="connsiteY497" fmla="*/ 159181 h 677646"/>
              <a:gd name="connsiteX498" fmla="*/ 505216 w 897493"/>
              <a:gd name="connsiteY498" fmla="*/ 435711 h 677646"/>
              <a:gd name="connsiteX499" fmla="*/ 583913 w 897493"/>
              <a:gd name="connsiteY499" fmla="*/ 418796 h 677646"/>
              <a:gd name="connsiteX500" fmla="*/ 589626 w 897493"/>
              <a:gd name="connsiteY500" fmla="*/ 417567 h 677646"/>
              <a:gd name="connsiteX501" fmla="*/ 590780 w 897493"/>
              <a:gd name="connsiteY501" fmla="*/ 417325 h 677646"/>
              <a:gd name="connsiteX502" fmla="*/ 590910 w 897493"/>
              <a:gd name="connsiteY502" fmla="*/ 417269 h 677646"/>
              <a:gd name="connsiteX503" fmla="*/ 591040 w 897493"/>
              <a:gd name="connsiteY503" fmla="*/ 417269 h 677646"/>
              <a:gd name="connsiteX504" fmla="*/ 622285 w 897493"/>
              <a:gd name="connsiteY504" fmla="*/ 397972 h 677646"/>
              <a:gd name="connsiteX505" fmla="*/ 628017 w 897493"/>
              <a:gd name="connsiteY505" fmla="*/ 368142 h 677646"/>
              <a:gd name="connsiteX506" fmla="*/ 628017 w 897493"/>
              <a:gd name="connsiteY506" fmla="*/ 276102 h 677646"/>
              <a:gd name="connsiteX507" fmla="*/ 402494 w 897493"/>
              <a:gd name="connsiteY507" fmla="*/ 12096 h 677646"/>
              <a:gd name="connsiteX508" fmla="*/ 257307 w 897493"/>
              <a:gd name="connsiteY508" fmla="*/ 0 h 677646"/>
              <a:gd name="connsiteX509" fmla="*/ 640131 w 897493"/>
              <a:gd name="connsiteY509" fmla="*/ 0 h 677646"/>
              <a:gd name="connsiteX510" fmla="*/ 640131 w 897493"/>
              <a:gd name="connsiteY510" fmla="*/ 367993 h 677646"/>
              <a:gd name="connsiteX511" fmla="*/ 632855 w 897493"/>
              <a:gd name="connsiteY511" fmla="*/ 403890 h 677646"/>
              <a:gd name="connsiteX512" fmla="*/ 593329 w 897493"/>
              <a:gd name="connsiteY512" fmla="*/ 429161 h 677646"/>
              <a:gd name="connsiteX513" fmla="*/ 592176 w 897493"/>
              <a:gd name="connsiteY513" fmla="*/ 429403 h 677646"/>
              <a:gd name="connsiteX514" fmla="*/ 484653 w 897493"/>
              <a:gd name="connsiteY514" fmla="*/ 452683 h 677646"/>
              <a:gd name="connsiteX515" fmla="*/ 454822 w 897493"/>
              <a:gd name="connsiteY515" fmla="*/ 468389 h 677646"/>
              <a:gd name="connsiteX516" fmla="*/ 448942 w 897493"/>
              <a:gd name="connsiteY516" fmla="*/ 474641 h 677646"/>
              <a:gd name="connsiteX517" fmla="*/ 443490 w 897493"/>
              <a:gd name="connsiteY517" fmla="*/ 468872 h 677646"/>
              <a:gd name="connsiteX518" fmla="*/ 413287 w 897493"/>
              <a:gd name="connsiteY518" fmla="*/ 452739 h 677646"/>
              <a:gd name="connsiteX519" fmla="*/ 304685 w 897493"/>
              <a:gd name="connsiteY519" fmla="*/ 429347 h 677646"/>
              <a:gd name="connsiteX520" fmla="*/ 302005 w 897493"/>
              <a:gd name="connsiteY520" fmla="*/ 428752 h 677646"/>
              <a:gd name="connsiteX521" fmla="*/ 265402 w 897493"/>
              <a:gd name="connsiteY521" fmla="*/ 405863 h 677646"/>
              <a:gd name="connsiteX522" fmla="*/ 265420 w 897493"/>
              <a:gd name="connsiteY522" fmla="*/ 405863 h 677646"/>
              <a:gd name="connsiteX523" fmla="*/ 264118 w 897493"/>
              <a:gd name="connsiteY523" fmla="*/ 403480 h 677646"/>
              <a:gd name="connsiteX524" fmla="*/ 257307 w 897493"/>
              <a:gd name="connsiteY524" fmla="*/ 368310 h 677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Lst>
            <a:rect l="l" t="t" r="r" b="b"/>
            <a:pathLst>
              <a:path w="897493" h="677646">
                <a:moveTo>
                  <a:pt x="849314" y="585048"/>
                </a:moveTo>
                <a:cubicBezTo>
                  <a:pt x="830594" y="585048"/>
                  <a:pt x="821178" y="600717"/>
                  <a:pt x="821178" y="622061"/>
                </a:cubicBezTo>
                <a:cubicBezTo>
                  <a:pt x="821178" y="643406"/>
                  <a:pt x="830817" y="659689"/>
                  <a:pt x="849314" y="659689"/>
                </a:cubicBezTo>
                <a:cubicBezTo>
                  <a:pt x="867197" y="659689"/>
                  <a:pt x="877116" y="644318"/>
                  <a:pt x="877116" y="622061"/>
                </a:cubicBezTo>
                <a:cubicBezTo>
                  <a:pt x="877116" y="599805"/>
                  <a:pt x="868035" y="585048"/>
                  <a:pt x="849314" y="585048"/>
                </a:cubicBezTo>
                <a:close/>
                <a:moveTo>
                  <a:pt x="165658" y="584769"/>
                </a:moveTo>
                <a:cubicBezTo>
                  <a:pt x="146044" y="584769"/>
                  <a:pt x="136888" y="602020"/>
                  <a:pt x="136888" y="622471"/>
                </a:cubicBezTo>
                <a:cubicBezTo>
                  <a:pt x="136888" y="642922"/>
                  <a:pt x="146192" y="660043"/>
                  <a:pt x="165658" y="660043"/>
                </a:cubicBezTo>
                <a:cubicBezTo>
                  <a:pt x="185122" y="660043"/>
                  <a:pt x="194278" y="642922"/>
                  <a:pt x="194278" y="622471"/>
                </a:cubicBezTo>
                <a:cubicBezTo>
                  <a:pt x="194278" y="602094"/>
                  <a:pt x="185271" y="584769"/>
                  <a:pt x="165658" y="584769"/>
                </a:cubicBezTo>
                <a:close/>
                <a:moveTo>
                  <a:pt x="363173" y="584546"/>
                </a:moveTo>
                <a:cubicBezTo>
                  <a:pt x="346332" y="584546"/>
                  <a:pt x="335390" y="597647"/>
                  <a:pt x="334552" y="612757"/>
                </a:cubicBezTo>
                <a:lnTo>
                  <a:pt x="389858" y="612757"/>
                </a:lnTo>
                <a:cubicBezTo>
                  <a:pt x="389783" y="596474"/>
                  <a:pt x="380014" y="584546"/>
                  <a:pt x="363173" y="584546"/>
                </a:cubicBezTo>
                <a:close/>
                <a:moveTo>
                  <a:pt x="590408" y="568802"/>
                </a:moveTo>
                <a:lnTo>
                  <a:pt x="611138" y="568802"/>
                </a:lnTo>
                <a:lnTo>
                  <a:pt x="611138" y="634027"/>
                </a:lnTo>
                <a:cubicBezTo>
                  <a:pt x="611138" y="648524"/>
                  <a:pt x="620015" y="657809"/>
                  <a:pt x="632836" y="657809"/>
                </a:cubicBezTo>
                <a:cubicBezTo>
                  <a:pt x="644486" y="657809"/>
                  <a:pt x="657940" y="649212"/>
                  <a:pt x="657865" y="631124"/>
                </a:cubicBezTo>
                <a:lnTo>
                  <a:pt x="657865" y="568821"/>
                </a:lnTo>
                <a:lnTo>
                  <a:pt x="678652" y="568821"/>
                </a:lnTo>
                <a:lnTo>
                  <a:pt x="678652" y="675283"/>
                </a:lnTo>
                <a:lnTo>
                  <a:pt x="658275" y="675283"/>
                </a:lnTo>
                <a:lnTo>
                  <a:pt x="658275" y="656841"/>
                </a:lnTo>
                <a:lnTo>
                  <a:pt x="657158" y="656841"/>
                </a:lnTo>
                <a:cubicBezTo>
                  <a:pt x="652227" y="668211"/>
                  <a:pt x="641341" y="676660"/>
                  <a:pt x="625337" y="676660"/>
                </a:cubicBezTo>
                <a:cubicBezTo>
                  <a:pt x="604885" y="676660"/>
                  <a:pt x="590408" y="662927"/>
                  <a:pt x="590408" y="636520"/>
                </a:cubicBezTo>
                <a:close/>
                <a:moveTo>
                  <a:pt x="363043" y="567444"/>
                </a:moveTo>
                <a:cubicBezTo>
                  <a:pt x="387160" y="567444"/>
                  <a:pt x="410179" y="582480"/>
                  <a:pt x="410179" y="620945"/>
                </a:cubicBezTo>
                <a:lnTo>
                  <a:pt x="410179" y="628296"/>
                </a:lnTo>
                <a:lnTo>
                  <a:pt x="334497" y="628296"/>
                </a:lnTo>
                <a:cubicBezTo>
                  <a:pt x="335054" y="648822"/>
                  <a:pt x="346983" y="660322"/>
                  <a:pt x="364718" y="660322"/>
                </a:cubicBezTo>
                <a:cubicBezTo>
                  <a:pt x="376497" y="660322"/>
                  <a:pt x="385504" y="655186"/>
                  <a:pt x="389244" y="645137"/>
                </a:cubicBezTo>
                <a:lnTo>
                  <a:pt x="408858" y="648672"/>
                </a:lnTo>
                <a:cubicBezTo>
                  <a:pt x="404131" y="665998"/>
                  <a:pt x="387718" y="677442"/>
                  <a:pt x="364494" y="677442"/>
                </a:cubicBezTo>
                <a:cubicBezTo>
                  <a:pt x="333082" y="677442"/>
                  <a:pt x="313822" y="655465"/>
                  <a:pt x="313822" y="622751"/>
                </a:cubicBezTo>
                <a:cubicBezTo>
                  <a:pt x="313822" y="590036"/>
                  <a:pt x="333380" y="567444"/>
                  <a:pt x="363043" y="567444"/>
                </a:cubicBezTo>
                <a:close/>
                <a:moveTo>
                  <a:pt x="165583" y="567444"/>
                </a:moveTo>
                <a:cubicBezTo>
                  <a:pt x="195599" y="567444"/>
                  <a:pt x="215213" y="589626"/>
                  <a:pt x="215213" y="622545"/>
                </a:cubicBezTo>
                <a:cubicBezTo>
                  <a:pt x="215213" y="655465"/>
                  <a:pt x="195599" y="677442"/>
                  <a:pt x="165583" y="677442"/>
                </a:cubicBezTo>
                <a:cubicBezTo>
                  <a:pt x="135567" y="677442"/>
                  <a:pt x="115953" y="655465"/>
                  <a:pt x="115953" y="622545"/>
                </a:cubicBezTo>
                <a:cubicBezTo>
                  <a:pt x="115953" y="589421"/>
                  <a:pt x="135567" y="567444"/>
                  <a:pt x="165583" y="567444"/>
                </a:cubicBezTo>
                <a:close/>
                <a:moveTo>
                  <a:pt x="844886" y="567426"/>
                </a:moveTo>
                <a:cubicBezTo>
                  <a:pt x="864704" y="567426"/>
                  <a:pt x="871776" y="579484"/>
                  <a:pt x="875516" y="586072"/>
                </a:cubicBezTo>
                <a:lnTo>
                  <a:pt x="876763" y="586072"/>
                </a:lnTo>
                <a:lnTo>
                  <a:pt x="876763" y="568821"/>
                </a:lnTo>
                <a:lnTo>
                  <a:pt x="897493" y="568821"/>
                </a:lnTo>
                <a:lnTo>
                  <a:pt x="897493" y="675265"/>
                </a:lnTo>
                <a:lnTo>
                  <a:pt x="877247" y="675265"/>
                </a:lnTo>
                <a:lnTo>
                  <a:pt x="877247" y="658703"/>
                </a:lnTo>
                <a:lnTo>
                  <a:pt x="875516" y="658703"/>
                </a:lnTo>
                <a:cubicBezTo>
                  <a:pt x="871776" y="665495"/>
                  <a:pt x="864146" y="677349"/>
                  <a:pt x="844737" y="677349"/>
                </a:cubicBezTo>
                <a:cubicBezTo>
                  <a:pt x="818889" y="677349"/>
                  <a:pt x="800243" y="656767"/>
                  <a:pt x="800243" y="622248"/>
                </a:cubicBezTo>
                <a:cubicBezTo>
                  <a:pt x="800243" y="587728"/>
                  <a:pt x="819168" y="567426"/>
                  <a:pt x="844886" y="567426"/>
                </a:cubicBezTo>
                <a:close/>
                <a:moveTo>
                  <a:pt x="749868" y="567426"/>
                </a:moveTo>
                <a:cubicBezTo>
                  <a:pt x="771640" y="567426"/>
                  <a:pt x="786118" y="581234"/>
                  <a:pt x="786118" y="607565"/>
                </a:cubicBezTo>
                <a:lnTo>
                  <a:pt x="786118" y="675283"/>
                </a:lnTo>
                <a:lnTo>
                  <a:pt x="765388" y="675283"/>
                </a:lnTo>
                <a:lnTo>
                  <a:pt x="765388" y="610059"/>
                </a:lnTo>
                <a:cubicBezTo>
                  <a:pt x="765388" y="594595"/>
                  <a:pt x="757199" y="585383"/>
                  <a:pt x="742796" y="585383"/>
                </a:cubicBezTo>
                <a:cubicBezTo>
                  <a:pt x="728393" y="585383"/>
                  <a:pt x="717990" y="595079"/>
                  <a:pt x="717990" y="612069"/>
                </a:cubicBezTo>
                <a:lnTo>
                  <a:pt x="717990" y="675283"/>
                </a:lnTo>
                <a:lnTo>
                  <a:pt x="697260" y="675283"/>
                </a:lnTo>
                <a:lnTo>
                  <a:pt x="697260" y="568821"/>
                </a:lnTo>
                <a:lnTo>
                  <a:pt x="717153" y="568821"/>
                </a:lnTo>
                <a:lnTo>
                  <a:pt x="717153" y="586147"/>
                </a:lnTo>
                <a:lnTo>
                  <a:pt x="718474" y="586147"/>
                </a:lnTo>
                <a:cubicBezTo>
                  <a:pt x="723387" y="574850"/>
                  <a:pt x="733864" y="567426"/>
                  <a:pt x="749868" y="567426"/>
                </a:cubicBezTo>
                <a:close/>
                <a:moveTo>
                  <a:pt x="476855" y="567426"/>
                </a:moveTo>
                <a:cubicBezTo>
                  <a:pt x="498628" y="567426"/>
                  <a:pt x="513106" y="581234"/>
                  <a:pt x="513106" y="607565"/>
                </a:cubicBezTo>
                <a:lnTo>
                  <a:pt x="513106" y="675283"/>
                </a:lnTo>
                <a:lnTo>
                  <a:pt x="492375" y="675283"/>
                </a:lnTo>
                <a:lnTo>
                  <a:pt x="492375" y="610059"/>
                </a:lnTo>
                <a:cubicBezTo>
                  <a:pt x="492375" y="594595"/>
                  <a:pt x="484187" y="585383"/>
                  <a:pt x="469784" y="585383"/>
                </a:cubicBezTo>
                <a:cubicBezTo>
                  <a:pt x="455380" y="585383"/>
                  <a:pt x="444978" y="595079"/>
                  <a:pt x="444978" y="612069"/>
                </a:cubicBezTo>
                <a:lnTo>
                  <a:pt x="444978" y="675283"/>
                </a:lnTo>
                <a:lnTo>
                  <a:pt x="424248" y="675283"/>
                </a:lnTo>
                <a:lnTo>
                  <a:pt x="424248" y="568821"/>
                </a:lnTo>
                <a:lnTo>
                  <a:pt x="444141" y="568821"/>
                </a:lnTo>
                <a:lnTo>
                  <a:pt x="444141" y="586147"/>
                </a:lnTo>
                <a:lnTo>
                  <a:pt x="445462" y="586147"/>
                </a:lnTo>
                <a:cubicBezTo>
                  <a:pt x="450375" y="574850"/>
                  <a:pt x="460852" y="567426"/>
                  <a:pt x="476855" y="567426"/>
                </a:cubicBezTo>
                <a:close/>
                <a:moveTo>
                  <a:pt x="535139" y="543308"/>
                </a:moveTo>
                <a:lnTo>
                  <a:pt x="555869" y="543308"/>
                </a:lnTo>
                <a:lnTo>
                  <a:pt x="555869" y="568821"/>
                </a:lnTo>
                <a:lnTo>
                  <a:pt x="577697" y="568821"/>
                </a:lnTo>
                <a:lnTo>
                  <a:pt x="577697" y="585457"/>
                </a:lnTo>
                <a:lnTo>
                  <a:pt x="555869" y="585457"/>
                </a:lnTo>
                <a:lnTo>
                  <a:pt x="555869" y="644020"/>
                </a:lnTo>
                <a:cubicBezTo>
                  <a:pt x="555869" y="656022"/>
                  <a:pt x="561898" y="658237"/>
                  <a:pt x="568616" y="658237"/>
                </a:cubicBezTo>
                <a:cubicBezTo>
                  <a:pt x="571947" y="658237"/>
                  <a:pt x="574515" y="657623"/>
                  <a:pt x="575892" y="657344"/>
                </a:cubicBezTo>
                <a:lnTo>
                  <a:pt x="579633" y="674464"/>
                </a:lnTo>
                <a:cubicBezTo>
                  <a:pt x="577195" y="675358"/>
                  <a:pt x="572766" y="676604"/>
                  <a:pt x="566178" y="676679"/>
                </a:cubicBezTo>
                <a:lnTo>
                  <a:pt x="566197" y="676660"/>
                </a:lnTo>
                <a:cubicBezTo>
                  <a:pt x="549840" y="677014"/>
                  <a:pt x="535064" y="667653"/>
                  <a:pt x="535139" y="648318"/>
                </a:cubicBezTo>
                <a:lnTo>
                  <a:pt x="535139" y="585457"/>
                </a:lnTo>
                <a:lnTo>
                  <a:pt x="519544" y="585457"/>
                </a:lnTo>
                <a:lnTo>
                  <a:pt x="519544" y="568821"/>
                </a:lnTo>
                <a:lnTo>
                  <a:pt x="535139" y="568821"/>
                </a:lnTo>
                <a:close/>
                <a:moveTo>
                  <a:pt x="275115" y="533315"/>
                </a:moveTo>
                <a:lnTo>
                  <a:pt x="295845" y="533315"/>
                </a:lnTo>
                <a:lnTo>
                  <a:pt x="295845" y="646160"/>
                </a:lnTo>
                <a:cubicBezTo>
                  <a:pt x="295845" y="655316"/>
                  <a:pt x="297707" y="658777"/>
                  <a:pt x="304368" y="658573"/>
                </a:cubicBezTo>
                <a:cubicBezTo>
                  <a:pt x="307978" y="658498"/>
                  <a:pt x="309430" y="658014"/>
                  <a:pt x="310881" y="657605"/>
                </a:cubicBezTo>
                <a:lnTo>
                  <a:pt x="314622" y="674167"/>
                </a:lnTo>
                <a:cubicBezTo>
                  <a:pt x="311700" y="675078"/>
                  <a:pt x="307271" y="675972"/>
                  <a:pt x="301726" y="676046"/>
                </a:cubicBezTo>
                <a:cubicBezTo>
                  <a:pt x="283787" y="676325"/>
                  <a:pt x="275115" y="667319"/>
                  <a:pt x="275115" y="650478"/>
                </a:cubicBezTo>
                <a:lnTo>
                  <a:pt x="275115" y="533334"/>
                </a:lnTo>
                <a:close/>
                <a:moveTo>
                  <a:pt x="228202" y="533315"/>
                </a:moveTo>
                <a:lnTo>
                  <a:pt x="248932" y="533315"/>
                </a:lnTo>
                <a:lnTo>
                  <a:pt x="248932" y="646160"/>
                </a:lnTo>
                <a:cubicBezTo>
                  <a:pt x="248932" y="655316"/>
                  <a:pt x="250793" y="658777"/>
                  <a:pt x="257455" y="658573"/>
                </a:cubicBezTo>
                <a:cubicBezTo>
                  <a:pt x="261065" y="658498"/>
                  <a:pt x="262517" y="658014"/>
                  <a:pt x="263968" y="657605"/>
                </a:cubicBezTo>
                <a:lnTo>
                  <a:pt x="267709" y="674167"/>
                </a:lnTo>
                <a:cubicBezTo>
                  <a:pt x="264787" y="675078"/>
                  <a:pt x="260358" y="675972"/>
                  <a:pt x="254813" y="676046"/>
                </a:cubicBezTo>
                <a:cubicBezTo>
                  <a:pt x="236874" y="676325"/>
                  <a:pt x="228202" y="667319"/>
                  <a:pt x="228202" y="650478"/>
                </a:cubicBezTo>
                <a:lnTo>
                  <a:pt x="228202" y="533334"/>
                </a:lnTo>
                <a:close/>
                <a:moveTo>
                  <a:pt x="54115" y="531398"/>
                </a:moveTo>
                <a:cubicBezTo>
                  <a:pt x="82959" y="531398"/>
                  <a:pt x="103038" y="547886"/>
                  <a:pt x="103671" y="570626"/>
                </a:cubicBezTo>
                <a:lnTo>
                  <a:pt x="83015" y="570626"/>
                </a:lnTo>
                <a:cubicBezTo>
                  <a:pt x="81489" y="557525"/>
                  <a:pt x="69914" y="549896"/>
                  <a:pt x="53631" y="549896"/>
                </a:cubicBezTo>
                <a:cubicBezTo>
                  <a:pt x="36158" y="549896"/>
                  <a:pt x="25141" y="558847"/>
                  <a:pt x="25141" y="570905"/>
                </a:cubicBezTo>
                <a:cubicBezTo>
                  <a:pt x="25085" y="584490"/>
                  <a:pt x="39842" y="589681"/>
                  <a:pt x="50933" y="592529"/>
                </a:cubicBezTo>
                <a:lnTo>
                  <a:pt x="64796" y="596139"/>
                </a:lnTo>
                <a:cubicBezTo>
                  <a:pt x="82829" y="600567"/>
                  <a:pt x="105625" y="610486"/>
                  <a:pt x="105625" y="636055"/>
                </a:cubicBezTo>
                <a:cubicBezTo>
                  <a:pt x="105625" y="660116"/>
                  <a:pt x="84913" y="677646"/>
                  <a:pt x="53092" y="677646"/>
                </a:cubicBezTo>
                <a:cubicBezTo>
                  <a:pt x="21270" y="677646"/>
                  <a:pt x="1377" y="661772"/>
                  <a:pt x="0" y="636055"/>
                </a:cubicBezTo>
                <a:lnTo>
                  <a:pt x="21493" y="636055"/>
                </a:lnTo>
                <a:cubicBezTo>
                  <a:pt x="22740" y="651501"/>
                  <a:pt x="36473" y="658851"/>
                  <a:pt x="52961" y="658851"/>
                </a:cubicBezTo>
                <a:lnTo>
                  <a:pt x="52924" y="658869"/>
                </a:lnTo>
                <a:cubicBezTo>
                  <a:pt x="71161" y="658869"/>
                  <a:pt x="84392" y="649714"/>
                  <a:pt x="84392" y="635851"/>
                </a:cubicBezTo>
                <a:cubicBezTo>
                  <a:pt x="84392" y="623234"/>
                  <a:pt x="72687" y="618246"/>
                  <a:pt x="57501" y="614227"/>
                </a:cubicBezTo>
                <a:lnTo>
                  <a:pt x="40735" y="609649"/>
                </a:lnTo>
                <a:cubicBezTo>
                  <a:pt x="17939" y="603489"/>
                  <a:pt x="3796" y="591914"/>
                  <a:pt x="3796" y="572152"/>
                </a:cubicBezTo>
                <a:cubicBezTo>
                  <a:pt x="3796" y="547681"/>
                  <a:pt x="25624" y="531398"/>
                  <a:pt x="54115" y="531398"/>
                </a:cubicBezTo>
                <a:close/>
                <a:moveTo>
                  <a:pt x="556819" y="304164"/>
                </a:moveTo>
                <a:cubicBezTo>
                  <a:pt x="555534" y="304648"/>
                  <a:pt x="554269" y="304927"/>
                  <a:pt x="553134" y="305057"/>
                </a:cubicBezTo>
                <a:lnTo>
                  <a:pt x="553599" y="359469"/>
                </a:lnTo>
                <a:cubicBezTo>
                  <a:pt x="554623" y="359786"/>
                  <a:pt x="555534" y="360326"/>
                  <a:pt x="556279" y="361033"/>
                </a:cubicBezTo>
                <a:cubicBezTo>
                  <a:pt x="557526" y="359823"/>
                  <a:pt x="559275" y="359079"/>
                  <a:pt x="561210" y="359079"/>
                </a:cubicBezTo>
                <a:cubicBezTo>
                  <a:pt x="562718" y="359079"/>
                  <a:pt x="564076" y="359544"/>
                  <a:pt x="565211" y="360288"/>
                </a:cubicBezTo>
                <a:lnTo>
                  <a:pt x="565192" y="360307"/>
                </a:lnTo>
                <a:cubicBezTo>
                  <a:pt x="565899" y="359395"/>
                  <a:pt x="566867" y="358670"/>
                  <a:pt x="567984" y="358205"/>
                </a:cubicBezTo>
                <a:close/>
                <a:moveTo>
                  <a:pt x="545039" y="303736"/>
                </a:moveTo>
                <a:lnTo>
                  <a:pt x="534060" y="357423"/>
                </a:lnTo>
                <a:cubicBezTo>
                  <a:pt x="535363" y="357851"/>
                  <a:pt x="536479" y="358614"/>
                  <a:pt x="537279" y="359600"/>
                </a:cubicBezTo>
                <a:cubicBezTo>
                  <a:pt x="538414" y="358837"/>
                  <a:pt x="539791" y="358372"/>
                  <a:pt x="541299" y="358372"/>
                </a:cubicBezTo>
                <a:cubicBezTo>
                  <a:pt x="543494" y="358372"/>
                  <a:pt x="545430" y="359339"/>
                  <a:pt x="546677" y="360810"/>
                </a:cubicBezTo>
                <a:cubicBezTo>
                  <a:pt x="547365" y="360214"/>
                  <a:pt x="548184" y="359767"/>
                  <a:pt x="549096" y="359469"/>
                </a:cubicBezTo>
                <a:lnTo>
                  <a:pt x="549096" y="305076"/>
                </a:lnTo>
                <a:cubicBezTo>
                  <a:pt x="547514" y="304722"/>
                  <a:pt x="546174" y="304256"/>
                  <a:pt x="545039" y="303736"/>
                </a:cubicBezTo>
                <a:close/>
                <a:moveTo>
                  <a:pt x="560671" y="301837"/>
                </a:moveTo>
                <a:cubicBezTo>
                  <a:pt x="559778" y="302619"/>
                  <a:pt x="558829" y="303234"/>
                  <a:pt x="557861" y="303699"/>
                </a:cubicBezTo>
                <a:lnTo>
                  <a:pt x="569063" y="357851"/>
                </a:lnTo>
                <a:cubicBezTo>
                  <a:pt x="569622" y="357721"/>
                  <a:pt x="570180" y="357627"/>
                  <a:pt x="570775" y="357627"/>
                </a:cubicBezTo>
                <a:lnTo>
                  <a:pt x="574224" y="358517"/>
                </a:lnTo>
                <a:lnTo>
                  <a:pt x="574218" y="358520"/>
                </a:lnTo>
                <a:lnTo>
                  <a:pt x="574237" y="358520"/>
                </a:lnTo>
                <a:lnTo>
                  <a:pt x="574224" y="358517"/>
                </a:lnTo>
                <a:lnTo>
                  <a:pt x="579242" y="355692"/>
                </a:lnTo>
                <a:close/>
                <a:moveTo>
                  <a:pt x="541243" y="301094"/>
                </a:moveTo>
                <a:lnTo>
                  <a:pt x="522578" y="355227"/>
                </a:lnTo>
                <a:cubicBezTo>
                  <a:pt x="524848" y="355320"/>
                  <a:pt x="526840" y="356418"/>
                  <a:pt x="528012" y="358074"/>
                </a:cubicBezTo>
                <a:cubicBezTo>
                  <a:pt x="529091" y="357423"/>
                  <a:pt x="530394" y="357032"/>
                  <a:pt x="531789" y="357032"/>
                </a:cubicBezTo>
                <a:lnTo>
                  <a:pt x="531789" y="357014"/>
                </a:lnTo>
                <a:cubicBezTo>
                  <a:pt x="532199" y="357014"/>
                  <a:pt x="532590" y="357069"/>
                  <a:pt x="532980" y="357125"/>
                </a:cubicBezTo>
                <a:lnTo>
                  <a:pt x="544016" y="303178"/>
                </a:lnTo>
                <a:cubicBezTo>
                  <a:pt x="542862" y="302526"/>
                  <a:pt x="541950" y="301837"/>
                  <a:pt x="541243" y="301094"/>
                </a:cubicBezTo>
                <a:close/>
                <a:moveTo>
                  <a:pt x="563071" y="298972"/>
                </a:moveTo>
                <a:cubicBezTo>
                  <a:pt x="562625" y="299735"/>
                  <a:pt x="562122" y="300386"/>
                  <a:pt x="561582" y="300963"/>
                </a:cubicBezTo>
                <a:lnTo>
                  <a:pt x="580433" y="355673"/>
                </a:lnTo>
                <a:cubicBezTo>
                  <a:pt x="582890" y="355822"/>
                  <a:pt x="584956" y="357144"/>
                  <a:pt x="586034" y="359042"/>
                </a:cubicBezTo>
                <a:lnTo>
                  <a:pt x="586034" y="359023"/>
                </a:lnTo>
                <a:cubicBezTo>
                  <a:pt x="587840" y="358316"/>
                  <a:pt x="589980" y="357069"/>
                  <a:pt x="591971" y="354910"/>
                </a:cubicBezTo>
                <a:lnTo>
                  <a:pt x="567090" y="304982"/>
                </a:lnTo>
                <a:cubicBezTo>
                  <a:pt x="564690" y="303363"/>
                  <a:pt x="563499" y="301000"/>
                  <a:pt x="563071" y="298972"/>
                </a:cubicBezTo>
                <a:close/>
                <a:moveTo>
                  <a:pt x="538861" y="296925"/>
                </a:moveTo>
                <a:lnTo>
                  <a:pt x="508528" y="354092"/>
                </a:lnTo>
                <a:cubicBezTo>
                  <a:pt x="510203" y="357069"/>
                  <a:pt x="512455" y="359488"/>
                  <a:pt x="515507" y="360884"/>
                </a:cubicBezTo>
                <a:cubicBezTo>
                  <a:pt x="515841" y="357981"/>
                  <a:pt x="518261" y="355692"/>
                  <a:pt x="521387" y="355302"/>
                </a:cubicBezTo>
                <a:lnTo>
                  <a:pt x="540406" y="300144"/>
                </a:lnTo>
                <a:cubicBezTo>
                  <a:pt x="539568" y="299028"/>
                  <a:pt x="539103" y="297911"/>
                  <a:pt x="538861" y="296925"/>
                </a:cubicBezTo>
                <a:close/>
                <a:moveTo>
                  <a:pt x="549394" y="257641"/>
                </a:moveTo>
                <a:lnTo>
                  <a:pt x="552520" y="257641"/>
                </a:lnTo>
                <a:lnTo>
                  <a:pt x="552520" y="275171"/>
                </a:lnTo>
                <a:lnTo>
                  <a:pt x="558958" y="275171"/>
                </a:lnTo>
                <a:lnTo>
                  <a:pt x="558958" y="283359"/>
                </a:lnTo>
                <a:lnTo>
                  <a:pt x="586668" y="298191"/>
                </a:lnTo>
                <a:lnTo>
                  <a:pt x="586668" y="298227"/>
                </a:lnTo>
                <a:lnTo>
                  <a:pt x="591915" y="298767"/>
                </a:lnTo>
                <a:lnTo>
                  <a:pt x="591767" y="300293"/>
                </a:lnTo>
                <a:lnTo>
                  <a:pt x="586723" y="299772"/>
                </a:lnTo>
                <a:cubicBezTo>
                  <a:pt x="585979" y="301336"/>
                  <a:pt x="582834" y="306788"/>
                  <a:pt x="574720" y="306974"/>
                </a:cubicBezTo>
                <a:cubicBezTo>
                  <a:pt x="572320" y="307030"/>
                  <a:pt x="570366" y="306620"/>
                  <a:pt x="568784" y="305950"/>
                </a:cubicBezTo>
                <a:lnTo>
                  <a:pt x="592734" y="354017"/>
                </a:lnTo>
                <a:cubicBezTo>
                  <a:pt x="596697" y="349104"/>
                  <a:pt x="599786" y="340153"/>
                  <a:pt x="598019" y="323834"/>
                </a:cubicBezTo>
                <a:cubicBezTo>
                  <a:pt x="598019" y="323834"/>
                  <a:pt x="595469" y="323889"/>
                  <a:pt x="594483" y="323517"/>
                </a:cubicBezTo>
                <a:cubicBezTo>
                  <a:pt x="593497" y="323145"/>
                  <a:pt x="592343" y="322438"/>
                  <a:pt x="592343" y="322438"/>
                </a:cubicBezTo>
                <a:cubicBezTo>
                  <a:pt x="592343" y="322438"/>
                  <a:pt x="595990" y="320670"/>
                  <a:pt x="601629" y="315869"/>
                </a:cubicBezTo>
                <a:cubicBezTo>
                  <a:pt x="601629" y="315869"/>
                  <a:pt x="603806" y="313785"/>
                  <a:pt x="607063" y="313524"/>
                </a:cubicBezTo>
                <a:cubicBezTo>
                  <a:pt x="607063" y="313524"/>
                  <a:pt x="609370" y="313226"/>
                  <a:pt x="610059" y="314548"/>
                </a:cubicBezTo>
                <a:cubicBezTo>
                  <a:pt x="610059" y="314548"/>
                  <a:pt x="611212" y="314473"/>
                  <a:pt x="613948" y="314082"/>
                </a:cubicBezTo>
                <a:cubicBezTo>
                  <a:pt x="616703" y="313692"/>
                  <a:pt x="618209" y="314827"/>
                  <a:pt x="618209" y="314827"/>
                </a:cubicBezTo>
                <a:lnTo>
                  <a:pt x="617670" y="317730"/>
                </a:lnTo>
                <a:cubicBezTo>
                  <a:pt x="617670" y="317730"/>
                  <a:pt x="617112" y="319293"/>
                  <a:pt x="618749" y="319870"/>
                </a:cubicBezTo>
                <a:cubicBezTo>
                  <a:pt x="618749" y="319870"/>
                  <a:pt x="619010" y="319926"/>
                  <a:pt x="619252" y="320186"/>
                </a:cubicBezTo>
                <a:lnTo>
                  <a:pt x="619214" y="320168"/>
                </a:lnTo>
                <a:cubicBezTo>
                  <a:pt x="620033" y="321023"/>
                  <a:pt x="619456" y="322401"/>
                  <a:pt x="618303" y="322661"/>
                </a:cubicBezTo>
                <a:cubicBezTo>
                  <a:pt x="618247" y="322679"/>
                  <a:pt x="618135" y="322679"/>
                  <a:pt x="618135" y="322679"/>
                </a:cubicBezTo>
                <a:lnTo>
                  <a:pt x="616163" y="322679"/>
                </a:lnTo>
                <a:lnTo>
                  <a:pt x="614953" y="327313"/>
                </a:lnTo>
                <a:cubicBezTo>
                  <a:pt x="614953" y="327313"/>
                  <a:pt x="608347" y="325527"/>
                  <a:pt x="608142" y="328914"/>
                </a:cubicBezTo>
                <a:cubicBezTo>
                  <a:pt x="607938" y="332301"/>
                  <a:pt x="610319" y="354762"/>
                  <a:pt x="606523" y="363880"/>
                </a:cubicBezTo>
                <a:cubicBezTo>
                  <a:pt x="604216" y="369425"/>
                  <a:pt x="599786" y="378488"/>
                  <a:pt x="583801" y="384517"/>
                </a:cubicBezTo>
                <a:cubicBezTo>
                  <a:pt x="586500" y="385337"/>
                  <a:pt x="588733" y="386267"/>
                  <a:pt x="589980" y="387308"/>
                </a:cubicBezTo>
                <a:cubicBezTo>
                  <a:pt x="595377" y="391831"/>
                  <a:pt x="589757" y="396762"/>
                  <a:pt x="589757" y="396762"/>
                </a:cubicBezTo>
                <a:cubicBezTo>
                  <a:pt x="587021" y="399274"/>
                  <a:pt x="581587" y="397842"/>
                  <a:pt x="581587" y="397842"/>
                </a:cubicBezTo>
                <a:lnTo>
                  <a:pt x="568560" y="395199"/>
                </a:lnTo>
                <a:cubicBezTo>
                  <a:pt x="567853" y="396725"/>
                  <a:pt x="566904" y="397656"/>
                  <a:pt x="566904" y="397656"/>
                </a:cubicBezTo>
                <a:cubicBezTo>
                  <a:pt x="564374" y="399925"/>
                  <a:pt x="561340" y="399162"/>
                  <a:pt x="561340" y="399162"/>
                </a:cubicBezTo>
                <a:lnTo>
                  <a:pt x="544332" y="395702"/>
                </a:lnTo>
                <a:cubicBezTo>
                  <a:pt x="544016" y="396427"/>
                  <a:pt x="543755" y="396874"/>
                  <a:pt x="543755" y="396874"/>
                </a:cubicBezTo>
                <a:cubicBezTo>
                  <a:pt x="541838" y="400056"/>
                  <a:pt x="538321" y="399051"/>
                  <a:pt x="538321" y="399051"/>
                </a:cubicBezTo>
                <a:lnTo>
                  <a:pt x="511431" y="393041"/>
                </a:lnTo>
                <a:cubicBezTo>
                  <a:pt x="506183" y="390621"/>
                  <a:pt x="507858" y="385838"/>
                  <a:pt x="507858" y="385838"/>
                </a:cubicBezTo>
                <a:cubicBezTo>
                  <a:pt x="509198" y="382451"/>
                  <a:pt x="510780" y="381168"/>
                  <a:pt x="512064" y="380740"/>
                </a:cubicBezTo>
                <a:cubicBezTo>
                  <a:pt x="511338" y="380256"/>
                  <a:pt x="510668" y="379754"/>
                  <a:pt x="510054" y="379289"/>
                </a:cubicBezTo>
                <a:cubicBezTo>
                  <a:pt x="498517" y="370672"/>
                  <a:pt x="497047" y="361200"/>
                  <a:pt x="495149" y="346871"/>
                </a:cubicBezTo>
                <a:cubicBezTo>
                  <a:pt x="495149" y="346871"/>
                  <a:pt x="494534" y="341977"/>
                  <a:pt x="494553" y="337083"/>
                </a:cubicBezTo>
                <a:cubicBezTo>
                  <a:pt x="494571" y="332412"/>
                  <a:pt x="495278" y="327741"/>
                  <a:pt x="492729" y="327444"/>
                </a:cubicBezTo>
                <a:cubicBezTo>
                  <a:pt x="492729" y="327444"/>
                  <a:pt x="491873" y="327015"/>
                  <a:pt x="487537" y="328076"/>
                </a:cubicBezTo>
                <a:lnTo>
                  <a:pt x="486123" y="323536"/>
                </a:lnTo>
                <a:cubicBezTo>
                  <a:pt x="486123" y="323536"/>
                  <a:pt x="482476" y="324429"/>
                  <a:pt x="482476" y="322308"/>
                </a:cubicBezTo>
                <a:cubicBezTo>
                  <a:pt x="482476" y="322308"/>
                  <a:pt x="482605" y="321079"/>
                  <a:pt x="484411" y="320130"/>
                </a:cubicBezTo>
                <a:cubicBezTo>
                  <a:pt x="484411" y="320130"/>
                  <a:pt x="484597" y="319181"/>
                  <a:pt x="484169" y="318195"/>
                </a:cubicBezTo>
                <a:cubicBezTo>
                  <a:pt x="483741" y="317209"/>
                  <a:pt x="483108" y="315050"/>
                  <a:pt x="485472" y="314919"/>
                </a:cubicBezTo>
                <a:cubicBezTo>
                  <a:pt x="487835" y="314790"/>
                  <a:pt x="488077" y="314752"/>
                  <a:pt x="491799" y="315199"/>
                </a:cubicBezTo>
                <a:cubicBezTo>
                  <a:pt x="491799" y="315199"/>
                  <a:pt x="492487" y="313561"/>
                  <a:pt x="495372" y="313933"/>
                </a:cubicBezTo>
                <a:cubicBezTo>
                  <a:pt x="498256" y="314306"/>
                  <a:pt x="499503" y="315367"/>
                  <a:pt x="500917" y="316371"/>
                </a:cubicBezTo>
                <a:cubicBezTo>
                  <a:pt x="501252" y="316613"/>
                  <a:pt x="508752" y="321972"/>
                  <a:pt x="509979" y="322028"/>
                </a:cubicBezTo>
                <a:cubicBezTo>
                  <a:pt x="509979" y="322028"/>
                  <a:pt x="509737" y="322866"/>
                  <a:pt x="507282" y="323480"/>
                </a:cubicBezTo>
                <a:cubicBezTo>
                  <a:pt x="507282" y="323480"/>
                  <a:pt x="505830" y="323834"/>
                  <a:pt x="504397" y="323834"/>
                </a:cubicBezTo>
                <a:cubicBezTo>
                  <a:pt x="504397" y="323834"/>
                  <a:pt x="502369" y="341549"/>
                  <a:pt x="507858" y="352882"/>
                </a:cubicBezTo>
                <a:lnTo>
                  <a:pt x="536498" y="298898"/>
                </a:lnTo>
                <a:cubicBezTo>
                  <a:pt x="531399" y="303791"/>
                  <a:pt x="525034" y="302750"/>
                  <a:pt x="525034" y="302750"/>
                </a:cubicBezTo>
                <a:cubicBezTo>
                  <a:pt x="513887" y="301391"/>
                  <a:pt x="512436" y="294059"/>
                  <a:pt x="512250" y="292105"/>
                </a:cubicBezTo>
                <a:lnTo>
                  <a:pt x="508603" y="291733"/>
                </a:lnTo>
                <a:lnTo>
                  <a:pt x="508752" y="290207"/>
                </a:lnTo>
                <a:lnTo>
                  <a:pt x="513999" y="290746"/>
                </a:lnTo>
                <a:lnTo>
                  <a:pt x="543624" y="283359"/>
                </a:lnTo>
                <a:lnTo>
                  <a:pt x="543624" y="275153"/>
                </a:lnTo>
                <a:lnTo>
                  <a:pt x="549394" y="275153"/>
                </a:lnTo>
                <a:lnTo>
                  <a:pt x="549394" y="272659"/>
                </a:lnTo>
                <a:cubicBezTo>
                  <a:pt x="548723" y="272342"/>
                  <a:pt x="543922" y="270277"/>
                  <a:pt x="533129" y="269607"/>
                </a:cubicBezTo>
                <a:cubicBezTo>
                  <a:pt x="521461" y="268900"/>
                  <a:pt x="512920" y="269197"/>
                  <a:pt x="512920" y="269197"/>
                </a:cubicBezTo>
                <a:cubicBezTo>
                  <a:pt x="512920" y="269197"/>
                  <a:pt x="513813" y="265606"/>
                  <a:pt x="523974" y="263726"/>
                </a:cubicBezTo>
                <a:cubicBezTo>
                  <a:pt x="534116" y="261847"/>
                  <a:pt x="537037" y="265364"/>
                  <a:pt x="549394" y="261828"/>
                </a:cubicBezTo>
                <a:close/>
                <a:moveTo>
                  <a:pt x="454468" y="184341"/>
                </a:moveTo>
                <a:cubicBezTo>
                  <a:pt x="453166" y="184824"/>
                  <a:pt x="451901" y="185104"/>
                  <a:pt x="450765" y="185234"/>
                </a:cubicBezTo>
                <a:lnTo>
                  <a:pt x="451230" y="239646"/>
                </a:lnTo>
                <a:cubicBezTo>
                  <a:pt x="452254" y="239981"/>
                  <a:pt x="453184" y="240521"/>
                  <a:pt x="453910" y="241228"/>
                </a:cubicBezTo>
                <a:cubicBezTo>
                  <a:pt x="455157" y="240019"/>
                  <a:pt x="456906" y="239274"/>
                  <a:pt x="458842" y="239274"/>
                </a:cubicBezTo>
                <a:cubicBezTo>
                  <a:pt x="460349" y="239274"/>
                  <a:pt x="461707" y="239721"/>
                  <a:pt x="462842" y="240484"/>
                </a:cubicBezTo>
                <a:cubicBezTo>
                  <a:pt x="463550" y="239572"/>
                  <a:pt x="464517" y="238828"/>
                  <a:pt x="465634" y="238381"/>
                </a:cubicBezTo>
                <a:close/>
                <a:moveTo>
                  <a:pt x="442671" y="183913"/>
                </a:moveTo>
                <a:lnTo>
                  <a:pt x="431691" y="237600"/>
                </a:lnTo>
                <a:cubicBezTo>
                  <a:pt x="432975" y="238027"/>
                  <a:pt x="434092" y="238772"/>
                  <a:pt x="434892" y="239777"/>
                </a:cubicBezTo>
                <a:cubicBezTo>
                  <a:pt x="436027" y="239014"/>
                  <a:pt x="437422" y="238549"/>
                  <a:pt x="438930" y="238549"/>
                </a:cubicBezTo>
                <a:cubicBezTo>
                  <a:pt x="441126" y="238549"/>
                  <a:pt x="443042" y="239516"/>
                  <a:pt x="444308" y="240986"/>
                </a:cubicBezTo>
                <a:cubicBezTo>
                  <a:pt x="444996" y="240409"/>
                  <a:pt x="445816" y="239944"/>
                  <a:pt x="446727" y="239646"/>
                </a:cubicBezTo>
                <a:lnTo>
                  <a:pt x="446727" y="185252"/>
                </a:lnTo>
                <a:cubicBezTo>
                  <a:pt x="445146" y="184899"/>
                  <a:pt x="443806" y="184433"/>
                  <a:pt x="442671" y="183913"/>
                </a:cubicBezTo>
                <a:close/>
                <a:moveTo>
                  <a:pt x="458320" y="182033"/>
                </a:moveTo>
                <a:cubicBezTo>
                  <a:pt x="457428" y="182814"/>
                  <a:pt x="456478" y="183429"/>
                  <a:pt x="455511" y="183894"/>
                </a:cubicBezTo>
                <a:lnTo>
                  <a:pt x="466694" y="238046"/>
                </a:lnTo>
                <a:cubicBezTo>
                  <a:pt x="467253" y="237916"/>
                  <a:pt x="467811" y="237823"/>
                  <a:pt x="468406" y="237823"/>
                </a:cubicBezTo>
                <a:cubicBezTo>
                  <a:pt x="469672" y="237823"/>
                  <a:pt x="470844" y="238158"/>
                  <a:pt x="471868" y="238716"/>
                </a:cubicBezTo>
                <a:cubicBezTo>
                  <a:pt x="472966" y="237153"/>
                  <a:pt x="474790" y="236092"/>
                  <a:pt x="476892" y="235887"/>
                </a:cubicBezTo>
                <a:close/>
                <a:moveTo>
                  <a:pt x="438874" y="181307"/>
                </a:moveTo>
                <a:lnTo>
                  <a:pt x="420210" y="235422"/>
                </a:lnTo>
                <a:cubicBezTo>
                  <a:pt x="422480" y="235515"/>
                  <a:pt x="424471" y="236613"/>
                  <a:pt x="425643" y="238269"/>
                </a:cubicBezTo>
                <a:cubicBezTo>
                  <a:pt x="426723" y="237600"/>
                  <a:pt x="428025" y="237208"/>
                  <a:pt x="429420" y="237208"/>
                </a:cubicBezTo>
                <a:cubicBezTo>
                  <a:pt x="429830" y="237208"/>
                  <a:pt x="430221" y="237264"/>
                  <a:pt x="430612" y="237320"/>
                </a:cubicBezTo>
                <a:lnTo>
                  <a:pt x="441628" y="183392"/>
                </a:lnTo>
                <a:cubicBezTo>
                  <a:pt x="440493" y="182740"/>
                  <a:pt x="439581" y="182033"/>
                  <a:pt x="438874" y="181307"/>
                </a:cubicBezTo>
                <a:close/>
                <a:moveTo>
                  <a:pt x="460702" y="179167"/>
                </a:moveTo>
                <a:cubicBezTo>
                  <a:pt x="460256" y="179930"/>
                  <a:pt x="459735" y="180581"/>
                  <a:pt x="459214" y="181158"/>
                </a:cubicBezTo>
                <a:lnTo>
                  <a:pt x="478065" y="235869"/>
                </a:lnTo>
                <a:cubicBezTo>
                  <a:pt x="480502" y="236017"/>
                  <a:pt x="482587" y="237339"/>
                  <a:pt x="483666" y="239237"/>
                </a:cubicBezTo>
                <a:cubicBezTo>
                  <a:pt x="485471" y="238530"/>
                  <a:pt x="487592" y="237283"/>
                  <a:pt x="489602" y="235124"/>
                </a:cubicBezTo>
                <a:lnTo>
                  <a:pt x="464722" y="185196"/>
                </a:lnTo>
                <a:cubicBezTo>
                  <a:pt x="462322" y="183559"/>
                  <a:pt x="461130" y="181214"/>
                  <a:pt x="460702" y="179167"/>
                </a:cubicBezTo>
                <a:close/>
                <a:moveTo>
                  <a:pt x="436492" y="177102"/>
                </a:moveTo>
                <a:lnTo>
                  <a:pt x="406160" y="234269"/>
                </a:lnTo>
                <a:cubicBezTo>
                  <a:pt x="407816" y="237246"/>
                  <a:pt x="410086" y="239683"/>
                  <a:pt x="413138" y="241079"/>
                </a:cubicBezTo>
                <a:cubicBezTo>
                  <a:pt x="413454" y="238176"/>
                  <a:pt x="415892" y="235869"/>
                  <a:pt x="419000" y="235478"/>
                </a:cubicBezTo>
                <a:lnTo>
                  <a:pt x="438018" y="180321"/>
                </a:lnTo>
                <a:cubicBezTo>
                  <a:pt x="437199" y="179204"/>
                  <a:pt x="436734" y="178088"/>
                  <a:pt x="436492" y="177102"/>
                </a:cubicBezTo>
                <a:close/>
                <a:moveTo>
                  <a:pt x="447062" y="137818"/>
                </a:moveTo>
                <a:lnTo>
                  <a:pt x="450189" y="137818"/>
                </a:lnTo>
                <a:lnTo>
                  <a:pt x="450189" y="155329"/>
                </a:lnTo>
                <a:lnTo>
                  <a:pt x="456627" y="155329"/>
                </a:lnTo>
                <a:lnTo>
                  <a:pt x="456627" y="163536"/>
                </a:lnTo>
                <a:lnTo>
                  <a:pt x="484336" y="178349"/>
                </a:lnTo>
                <a:lnTo>
                  <a:pt x="484336" y="178404"/>
                </a:lnTo>
                <a:lnTo>
                  <a:pt x="489584" y="178944"/>
                </a:lnTo>
                <a:lnTo>
                  <a:pt x="489435" y="180470"/>
                </a:lnTo>
                <a:lnTo>
                  <a:pt x="484373" y="179949"/>
                </a:lnTo>
                <a:cubicBezTo>
                  <a:pt x="483647" y="181512"/>
                  <a:pt x="480502" y="186964"/>
                  <a:pt x="472370" y="187150"/>
                </a:cubicBezTo>
                <a:cubicBezTo>
                  <a:pt x="469951" y="187206"/>
                  <a:pt x="468016" y="186797"/>
                  <a:pt x="466434" y="186127"/>
                </a:cubicBezTo>
                <a:lnTo>
                  <a:pt x="490384" y="234194"/>
                </a:lnTo>
                <a:cubicBezTo>
                  <a:pt x="494329" y="229281"/>
                  <a:pt x="497418" y="220349"/>
                  <a:pt x="495669" y="204029"/>
                </a:cubicBezTo>
                <a:cubicBezTo>
                  <a:pt x="495669" y="204029"/>
                  <a:pt x="493119" y="204084"/>
                  <a:pt x="492133" y="203694"/>
                </a:cubicBezTo>
                <a:cubicBezTo>
                  <a:pt x="491129" y="203321"/>
                  <a:pt x="489974" y="202614"/>
                  <a:pt x="489974" y="202614"/>
                </a:cubicBezTo>
                <a:cubicBezTo>
                  <a:pt x="489974" y="202614"/>
                  <a:pt x="493622" y="200866"/>
                  <a:pt x="499260" y="196045"/>
                </a:cubicBezTo>
                <a:cubicBezTo>
                  <a:pt x="499260" y="196045"/>
                  <a:pt x="501438" y="193961"/>
                  <a:pt x="504695" y="193701"/>
                </a:cubicBezTo>
                <a:cubicBezTo>
                  <a:pt x="504695" y="193701"/>
                  <a:pt x="507002" y="193421"/>
                  <a:pt x="507690" y="194743"/>
                </a:cubicBezTo>
                <a:cubicBezTo>
                  <a:pt x="507690" y="194743"/>
                  <a:pt x="508844" y="194668"/>
                  <a:pt x="511579" y="194278"/>
                </a:cubicBezTo>
                <a:cubicBezTo>
                  <a:pt x="514334" y="193887"/>
                  <a:pt x="515841" y="195022"/>
                  <a:pt x="515841" y="195022"/>
                </a:cubicBezTo>
                <a:lnTo>
                  <a:pt x="515302" y="197925"/>
                </a:lnTo>
                <a:cubicBezTo>
                  <a:pt x="515302" y="197925"/>
                  <a:pt x="514743" y="199488"/>
                  <a:pt x="516380" y="200065"/>
                </a:cubicBezTo>
                <a:cubicBezTo>
                  <a:pt x="516380" y="200065"/>
                  <a:pt x="516622" y="200121"/>
                  <a:pt x="516883" y="200382"/>
                </a:cubicBezTo>
                <a:cubicBezTo>
                  <a:pt x="517683" y="201237"/>
                  <a:pt x="517106" y="202596"/>
                  <a:pt x="515953" y="202875"/>
                </a:cubicBezTo>
                <a:cubicBezTo>
                  <a:pt x="515897" y="202875"/>
                  <a:pt x="515785" y="202893"/>
                  <a:pt x="515785" y="202893"/>
                </a:cubicBezTo>
                <a:lnTo>
                  <a:pt x="513813" y="202893"/>
                </a:lnTo>
                <a:lnTo>
                  <a:pt x="512622" y="207527"/>
                </a:lnTo>
                <a:cubicBezTo>
                  <a:pt x="512622" y="207527"/>
                  <a:pt x="505997" y="205740"/>
                  <a:pt x="505811" y="209127"/>
                </a:cubicBezTo>
                <a:cubicBezTo>
                  <a:pt x="505606" y="212514"/>
                  <a:pt x="507969" y="234976"/>
                  <a:pt x="504192" y="244094"/>
                </a:cubicBezTo>
                <a:cubicBezTo>
                  <a:pt x="501884" y="249639"/>
                  <a:pt x="497455" y="258702"/>
                  <a:pt x="481470" y="264731"/>
                </a:cubicBezTo>
                <a:cubicBezTo>
                  <a:pt x="484187" y="265550"/>
                  <a:pt x="486402" y="266481"/>
                  <a:pt x="487648" y="267541"/>
                </a:cubicBezTo>
                <a:cubicBezTo>
                  <a:pt x="493027" y="272045"/>
                  <a:pt x="487425" y="276976"/>
                  <a:pt x="487425" y="276976"/>
                </a:cubicBezTo>
                <a:cubicBezTo>
                  <a:pt x="484671" y="279488"/>
                  <a:pt x="479256" y="278056"/>
                  <a:pt x="479256" y="278056"/>
                </a:cubicBezTo>
                <a:lnTo>
                  <a:pt x="466210" y="275413"/>
                </a:lnTo>
                <a:cubicBezTo>
                  <a:pt x="465503" y="276920"/>
                  <a:pt x="464554" y="277870"/>
                  <a:pt x="464554" y="277870"/>
                </a:cubicBezTo>
                <a:cubicBezTo>
                  <a:pt x="462024" y="280139"/>
                  <a:pt x="458990" y="279358"/>
                  <a:pt x="458990" y="279358"/>
                </a:cubicBezTo>
                <a:lnTo>
                  <a:pt x="441982" y="275916"/>
                </a:lnTo>
                <a:cubicBezTo>
                  <a:pt x="441647" y="276623"/>
                  <a:pt x="441386" y="277088"/>
                  <a:pt x="441386" y="277088"/>
                </a:cubicBezTo>
                <a:cubicBezTo>
                  <a:pt x="439488" y="280270"/>
                  <a:pt x="435971" y="279265"/>
                  <a:pt x="435971" y="279265"/>
                </a:cubicBezTo>
                <a:lnTo>
                  <a:pt x="409081" y="273273"/>
                </a:lnTo>
                <a:cubicBezTo>
                  <a:pt x="403833" y="270853"/>
                  <a:pt x="405508" y="266071"/>
                  <a:pt x="405508" y="266071"/>
                </a:cubicBezTo>
                <a:cubicBezTo>
                  <a:pt x="406867" y="262665"/>
                  <a:pt x="408430" y="261382"/>
                  <a:pt x="409733" y="260972"/>
                </a:cubicBezTo>
                <a:cubicBezTo>
                  <a:pt x="408988" y="260470"/>
                  <a:pt x="408318" y="259967"/>
                  <a:pt x="407704" y="259521"/>
                </a:cubicBezTo>
                <a:cubicBezTo>
                  <a:pt x="396167" y="250905"/>
                  <a:pt x="394715" y="241433"/>
                  <a:pt x="392817" y="227104"/>
                </a:cubicBezTo>
                <a:cubicBezTo>
                  <a:pt x="392817" y="227104"/>
                  <a:pt x="392203" y="222191"/>
                  <a:pt x="392221" y="217297"/>
                </a:cubicBezTo>
                <a:cubicBezTo>
                  <a:pt x="392240" y="212607"/>
                  <a:pt x="392947" y="207955"/>
                  <a:pt x="390398" y="207658"/>
                </a:cubicBezTo>
                <a:cubicBezTo>
                  <a:pt x="390398" y="207658"/>
                  <a:pt x="389560" y="207229"/>
                  <a:pt x="385206" y="208290"/>
                </a:cubicBezTo>
                <a:lnTo>
                  <a:pt x="383792" y="203731"/>
                </a:lnTo>
                <a:cubicBezTo>
                  <a:pt x="383792" y="203731"/>
                  <a:pt x="380144" y="204624"/>
                  <a:pt x="380144" y="202503"/>
                </a:cubicBezTo>
                <a:cubicBezTo>
                  <a:pt x="380144" y="202503"/>
                  <a:pt x="380293" y="201275"/>
                  <a:pt x="382079" y="200326"/>
                </a:cubicBezTo>
                <a:cubicBezTo>
                  <a:pt x="382079" y="200326"/>
                  <a:pt x="382303" y="199377"/>
                  <a:pt x="381856" y="198390"/>
                </a:cubicBezTo>
                <a:cubicBezTo>
                  <a:pt x="381410" y="197404"/>
                  <a:pt x="380777" y="195264"/>
                  <a:pt x="383140" y="195133"/>
                </a:cubicBezTo>
                <a:cubicBezTo>
                  <a:pt x="385522" y="195004"/>
                  <a:pt x="385764" y="194948"/>
                  <a:pt x="389467" y="195394"/>
                </a:cubicBezTo>
                <a:cubicBezTo>
                  <a:pt x="389467" y="195394"/>
                  <a:pt x="390175" y="193775"/>
                  <a:pt x="393059" y="194147"/>
                </a:cubicBezTo>
                <a:cubicBezTo>
                  <a:pt x="395943" y="194501"/>
                  <a:pt x="397172" y="195561"/>
                  <a:pt x="398586" y="196566"/>
                </a:cubicBezTo>
                <a:cubicBezTo>
                  <a:pt x="398920" y="196808"/>
                  <a:pt x="406438" y="202168"/>
                  <a:pt x="407667" y="202224"/>
                </a:cubicBezTo>
                <a:cubicBezTo>
                  <a:pt x="407667" y="202224"/>
                  <a:pt x="407406" y="203061"/>
                  <a:pt x="404950" y="203657"/>
                </a:cubicBezTo>
                <a:cubicBezTo>
                  <a:pt x="404950" y="203657"/>
                  <a:pt x="403499" y="204029"/>
                  <a:pt x="402065" y="204029"/>
                </a:cubicBezTo>
                <a:cubicBezTo>
                  <a:pt x="402065" y="204029"/>
                  <a:pt x="400037" y="221744"/>
                  <a:pt x="405527" y="233078"/>
                </a:cubicBezTo>
                <a:lnTo>
                  <a:pt x="434166" y="179093"/>
                </a:lnTo>
                <a:cubicBezTo>
                  <a:pt x="429049" y="183987"/>
                  <a:pt x="422703" y="182945"/>
                  <a:pt x="422703" y="182945"/>
                </a:cubicBezTo>
                <a:cubicBezTo>
                  <a:pt x="411556" y="181586"/>
                  <a:pt x="410104" y="174236"/>
                  <a:pt x="409919" y="172301"/>
                </a:cubicBezTo>
                <a:lnTo>
                  <a:pt x="406252" y="171910"/>
                </a:lnTo>
                <a:lnTo>
                  <a:pt x="406420" y="170383"/>
                </a:lnTo>
                <a:lnTo>
                  <a:pt x="411668" y="170923"/>
                </a:lnTo>
                <a:lnTo>
                  <a:pt x="441293" y="163536"/>
                </a:lnTo>
                <a:lnTo>
                  <a:pt x="441293" y="155329"/>
                </a:lnTo>
                <a:lnTo>
                  <a:pt x="447062" y="155329"/>
                </a:lnTo>
                <a:lnTo>
                  <a:pt x="447062" y="152835"/>
                </a:lnTo>
                <a:cubicBezTo>
                  <a:pt x="446411" y="152519"/>
                  <a:pt x="441610" y="150454"/>
                  <a:pt x="430817" y="149784"/>
                </a:cubicBezTo>
                <a:cubicBezTo>
                  <a:pt x="419149" y="149058"/>
                  <a:pt x="410607" y="149355"/>
                  <a:pt x="410607" y="149355"/>
                </a:cubicBezTo>
                <a:cubicBezTo>
                  <a:pt x="410607" y="149355"/>
                  <a:pt x="411482" y="145783"/>
                  <a:pt x="421643" y="143903"/>
                </a:cubicBezTo>
                <a:cubicBezTo>
                  <a:pt x="431784" y="142024"/>
                  <a:pt x="434706" y="145541"/>
                  <a:pt x="447062" y="142005"/>
                </a:cubicBezTo>
                <a:close/>
                <a:moveTo>
                  <a:pt x="418758" y="85397"/>
                </a:moveTo>
                <a:lnTo>
                  <a:pt x="418796" y="85452"/>
                </a:lnTo>
                <a:lnTo>
                  <a:pt x="418749" y="85423"/>
                </a:lnTo>
                <a:close/>
                <a:moveTo>
                  <a:pt x="356362" y="69430"/>
                </a:moveTo>
                <a:cubicBezTo>
                  <a:pt x="355078" y="69914"/>
                  <a:pt x="353813" y="70193"/>
                  <a:pt x="352678" y="70323"/>
                </a:cubicBezTo>
                <a:lnTo>
                  <a:pt x="353143" y="124736"/>
                </a:lnTo>
                <a:cubicBezTo>
                  <a:pt x="354166" y="125052"/>
                  <a:pt x="355078" y="125592"/>
                  <a:pt x="355823" y="126299"/>
                </a:cubicBezTo>
                <a:cubicBezTo>
                  <a:pt x="357069" y="125090"/>
                  <a:pt x="358819" y="124345"/>
                  <a:pt x="360754" y="124345"/>
                </a:cubicBezTo>
                <a:cubicBezTo>
                  <a:pt x="362262" y="124345"/>
                  <a:pt x="363620" y="124810"/>
                  <a:pt x="364755" y="125555"/>
                </a:cubicBezTo>
                <a:lnTo>
                  <a:pt x="364736" y="125574"/>
                </a:lnTo>
                <a:cubicBezTo>
                  <a:pt x="365443" y="124662"/>
                  <a:pt x="366411" y="123936"/>
                  <a:pt x="367528" y="123470"/>
                </a:cubicBezTo>
                <a:close/>
                <a:moveTo>
                  <a:pt x="344583" y="69002"/>
                </a:moveTo>
                <a:lnTo>
                  <a:pt x="333604" y="122689"/>
                </a:lnTo>
                <a:cubicBezTo>
                  <a:pt x="334906" y="123117"/>
                  <a:pt x="336023" y="123880"/>
                  <a:pt x="336823" y="124866"/>
                </a:cubicBezTo>
                <a:cubicBezTo>
                  <a:pt x="337958" y="124103"/>
                  <a:pt x="339335" y="123638"/>
                  <a:pt x="340842" y="123638"/>
                </a:cubicBezTo>
                <a:cubicBezTo>
                  <a:pt x="343038" y="123638"/>
                  <a:pt x="344974" y="124606"/>
                  <a:pt x="346221" y="126076"/>
                </a:cubicBezTo>
                <a:cubicBezTo>
                  <a:pt x="346909" y="125480"/>
                  <a:pt x="347728" y="125034"/>
                  <a:pt x="348640" y="124736"/>
                </a:cubicBezTo>
                <a:lnTo>
                  <a:pt x="348640" y="70342"/>
                </a:lnTo>
                <a:cubicBezTo>
                  <a:pt x="347058" y="69988"/>
                  <a:pt x="345737" y="69523"/>
                  <a:pt x="344583" y="69002"/>
                </a:cubicBezTo>
                <a:close/>
                <a:moveTo>
                  <a:pt x="360214" y="67104"/>
                </a:moveTo>
                <a:cubicBezTo>
                  <a:pt x="359321" y="67885"/>
                  <a:pt x="358372" y="68500"/>
                  <a:pt x="357405" y="68965"/>
                </a:cubicBezTo>
                <a:lnTo>
                  <a:pt x="368607" y="123117"/>
                </a:lnTo>
                <a:cubicBezTo>
                  <a:pt x="369165" y="122986"/>
                  <a:pt x="369724" y="122894"/>
                  <a:pt x="370319" y="122894"/>
                </a:cubicBezTo>
                <a:lnTo>
                  <a:pt x="373767" y="123783"/>
                </a:lnTo>
                <a:lnTo>
                  <a:pt x="373762" y="123787"/>
                </a:lnTo>
                <a:lnTo>
                  <a:pt x="373780" y="123787"/>
                </a:lnTo>
                <a:lnTo>
                  <a:pt x="373767" y="123783"/>
                </a:lnTo>
                <a:lnTo>
                  <a:pt x="378786" y="120958"/>
                </a:lnTo>
                <a:close/>
                <a:moveTo>
                  <a:pt x="340786" y="66359"/>
                </a:moveTo>
                <a:lnTo>
                  <a:pt x="322122" y="120493"/>
                </a:lnTo>
                <a:cubicBezTo>
                  <a:pt x="324392" y="120586"/>
                  <a:pt x="326383" y="121684"/>
                  <a:pt x="327556" y="123340"/>
                </a:cubicBezTo>
                <a:cubicBezTo>
                  <a:pt x="328635" y="122689"/>
                  <a:pt x="329938" y="122298"/>
                  <a:pt x="331333" y="122298"/>
                </a:cubicBezTo>
                <a:lnTo>
                  <a:pt x="331333" y="122279"/>
                </a:lnTo>
                <a:cubicBezTo>
                  <a:pt x="331743" y="122279"/>
                  <a:pt x="332133" y="122335"/>
                  <a:pt x="332524" y="122391"/>
                </a:cubicBezTo>
                <a:lnTo>
                  <a:pt x="343559" y="68444"/>
                </a:lnTo>
                <a:cubicBezTo>
                  <a:pt x="342406" y="67792"/>
                  <a:pt x="341494" y="67104"/>
                  <a:pt x="340786" y="66359"/>
                </a:cubicBezTo>
                <a:close/>
                <a:moveTo>
                  <a:pt x="362615" y="64238"/>
                </a:moveTo>
                <a:cubicBezTo>
                  <a:pt x="362168" y="65001"/>
                  <a:pt x="361666" y="65652"/>
                  <a:pt x="361126" y="66229"/>
                </a:cubicBezTo>
                <a:lnTo>
                  <a:pt x="379977" y="120940"/>
                </a:lnTo>
                <a:cubicBezTo>
                  <a:pt x="382433" y="121088"/>
                  <a:pt x="384499" y="122410"/>
                  <a:pt x="385578" y="124308"/>
                </a:cubicBezTo>
                <a:lnTo>
                  <a:pt x="385578" y="124289"/>
                </a:lnTo>
                <a:cubicBezTo>
                  <a:pt x="387384" y="123582"/>
                  <a:pt x="389524" y="122335"/>
                  <a:pt x="391515" y="120177"/>
                </a:cubicBezTo>
                <a:lnTo>
                  <a:pt x="366634" y="70249"/>
                </a:lnTo>
                <a:cubicBezTo>
                  <a:pt x="364234" y="68630"/>
                  <a:pt x="363043" y="66267"/>
                  <a:pt x="362615" y="64238"/>
                </a:cubicBezTo>
                <a:close/>
                <a:moveTo>
                  <a:pt x="338405" y="62191"/>
                </a:moveTo>
                <a:lnTo>
                  <a:pt x="308072" y="119358"/>
                </a:lnTo>
                <a:cubicBezTo>
                  <a:pt x="309746" y="122335"/>
                  <a:pt x="311998" y="124754"/>
                  <a:pt x="315051" y="126150"/>
                </a:cubicBezTo>
                <a:cubicBezTo>
                  <a:pt x="315385" y="123247"/>
                  <a:pt x="317804" y="120958"/>
                  <a:pt x="320931" y="120567"/>
                </a:cubicBezTo>
                <a:lnTo>
                  <a:pt x="339949" y="65410"/>
                </a:lnTo>
                <a:cubicBezTo>
                  <a:pt x="339112" y="64294"/>
                  <a:pt x="338646" y="63178"/>
                  <a:pt x="338405" y="62191"/>
                </a:cubicBezTo>
                <a:close/>
                <a:moveTo>
                  <a:pt x="348938" y="22870"/>
                </a:moveTo>
                <a:lnTo>
                  <a:pt x="352064" y="22870"/>
                </a:lnTo>
                <a:lnTo>
                  <a:pt x="352064" y="40437"/>
                </a:lnTo>
                <a:lnTo>
                  <a:pt x="358502" y="40437"/>
                </a:lnTo>
                <a:lnTo>
                  <a:pt x="358502" y="48625"/>
                </a:lnTo>
                <a:lnTo>
                  <a:pt x="386211" y="63456"/>
                </a:lnTo>
                <a:lnTo>
                  <a:pt x="386211" y="63494"/>
                </a:lnTo>
                <a:lnTo>
                  <a:pt x="391459" y="64033"/>
                </a:lnTo>
                <a:lnTo>
                  <a:pt x="391310" y="65560"/>
                </a:lnTo>
                <a:lnTo>
                  <a:pt x="386267" y="65038"/>
                </a:lnTo>
                <a:cubicBezTo>
                  <a:pt x="385522" y="66601"/>
                  <a:pt x="382377" y="72054"/>
                  <a:pt x="374264" y="72240"/>
                </a:cubicBezTo>
                <a:cubicBezTo>
                  <a:pt x="371864" y="72296"/>
                  <a:pt x="369910" y="71887"/>
                  <a:pt x="368328" y="71216"/>
                </a:cubicBezTo>
                <a:lnTo>
                  <a:pt x="392278" y="119284"/>
                </a:lnTo>
                <a:cubicBezTo>
                  <a:pt x="396241" y="114371"/>
                  <a:pt x="399330" y="105420"/>
                  <a:pt x="397563" y="89099"/>
                </a:cubicBezTo>
                <a:cubicBezTo>
                  <a:pt x="397563" y="89099"/>
                  <a:pt x="395013" y="89155"/>
                  <a:pt x="394027" y="88784"/>
                </a:cubicBezTo>
                <a:cubicBezTo>
                  <a:pt x="393040" y="88411"/>
                  <a:pt x="391887" y="87704"/>
                  <a:pt x="391887" y="87704"/>
                </a:cubicBezTo>
                <a:cubicBezTo>
                  <a:pt x="391887" y="87704"/>
                  <a:pt x="395534" y="85936"/>
                  <a:pt x="401173" y="81135"/>
                </a:cubicBezTo>
                <a:cubicBezTo>
                  <a:pt x="401173" y="81135"/>
                  <a:pt x="403350" y="79051"/>
                  <a:pt x="406606" y="78790"/>
                </a:cubicBezTo>
                <a:cubicBezTo>
                  <a:pt x="406606" y="78790"/>
                  <a:pt x="408914" y="78492"/>
                  <a:pt x="409603" y="79814"/>
                </a:cubicBezTo>
                <a:cubicBezTo>
                  <a:pt x="409603" y="79814"/>
                  <a:pt x="410756" y="79739"/>
                  <a:pt x="413492" y="79349"/>
                </a:cubicBezTo>
                <a:cubicBezTo>
                  <a:pt x="416246" y="78958"/>
                  <a:pt x="417753" y="80093"/>
                  <a:pt x="417753" y="80093"/>
                </a:cubicBezTo>
                <a:lnTo>
                  <a:pt x="417214" y="82996"/>
                </a:lnTo>
                <a:cubicBezTo>
                  <a:pt x="417214" y="82996"/>
                  <a:pt x="416656" y="84559"/>
                  <a:pt x="418293" y="85136"/>
                </a:cubicBezTo>
                <a:lnTo>
                  <a:pt x="418749" y="85423"/>
                </a:lnTo>
                <a:lnTo>
                  <a:pt x="417846" y="87890"/>
                </a:lnTo>
                <a:cubicBezTo>
                  <a:pt x="417791" y="87909"/>
                  <a:pt x="417679" y="87909"/>
                  <a:pt x="417679" y="87909"/>
                </a:cubicBezTo>
                <a:lnTo>
                  <a:pt x="415707" y="87909"/>
                </a:lnTo>
                <a:lnTo>
                  <a:pt x="414497" y="92542"/>
                </a:lnTo>
                <a:cubicBezTo>
                  <a:pt x="414497" y="92542"/>
                  <a:pt x="407872" y="90756"/>
                  <a:pt x="407686" y="94143"/>
                </a:cubicBezTo>
                <a:cubicBezTo>
                  <a:pt x="407481" y="97530"/>
                  <a:pt x="409863" y="119991"/>
                  <a:pt x="406067" y="129109"/>
                </a:cubicBezTo>
                <a:cubicBezTo>
                  <a:pt x="403759" y="134654"/>
                  <a:pt x="399330" y="143717"/>
                  <a:pt x="383345" y="149747"/>
                </a:cubicBezTo>
                <a:cubicBezTo>
                  <a:pt x="386043" y="150566"/>
                  <a:pt x="388277" y="151496"/>
                  <a:pt x="389524" y="152538"/>
                </a:cubicBezTo>
                <a:cubicBezTo>
                  <a:pt x="394920" y="157060"/>
                  <a:pt x="389300" y="161991"/>
                  <a:pt x="389300" y="161991"/>
                </a:cubicBezTo>
                <a:cubicBezTo>
                  <a:pt x="386565" y="164503"/>
                  <a:pt x="381131" y="163071"/>
                  <a:pt x="381131" y="163071"/>
                </a:cubicBezTo>
                <a:lnTo>
                  <a:pt x="368104" y="160428"/>
                </a:lnTo>
                <a:cubicBezTo>
                  <a:pt x="367397" y="161954"/>
                  <a:pt x="366448" y="162885"/>
                  <a:pt x="366448" y="162885"/>
                </a:cubicBezTo>
                <a:cubicBezTo>
                  <a:pt x="363918" y="165155"/>
                  <a:pt x="360884" y="164391"/>
                  <a:pt x="360884" y="164391"/>
                </a:cubicBezTo>
                <a:lnTo>
                  <a:pt x="343875" y="160931"/>
                </a:lnTo>
                <a:cubicBezTo>
                  <a:pt x="343559" y="161656"/>
                  <a:pt x="343299" y="162103"/>
                  <a:pt x="343299" y="162103"/>
                </a:cubicBezTo>
                <a:cubicBezTo>
                  <a:pt x="341382" y="165285"/>
                  <a:pt x="337865" y="164280"/>
                  <a:pt x="337865" y="164280"/>
                </a:cubicBezTo>
                <a:lnTo>
                  <a:pt x="310975" y="158270"/>
                </a:lnTo>
                <a:cubicBezTo>
                  <a:pt x="305727" y="155850"/>
                  <a:pt x="307402" y="151067"/>
                  <a:pt x="307402" y="151067"/>
                </a:cubicBezTo>
                <a:cubicBezTo>
                  <a:pt x="308742" y="147681"/>
                  <a:pt x="310324" y="146397"/>
                  <a:pt x="311608" y="145969"/>
                </a:cubicBezTo>
                <a:cubicBezTo>
                  <a:pt x="310882" y="145485"/>
                  <a:pt x="310212" y="144983"/>
                  <a:pt x="309598" y="144518"/>
                </a:cubicBezTo>
                <a:cubicBezTo>
                  <a:pt x="298060" y="135901"/>
                  <a:pt x="296590" y="126429"/>
                  <a:pt x="294692" y="112100"/>
                </a:cubicBezTo>
                <a:cubicBezTo>
                  <a:pt x="294692" y="112100"/>
                  <a:pt x="294078" y="107207"/>
                  <a:pt x="294097" y="102312"/>
                </a:cubicBezTo>
                <a:cubicBezTo>
                  <a:pt x="294115" y="97641"/>
                  <a:pt x="294822" y="92970"/>
                  <a:pt x="292273" y="92673"/>
                </a:cubicBezTo>
                <a:cubicBezTo>
                  <a:pt x="292273" y="92673"/>
                  <a:pt x="291417" y="92244"/>
                  <a:pt x="287081" y="93305"/>
                </a:cubicBezTo>
                <a:lnTo>
                  <a:pt x="285667" y="88765"/>
                </a:lnTo>
                <a:cubicBezTo>
                  <a:pt x="285667" y="88765"/>
                  <a:pt x="282019" y="89658"/>
                  <a:pt x="282019" y="87537"/>
                </a:cubicBezTo>
                <a:cubicBezTo>
                  <a:pt x="282019" y="87537"/>
                  <a:pt x="282149" y="86308"/>
                  <a:pt x="283955" y="85359"/>
                </a:cubicBezTo>
                <a:cubicBezTo>
                  <a:pt x="283955" y="85359"/>
                  <a:pt x="284159" y="84410"/>
                  <a:pt x="283713" y="83424"/>
                </a:cubicBezTo>
                <a:cubicBezTo>
                  <a:pt x="283285" y="82438"/>
                  <a:pt x="282652" y="80279"/>
                  <a:pt x="285016" y="80149"/>
                </a:cubicBezTo>
                <a:cubicBezTo>
                  <a:pt x="287379" y="80019"/>
                  <a:pt x="287621" y="79981"/>
                  <a:pt x="291342" y="80428"/>
                </a:cubicBezTo>
                <a:cubicBezTo>
                  <a:pt x="291342" y="80428"/>
                  <a:pt x="292031" y="78790"/>
                  <a:pt x="294916" y="79162"/>
                </a:cubicBezTo>
                <a:cubicBezTo>
                  <a:pt x="297800" y="79535"/>
                  <a:pt x="299047" y="80596"/>
                  <a:pt x="300461" y="81600"/>
                </a:cubicBezTo>
                <a:cubicBezTo>
                  <a:pt x="300796" y="81842"/>
                  <a:pt x="308295" y="87201"/>
                  <a:pt x="309523" y="87257"/>
                </a:cubicBezTo>
                <a:cubicBezTo>
                  <a:pt x="309523" y="87257"/>
                  <a:pt x="309281" y="88095"/>
                  <a:pt x="306826" y="88709"/>
                </a:cubicBezTo>
                <a:cubicBezTo>
                  <a:pt x="306826" y="88709"/>
                  <a:pt x="305374" y="89063"/>
                  <a:pt x="303940" y="89063"/>
                </a:cubicBezTo>
                <a:cubicBezTo>
                  <a:pt x="303940" y="89063"/>
                  <a:pt x="301912" y="106778"/>
                  <a:pt x="307402" y="118111"/>
                </a:cubicBezTo>
                <a:lnTo>
                  <a:pt x="336041" y="64127"/>
                </a:lnTo>
                <a:cubicBezTo>
                  <a:pt x="330942" y="69020"/>
                  <a:pt x="324578" y="67979"/>
                  <a:pt x="324578" y="67979"/>
                </a:cubicBezTo>
                <a:cubicBezTo>
                  <a:pt x="313431" y="66620"/>
                  <a:pt x="311980" y="59288"/>
                  <a:pt x="311794" y="57334"/>
                </a:cubicBezTo>
                <a:lnTo>
                  <a:pt x="308146" y="56962"/>
                </a:lnTo>
                <a:lnTo>
                  <a:pt x="308295" y="55436"/>
                </a:lnTo>
                <a:lnTo>
                  <a:pt x="313543" y="55976"/>
                </a:lnTo>
                <a:lnTo>
                  <a:pt x="343168" y="48588"/>
                </a:lnTo>
                <a:lnTo>
                  <a:pt x="343168" y="40382"/>
                </a:lnTo>
                <a:lnTo>
                  <a:pt x="348938" y="40382"/>
                </a:lnTo>
                <a:lnTo>
                  <a:pt x="348938" y="37888"/>
                </a:lnTo>
                <a:cubicBezTo>
                  <a:pt x="348267" y="37571"/>
                  <a:pt x="343466" y="35506"/>
                  <a:pt x="332673" y="34836"/>
                </a:cubicBezTo>
                <a:cubicBezTo>
                  <a:pt x="321005" y="34128"/>
                  <a:pt x="312464" y="34426"/>
                  <a:pt x="312464" y="34426"/>
                </a:cubicBezTo>
                <a:cubicBezTo>
                  <a:pt x="312464" y="34426"/>
                  <a:pt x="313357" y="30835"/>
                  <a:pt x="323518" y="28956"/>
                </a:cubicBezTo>
                <a:cubicBezTo>
                  <a:pt x="333660" y="27076"/>
                  <a:pt x="336581" y="30593"/>
                  <a:pt x="348938" y="27058"/>
                </a:cubicBezTo>
                <a:close/>
                <a:moveTo>
                  <a:pt x="269402" y="12096"/>
                </a:moveTo>
                <a:lnTo>
                  <a:pt x="269402" y="159181"/>
                </a:lnTo>
                <a:lnTo>
                  <a:pt x="505216" y="435711"/>
                </a:lnTo>
                <a:cubicBezTo>
                  <a:pt x="529687" y="430370"/>
                  <a:pt x="565397" y="422741"/>
                  <a:pt x="583913" y="418796"/>
                </a:cubicBezTo>
                <a:lnTo>
                  <a:pt x="589626" y="417567"/>
                </a:lnTo>
                <a:lnTo>
                  <a:pt x="590780" y="417325"/>
                </a:lnTo>
                <a:lnTo>
                  <a:pt x="590910" y="417269"/>
                </a:lnTo>
                <a:lnTo>
                  <a:pt x="591040" y="417269"/>
                </a:lnTo>
                <a:cubicBezTo>
                  <a:pt x="606653" y="414274"/>
                  <a:pt x="616591" y="408151"/>
                  <a:pt x="622285" y="397972"/>
                </a:cubicBezTo>
                <a:cubicBezTo>
                  <a:pt x="627570" y="388537"/>
                  <a:pt x="628128" y="377074"/>
                  <a:pt x="628017" y="368142"/>
                </a:cubicBezTo>
                <a:lnTo>
                  <a:pt x="628017" y="276102"/>
                </a:lnTo>
                <a:lnTo>
                  <a:pt x="402494" y="12096"/>
                </a:lnTo>
                <a:close/>
                <a:moveTo>
                  <a:pt x="257307" y="0"/>
                </a:moveTo>
                <a:lnTo>
                  <a:pt x="640131" y="0"/>
                </a:lnTo>
                <a:lnTo>
                  <a:pt x="640131" y="367993"/>
                </a:lnTo>
                <a:cubicBezTo>
                  <a:pt x="640242" y="377670"/>
                  <a:pt x="639721" y="391626"/>
                  <a:pt x="632855" y="403890"/>
                </a:cubicBezTo>
                <a:cubicBezTo>
                  <a:pt x="625858" y="416376"/>
                  <a:pt x="613539" y="425290"/>
                  <a:pt x="593329" y="429161"/>
                </a:cubicBezTo>
                <a:lnTo>
                  <a:pt x="592176" y="429403"/>
                </a:lnTo>
                <a:cubicBezTo>
                  <a:pt x="569659" y="434204"/>
                  <a:pt x="498311" y="449408"/>
                  <a:pt x="484653" y="452683"/>
                </a:cubicBezTo>
                <a:cubicBezTo>
                  <a:pt x="472613" y="455567"/>
                  <a:pt x="463178" y="460015"/>
                  <a:pt x="454822" y="468389"/>
                </a:cubicBezTo>
                <a:lnTo>
                  <a:pt x="448942" y="474641"/>
                </a:lnTo>
                <a:lnTo>
                  <a:pt x="443490" y="468872"/>
                </a:lnTo>
                <a:cubicBezTo>
                  <a:pt x="434967" y="460313"/>
                  <a:pt x="425346" y="455623"/>
                  <a:pt x="413287" y="452739"/>
                </a:cubicBezTo>
                <a:cubicBezTo>
                  <a:pt x="404466" y="450636"/>
                  <a:pt x="323145" y="433236"/>
                  <a:pt x="304685" y="429347"/>
                </a:cubicBezTo>
                <a:cubicBezTo>
                  <a:pt x="303773" y="429161"/>
                  <a:pt x="302899" y="428919"/>
                  <a:pt x="302005" y="428752"/>
                </a:cubicBezTo>
                <a:cubicBezTo>
                  <a:pt x="286653" y="425978"/>
                  <a:pt x="272883" y="418293"/>
                  <a:pt x="265402" y="405863"/>
                </a:cubicBezTo>
                <a:lnTo>
                  <a:pt x="265420" y="405863"/>
                </a:lnTo>
                <a:cubicBezTo>
                  <a:pt x="264955" y="405100"/>
                  <a:pt x="264527" y="404299"/>
                  <a:pt x="264118" y="403480"/>
                </a:cubicBezTo>
                <a:cubicBezTo>
                  <a:pt x="257678" y="390957"/>
                  <a:pt x="257307" y="376796"/>
                  <a:pt x="257307" y="368310"/>
                </a:cubicBezTo>
                <a:close/>
              </a:path>
            </a:pathLst>
          </a:custGeom>
          <a:solidFill>
            <a:schemeClr val="bg1"/>
          </a:solidFill>
        </p:spPr>
        <p:txBody>
          <a:bodyPr wrap="square">
            <a:noAutofit/>
          </a:bodyPr>
          <a:lstStyle>
            <a:lvl1pPr marL="0" indent="0">
              <a:buNone/>
              <a:defRPr/>
            </a:lvl1pPr>
          </a:lstStyle>
          <a:p>
            <a:pPr lvl="0"/>
            <a:r>
              <a:rPr lang="sv-SE" dirty="0"/>
              <a:t> </a:t>
            </a:r>
          </a:p>
        </p:txBody>
      </p:sp>
      <p:sp>
        <p:nvSpPr>
          <p:cNvPr id="2" name="Platshållare för datum 1">
            <a:extLst>
              <a:ext uri="{FF2B5EF4-FFF2-40B4-BE49-F238E27FC236}">
                <a16:creationId xmlns:a16="http://schemas.microsoft.com/office/drawing/2014/main" id="{8299BF17-B1C9-EE22-D20B-DF172D13CF93}"/>
              </a:ext>
            </a:extLst>
          </p:cNvPr>
          <p:cNvSpPr>
            <a:spLocks noGrp="1"/>
          </p:cNvSpPr>
          <p:nvPr>
            <p:ph type="dt" sz="half" idx="14"/>
          </p:nvPr>
        </p:nvSpPr>
        <p:spPr/>
        <p:txBody>
          <a:bodyPr/>
          <a:lstStyle>
            <a:lvl1pPr>
              <a:defRPr>
                <a:solidFill>
                  <a:schemeClr val="bg1"/>
                </a:solidFill>
              </a:defRPr>
            </a:lvl1pPr>
          </a:lstStyle>
          <a:p>
            <a:fld id="{4EA96575-73ED-4A25-8434-2299EAA2D4AA}" type="datetime1">
              <a:rPr lang="sv-SE" smtClean="0"/>
              <a:t>2024-09-30</a:t>
            </a:fld>
            <a:endParaRPr lang="sv-SE" dirty="0"/>
          </a:p>
        </p:txBody>
      </p:sp>
      <p:sp>
        <p:nvSpPr>
          <p:cNvPr id="8" name="Platshållare för bildnummer 7">
            <a:extLst>
              <a:ext uri="{FF2B5EF4-FFF2-40B4-BE49-F238E27FC236}">
                <a16:creationId xmlns:a16="http://schemas.microsoft.com/office/drawing/2014/main" id="{CBE51A2F-B389-FD9D-33A1-688BBC66A4DE}"/>
              </a:ext>
            </a:extLst>
          </p:cNvPr>
          <p:cNvSpPr>
            <a:spLocks noGrp="1"/>
          </p:cNvSpPr>
          <p:nvPr>
            <p:ph type="sldNum" sz="quarter" idx="16"/>
          </p:nvPr>
        </p:nvSpPr>
        <p:spPr/>
        <p:txBody>
          <a:bodyPr/>
          <a:lstStyle>
            <a:lvl1pPr>
              <a:defRPr>
                <a:solidFill>
                  <a:schemeClr val="bg1"/>
                </a:solidFill>
              </a:defRPr>
            </a:lvl1pPr>
          </a:lstStyle>
          <a:p>
            <a:fld id="{FD132A51-5432-4457-B829-4ADE4648F9BE}" type="slidenum">
              <a:rPr lang="sv-SE" smtClean="0"/>
              <a:pPr/>
              <a:t>‹#›</a:t>
            </a:fld>
            <a:endParaRPr lang="sv-SE"/>
          </a:p>
        </p:txBody>
      </p:sp>
      <p:sp>
        <p:nvSpPr>
          <p:cNvPr id="7" name="Platshållare för sidfot 6">
            <a:extLst>
              <a:ext uri="{FF2B5EF4-FFF2-40B4-BE49-F238E27FC236}">
                <a16:creationId xmlns:a16="http://schemas.microsoft.com/office/drawing/2014/main" id="{27419495-580B-E3E5-E15E-25CC395FDDBD}"/>
              </a:ext>
            </a:extLst>
          </p:cNvPr>
          <p:cNvSpPr>
            <a:spLocks noGrp="1"/>
          </p:cNvSpPr>
          <p:nvPr>
            <p:ph type="ftr" sz="quarter" idx="15"/>
          </p:nvPr>
        </p:nvSpPr>
        <p:spPr/>
        <p:txBody>
          <a:bodyPr/>
          <a:lstStyle>
            <a:lvl1pPr>
              <a:defRPr>
                <a:solidFill>
                  <a:schemeClr val="bg1"/>
                </a:solidFill>
              </a:defRPr>
            </a:lvl1pPr>
          </a:lstStyle>
          <a:p>
            <a:endParaRPr lang="sv-SE" dirty="0"/>
          </a:p>
        </p:txBody>
      </p:sp>
      <p:sp>
        <p:nvSpPr>
          <p:cNvPr id="9" name="Platshållare för innehåll 2">
            <a:extLst>
              <a:ext uri="{FF2B5EF4-FFF2-40B4-BE49-F238E27FC236}">
                <a16:creationId xmlns:a16="http://schemas.microsoft.com/office/drawing/2014/main" id="{6A71A614-22CD-46EE-B791-C885834AD322}"/>
              </a:ext>
            </a:extLst>
          </p:cNvPr>
          <p:cNvSpPr>
            <a:spLocks noGrp="1"/>
          </p:cNvSpPr>
          <p:nvPr>
            <p:ph idx="1"/>
          </p:nvPr>
        </p:nvSpPr>
        <p:spPr>
          <a:xfrm>
            <a:off x="623890" y="1820563"/>
            <a:ext cx="5040000" cy="397698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sv-SE" dirty="0"/>
          </a:p>
        </p:txBody>
      </p:sp>
      <p:sp>
        <p:nvSpPr>
          <p:cNvPr id="3" name="Rubrik 2">
            <a:extLst>
              <a:ext uri="{FF2B5EF4-FFF2-40B4-BE49-F238E27FC236}">
                <a16:creationId xmlns:a16="http://schemas.microsoft.com/office/drawing/2014/main" id="{57175776-F168-78A0-3BAC-F616BAF232D6}"/>
              </a:ext>
            </a:extLst>
          </p:cNvPr>
          <p:cNvSpPr>
            <a:spLocks noGrp="1"/>
          </p:cNvSpPr>
          <p:nvPr>
            <p:ph type="title"/>
          </p:nvPr>
        </p:nvSpPr>
        <p:spPr>
          <a:xfrm>
            <a:off x="623888" y="397871"/>
            <a:ext cx="5040000" cy="1009650"/>
          </a:xfrm>
        </p:spPr>
        <p:txBody>
          <a:bodyPr/>
          <a:lstStyle>
            <a:lvl1pPr>
              <a:defRPr>
                <a:solidFill>
                  <a:schemeClr val="bg1"/>
                </a:solidFill>
              </a:defRPr>
            </a:lvl1pPr>
          </a:lstStyle>
          <a:p>
            <a:r>
              <a:rPr lang="sv-SE"/>
              <a:t>Klicka här för att ändra format</a:t>
            </a:r>
            <a:endParaRPr lang="sv-SE" dirty="0"/>
          </a:p>
        </p:txBody>
      </p:sp>
    </p:spTree>
    <p:extLst>
      <p:ext uri="{BB962C8B-B14F-4D97-AF65-F5344CB8AC3E}">
        <p14:creationId xmlns:p14="http://schemas.microsoft.com/office/powerpoint/2010/main" val="1039172920"/>
      </p:ext>
    </p:extLst>
  </p:cSld>
  <p:clrMapOvr>
    <a:masterClrMapping/>
  </p:clrMapOvr>
  <p:extLst>
    <p:ext uri="{DCECCB84-F9BA-43D5-87BE-67443E8EF086}">
      <p15:sldGuideLst xmlns:p15="http://schemas.microsoft.com/office/powerpoint/2012/main">
        <p15:guide id="1" pos="3727">
          <p15:clr>
            <a:srgbClr val="FBAE40"/>
          </p15:clr>
        </p15:guide>
        <p15:guide id="2" pos="396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En spalt - bild vänster">
    <p:spTree>
      <p:nvGrpSpPr>
        <p:cNvPr id="1" name=""/>
        <p:cNvGrpSpPr/>
        <p:nvPr/>
      </p:nvGrpSpPr>
      <p:grpSpPr>
        <a:xfrm>
          <a:off x="0" y="0"/>
          <a:ext cx="0" cy="0"/>
          <a:chOff x="0" y="0"/>
          <a:chExt cx="0" cy="0"/>
        </a:xfrm>
      </p:grpSpPr>
      <p:sp>
        <p:nvSpPr>
          <p:cNvPr id="9" name="Platshållare för bild 8">
            <a:extLst>
              <a:ext uri="{FF2B5EF4-FFF2-40B4-BE49-F238E27FC236}">
                <a16:creationId xmlns:a16="http://schemas.microsoft.com/office/drawing/2014/main" id="{7E1A0938-B068-44D4-93ED-06EC0A21775C}"/>
              </a:ext>
            </a:extLst>
          </p:cNvPr>
          <p:cNvSpPr>
            <a:spLocks noGrp="1"/>
          </p:cNvSpPr>
          <p:nvPr>
            <p:ph type="pic" sz="quarter" idx="14" hasCustomPrompt="1"/>
          </p:nvPr>
        </p:nvSpPr>
        <p:spPr>
          <a:xfrm>
            <a:off x="0" y="0"/>
            <a:ext cx="6120000" cy="6858000"/>
          </a:xfrm>
          <a:noFill/>
        </p:spPr>
        <p:txBody>
          <a:bodyPr vert="horz" lIns="0" tIns="0" rIns="0" bIns="1044000" rtlCol="0" anchor="ctr">
            <a:normAutofit/>
          </a:bodyPr>
          <a:lstStyle>
            <a:lvl1pPr marL="0" indent="0" algn="ctr">
              <a:buNone/>
              <a:defRPr lang="sv-SE">
                <a:solidFill>
                  <a:schemeClr val="tx1"/>
                </a:solidFill>
              </a:defRPr>
            </a:lvl1pPr>
          </a:lstStyle>
          <a:p>
            <a:r>
              <a:rPr lang="sv-SE" dirty="0"/>
              <a:t>Använd bildbanken i menyfliksområdet för att </a:t>
            </a:r>
            <a:br>
              <a:rPr lang="sv-SE" dirty="0"/>
            </a:br>
            <a:r>
              <a:rPr lang="sv-SE" dirty="0"/>
              <a:t>lägga till bild eller illustration</a:t>
            </a:r>
          </a:p>
        </p:txBody>
      </p:sp>
      <p:sp>
        <p:nvSpPr>
          <p:cNvPr id="3" name="Platshållare för innehåll 2">
            <a:extLst>
              <a:ext uri="{FF2B5EF4-FFF2-40B4-BE49-F238E27FC236}">
                <a16:creationId xmlns:a16="http://schemas.microsoft.com/office/drawing/2014/main" id="{E49B5C10-A7A0-4B41-BA90-34D26ED37251}"/>
              </a:ext>
            </a:extLst>
          </p:cNvPr>
          <p:cNvSpPr>
            <a:spLocks noGrp="1"/>
          </p:cNvSpPr>
          <p:nvPr>
            <p:ph idx="1"/>
          </p:nvPr>
        </p:nvSpPr>
        <p:spPr>
          <a:xfrm>
            <a:off x="6524938" y="1700213"/>
            <a:ext cx="5040000" cy="4097337"/>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sv-SE" dirty="0"/>
          </a:p>
        </p:txBody>
      </p:sp>
      <p:sp>
        <p:nvSpPr>
          <p:cNvPr id="8" name="Rubrik 7">
            <a:extLst>
              <a:ext uri="{FF2B5EF4-FFF2-40B4-BE49-F238E27FC236}">
                <a16:creationId xmlns:a16="http://schemas.microsoft.com/office/drawing/2014/main" id="{84CB74BB-ED83-D141-A1AE-491A46300D4F}"/>
              </a:ext>
            </a:extLst>
          </p:cNvPr>
          <p:cNvSpPr>
            <a:spLocks noGrp="1"/>
          </p:cNvSpPr>
          <p:nvPr>
            <p:ph type="title"/>
          </p:nvPr>
        </p:nvSpPr>
        <p:spPr>
          <a:xfrm>
            <a:off x="6524938" y="397871"/>
            <a:ext cx="5040000" cy="1009650"/>
          </a:xfrm>
        </p:spPr>
        <p:txBody>
          <a:bodyPr/>
          <a:lstStyle/>
          <a:p>
            <a:r>
              <a:rPr lang="sv-SE"/>
              <a:t>Klicka här för att ändra format</a:t>
            </a:r>
            <a:endParaRPr lang="sv-SE" dirty="0"/>
          </a:p>
        </p:txBody>
      </p:sp>
      <p:sp>
        <p:nvSpPr>
          <p:cNvPr id="2" name="Platshållare för datum 1">
            <a:extLst>
              <a:ext uri="{FF2B5EF4-FFF2-40B4-BE49-F238E27FC236}">
                <a16:creationId xmlns:a16="http://schemas.microsoft.com/office/drawing/2014/main" id="{1BB6134D-DE09-4DFC-BE94-00A7ECA57500}"/>
              </a:ext>
            </a:extLst>
          </p:cNvPr>
          <p:cNvSpPr>
            <a:spLocks noGrp="1"/>
          </p:cNvSpPr>
          <p:nvPr>
            <p:ph type="dt" sz="half" idx="15"/>
          </p:nvPr>
        </p:nvSpPr>
        <p:spPr>
          <a:xfrm>
            <a:off x="623888" y="7428516"/>
            <a:ext cx="712218" cy="158725"/>
          </a:xfrm>
        </p:spPr>
        <p:txBody>
          <a:bodyPr/>
          <a:lstStyle/>
          <a:p>
            <a:fld id="{29A5E338-C189-412A-B2E8-8F2805692024}" type="datetime1">
              <a:rPr lang="sv-SE" smtClean="0"/>
              <a:t>2024-09-30</a:t>
            </a:fld>
            <a:endParaRPr lang="sv-SE" dirty="0"/>
          </a:p>
        </p:txBody>
      </p:sp>
      <p:sp>
        <p:nvSpPr>
          <p:cNvPr id="7" name="Platshållare för sidfot 6">
            <a:extLst>
              <a:ext uri="{FF2B5EF4-FFF2-40B4-BE49-F238E27FC236}">
                <a16:creationId xmlns:a16="http://schemas.microsoft.com/office/drawing/2014/main" id="{2A212A9D-3C2C-5512-B718-F9D8D8AF4D00}"/>
              </a:ext>
            </a:extLst>
          </p:cNvPr>
          <p:cNvSpPr>
            <a:spLocks noGrp="1"/>
          </p:cNvSpPr>
          <p:nvPr>
            <p:ph type="ftr" sz="quarter" idx="16"/>
          </p:nvPr>
        </p:nvSpPr>
        <p:spPr>
          <a:xfrm>
            <a:off x="623888" y="7018766"/>
            <a:ext cx="5012141" cy="173591"/>
          </a:xfrm>
        </p:spPr>
        <p:txBody>
          <a:bodyPr/>
          <a:lstStyle/>
          <a:p>
            <a:endParaRPr lang="sv-SE" dirty="0"/>
          </a:p>
        </p:txBody>
      </p:sp>
      <p:sp>
        <p:nvSpPr>
          <p:cNvPr id="10" name="Platshållare för bildnummer 9">
            <a:extLst>
              <a:ext uri="{FF2B5EF4-FFF2-40B4-BE49-F238E27FC236}">
                <a16:creationId xmlns:a16="http://schemas.microsoft.com/office/drawing/2014/main" id="{0419B487-3EE7-CA85-A946-3618CAC52B03}"/>
              </a:ext>
            </a:extLst>
          </p:cNvPr>
          <p:cNvSpPr>
            <a:spLocks noGrp="1"/>
          </p:cNvSpPr>
          <p:nvPr>
            <p:ph type="sldNum" sz="quarter" idx="17"/>
          </p:nvPr>
        </p:nvSpPr>
        <p:spPr>
          <a:xfrm>
            <a:off x="623888" y="7223641"/>
            <a:ext cx="354302" cy="173591"/>
          </a:xfrm>
        </p:spPr>
        <p:txBody>
          <a:bodyPr/>
          <a:lstStyle/>
          <a:p>
            <a:fld id="{FD132A51-5432-4457-B829-4ADE4648F9BE}" type="slidenum">
              <a:rPr lang="sv-SE" smtClean="0"/>
              <a:pPr/>
              <a:t>‹#›</a:t>
            </a:fld>
            <a:endParaRPr lang="sv-SE"/>
          </a:p>
        </p:txBody>
      </p:sp>
    </p:spTree>
    <p:extLst>
      <p:ext uri="{BB962C8B-B14F-4D97-AF65-F5344CB8AC3E}">
        <p14:creationId xmlns:p14="http://schemas.microsoft.com/office/powerpoint/2010/main" val="2465329528"/>
      </p:ext>
    </p:extLst>
  </p:cSld>
  <p:clrMapOvr>
    <a:masterClrMapping/>
  </p:clrMapOvr>
  <p:extLst>
    <p:ext uri="{DCECCB84-F9BA-43D5-87BE-67443E8EF086}">
      <p15:sldGuideLst xmlns:p15="http://schemas.microsoft.com/office/powerpoint/2012/main">
        <p15:guide id="1" pos="3727">
          <p15:clr>
            <a:srgbClr val="FBAE40"/>
          </p15:clr>
        </p15:guide>
        <p15:guide id="2" pos="396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Två spalter med underrubrik">
    <p:spTree>
      <p:nvGrpSpPr>
        <p:cNvPr id="1" name=""/>
        <p:cNvGrpSpPr/>
        <p:nvPr/>
      </p:nvGrpSpPr>
      <p:grpSpPr>
        <a:xfrm>
          <a:off x="0" y="0"/>
          <a:ext cx="0" cy="0"/>
          <a:chOff x="0" y="0"/>
          <a:chExt cx="0" cy="0"/>
        </a:xfrm>
      </p:grpSpPr>
      <p:sp>
        <p:nvSpPr>
          <p:cNvPr id="3" name="Platshållare för innehåll 2">
            <a:extLst>
              <a:ext uri="{FF2B5EF4-FFF2-40B4-BE49-F238E27FC236}">
                <a16:creationId xmlns:a16="http://schemas.microsoft.com/office/drawing/2014/main" id="{E49B5C10-A7A0-4B41-BA90-34D26ED37251}"/>
              </a:ext>
            </a:extLst>
          </p:cNvPr>
          <p:cNvSpPr>
            <a:spLocks noGrp="1"/>
          </p:cNvSpPr>
          <p:nvPr>
            <p:ph idx="1"/>
          </p:nvPr>
        </p:nvSpPr>
        <p:spPr>
          <a:xfrm>
            <a:off x="623890" y="2210144"/>
            <a:ext cx="5292724" cy="3587405"/>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sv-SE" dirty="0"/>
          </a:p>
        </p:txBody>
      </p:sp>
      <p:sp>
        <p:nvSpPr>
          <p:cNvPr id="11" name="Platshållare för innehåll 2">
            <a:extLst>
              <a:ext uri="{FF2B5EF4-FFF2-40B4-BE49-F238E27FC236}">
                <a16:creationId xmlns:a16="http://schemas.microsoft.com/office/drawing/2014/main" id="{05AA4013-C102-4095-A0CA-07C2C207D21E}"/>
              </a:ext>
            </a:extLst>
          </p:cNvPr>
          <p:cNvSpPr>
            <a:spLocks noGrp="1"/>
          </p:cNvSpPr>
          <p:nvPr>
            <p:ph idx="14"/>
          </p:nvPr>
        </p:nvSpPr>
        <p:spPr>
          <a:xfrm>
            <a:off x="6286500" y="2210144"/>
            <a:ext cx="5287879" cy="3587405"/>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sv-SE" dirty="0"/>
          </a:p>
        </p:txBody>
      </p:sp>
      <p:sp>
        <p:nvSpPr>
          <p:cNvPr id="8" name="Platshållare för text 7">
            <a:extLst>
              <a:ext uri="{FF2B5EF4-FFF2-40B4-BE49-F238E27FC236}">
                <a16:creationId xmlns:a16="http://schemas.microsoft.com/office/drawing/2014/main" id="{A094A5DA-D229-48C0-8A77-82BF77C564CF}"/>
              </a:ext>
            </a:extLst>
          </p:cNvPr>
          <p:cNvSpPr>
            <a:spLocks noGrp="1"/>
          </p:cNvSpPr>
          <p:nvPr>
            <p:ph type="body" sz="quarter" idx="15"/>
          </p:nvPr>
        </p:nvSpPr>
        <p:spPr>
          <a:xfrm>
            <a:off x="623888" y="1700213"/>
            <a:ext cx="5292725" cy="323850"/>
          </a:xfrm>
        </p:spPr>
        <p:txBody>
          <a:bodyPr>
            <a:noAutofit/>
          </a:bodyPr>
          <a:lstStyle>
            <a:lvl1pPr marL="0" indent="0">
              <a:buNone/>
              <a:defRPr sz="1800" b="1" i="0">
                <a:latin typeface="+mj-lt"/>
              </a:defRPr>
            </a:lvl1pPr>
          </a:lstStyle>
          <a:p>
            <a:pPr lvl="0"/>
            <a:r>
              <a:rPr lang="sv-SE"/>
              <a:t>Redigera format för bakgrundstext</a:t>
            </a:r>
          </a:p>
        </p:txBody>
      </p:sp>
      <p:sp>
        <p:nvSpPr>
          <p:cNvPr id="12" name="Platshållare för text 7">
            <a:extLst>
              <a:ext uri="{FF2B5EF4-FFF2-40B4-BE49-F238E27FC236}">
                <a16:creationId xmlns:a16="http://schemas.microsoft.com/office/drawing/2014/main" id="{1BAB9DFD-6405-480A-BC93-0229932AD2C5}"/>
              </a:ext>
            </a:extLst>
          </p:cNvPr>
          <p:cNvSpPr>
            <a:spLocks noGrp="1"/>
          </p:cNvSpPr>
          <p:nvPr>
            <p:ph type="body" sz="quarter" idx="16"/>
          </p:nvPr>
        </p:nvSpPr>
        <p:spPr>
          <a:xfrm>
            <a:off x="6286500" y="1700213"/>
            <a:ext cx="5292725" cy="323850"/>
          </a:xfrm>
        </p:spPr>
        <p:txBody>
          <a:bodyPr>
            <a:noAutofit/>
          </a:bodyPr>
          <a:lstStyle>
            <a:lvl1pPr marL="0" indent="0">
              <a:buNone/>
              <a:defRPr sz="1800" b="1" i="0">
                <a:latin typeface="+mj-lt"/>
              </a:defRPr>
            </a:lvl1pPr>
          </a:lstStyle>
          <a:p>
            <a:pPr lvl="0"/>
            <a:r>
              <a:rPr lang="sv-SE"/>
              <a:t>Redigera format för bakgrundstext</a:t>
            </a:r>
          </a:p>
        </p:txBody>
      </p:sp>
      <p:sp>
        <p:nvSpPr>
          <p:cNvPr id="9" name="Rubrik 8">
            <a:extLst>
              <a:ext uri="{FF2B5EF4-FFF2-40B4-BE49-F238E27FC236}">
                <a16:creationId xmlns:a16="http://schemas.microsoft.com/office/drawing/2014/main" id="{E066E586-A2F0-8785-9A58-B45CF207B085}"/>
              </a:ext>
            </a:extLst>
          </p:cNvPr>
          <p:cNvSpPr>
            <a:spLocks noGrp="1"/>
          </p:cNvSpPr>
          <p:nvPr>
            <p:ph type="title"/>
          </p:nvPr>
        </p:nvSpPr>
        <p:spPr/>
        <p:txBody>
          <a:bodyPr/>
          <a:lstStyle/>
          <a:p>
            <a:r>
              <a:rPr lang="sv-SE"/>
              <a:t>Klicka här för att ändra format</a:t>
            </a:r>
          </a:p>
        </p:txBody>
      </p:sp>
      <p:sp>
        <p:nvSpPr>
          <p:cNvPr id="2" name="Platshållare för datum 1">
            <a:extLst>
              <a:ext uri="{FF2B5EF4-FFF2-40B4-BE49-F238E27FC236}">
                <a16:creationId xmlns:a16="http://schemas.microsoft.com/office/drawing/2014/main" id="{398EDA27-944E-E5B7-7EA1-94E2739429E9}"/>
              </a:ext>
            </a:extLst>
          </p:cNvPr>
          <p:cNvSpPr>
            <a:spLocks noGrp="1"/>
          </p:cNvSpPr>
          <p:nvPr>
            <p:ph type="dt" sz="half" idx="17"/>
          </p:nvPr>
        </p:nvSpPr>
        <p:spPr/>
        <p:txBody>
          <a:bodyPr/>
          <a:lstStyle/>
          <a:p>
            <a:fld id="{E479CD53-36EE-47E7-9E58-4EC16B0F7F76}" type="datetime1">
              <a:rPr lang="sv-SE" smtClean="0"/>
              <a:t>2024-09-30</a:t>
            </a:fld>
            <a:endParaRPr lang="sv-SE" dirty="0"/>
          </a:p>
        </p:txBody>
      </p:sp>
      <p:sp>
        <p:nvSpPr>
          <p:cNvPr id="7" name="Platshållare för sidfot 6">
            <a:extLst>
              <a:ext uri="{FF2B5EF4-FFF2-40B4-BE49-F238E27FC236}">
                <a16:creationId xmlns:a16="http://schemas.microsoft.com/office/drawing/2014/main" id="{B9C4AE0D-B48B-BA52-5752-F45E7D2FE9D7}"/>
              </a:ext>
            </a:extLst>
          </p:cNvPr>
          <p:cNvSpPr>
            <a:spLocks noGrp="1"/>
          </p:cNvSpPr>
          <p:nvPr>
            <p:ph type="ftr" sz="quarter" idx="18"/>
          </p:nvPr>
        </p:nvSpPr>
        <p:spPr/>
        <p:txBody>
          <a:bodyPr/>
          <a:lstStyle/>
          <a:p>
            <a:endParaRPr lang="sv-SE" dirty="0"/>
          </a:p>
        </p:txBody>
      </p:sp>
      <p:sp>
        <p:nvSpPr>
          <p:cNvPr id="10" name="Platshållare för bildnummer 9">
            <a:extLst>
              <a:ext uri="{FF2B5EF4-FFF2-40B4-BE49-F238E27FC236}">
                <a16:creationId xmlns:a16="http://schemas.microsoft.com/office/drawing/2014/main" id="{31B8CFB3-8A91-9459-DCB6-9B5AD3D45A2A}"/>
              </a:ext>
            </a:extLst>
          </p:cNvPr>
          <p:cNvSpPr>
            <a:spLocks noGrp="1"/>
          </p:cNvSpPr>
          <p:nvPr>
            <p:ph type="sldNum" sz="quarter" idx="19"/>
          </p:nvPr>
        </p:nvSpPr>
        <p:spPr/>
        <p:txBody>
          <a:bodyPr/>
          <a:lstStyle/>
          <a:p>
            <a:fld id="{FD132A51-5432-4457-B829-4ADE4648F9BE}" type="slidenum">
              <a:rPr lang="sv-SE" smtClean="0"/>
              <a:pPr/>
              <a:t>‹#›</a:t>
            </a:fld>
            <a:endParaRPr lang="sv-SE"/>
          </a:p>
        </p:txBody>
      </p:sp>
    </p:spTree>
    <p:extLst>
      <p:ext uri="{BB962C8B-B14F-4D97-AF65-F5344CB8AC3E}">
        <p14:creationId xmlns:p14="http://schemas.microsoft.com/office/powerpoint/2010/main" val="420748722"/>
      </p:ext>
    </p:extLst>
  </p:cSld>
  <p:clrMapOvr>
    <a:masterClrMapping/>
  </p:clrMapOvr>
  <p:extLst>
    <p:ext uri="{DCECCB84-F9BA-43D5-87BE-67443E8EF086}">
      <p15:sldGuideLst xmlns:p15="http://schemas.microsoft.com/office/powerpoint/2012/main">
        <p15:guide id="1" pos="3727">
          <p15:clr>
            <a:srgbClr val="FBAE40"/>
          </p15:clr>
        </p15:guide>
        <p15:guide id="2" pos="3953">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En spalt">
    <p:spTree>
      <p:nvGrpSpPr>
        <p:cNvPr id="1" name=""/>
        <p:cNvGrpSpPr/>
        <p:nvPr/>
      </p:nvGrpSpPr>
      <p:grpSpPr>
        <a:xfrm>
          <a:off x="0" y="0"/>
          <a:ext cx="0" cy="0"/>
          <a:chOff x="0" y="0"/>
          <a:chExt cx="0" cy="0"/>
        </a:xfrm>
      </p:grpSpPr>
      <p:sp>
        <p:nvSpPr>
          <p:cNvPr id="3" name="Platshållare för innehåll 2">
            <a:extLst>
              <a:ext uri="{FF2B5EF4-FFF2-40B4-BE49-F238E27FC236}">
                <a16:creationId xmlns:a16="http://schemas.microsoft.com/office/drawing/2014/main" id="{E49B5C10-A7A0-4B41-BA90-34D26ED37251}"/>
              </a:ext>
            </a:extLst>
          </p:cNvPr>
          <p:cNvSpPr>
            <a:spLocks noGrp="1"/>
          </p:cNvSpPr>
          <p:nvPr>
            <p:ph idx="1"/>
          </p:nvPr>
        </p:nvSpPr>
        <p:spPr>
          <a:xfrm>
            <a:off x="623888" y="1692866"/>
            <a:ext cx="10941049" cy="4104684"/>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endParaRPr lang="sv-SE" dirty="0"/>
          </a:p>
        </p:txBody>
      </p:sp>
      <p:sp>
        <p:nvSpPr>
          <p:cNvPr id="9" name="Rubrik 8">
            <a:extLst>
              <a:ext uri="{FF2B5EF4-FFF2-40B4-BE49-F238E27FC236}">
                <a16:creationId xmlns:a16="http://schemas.microsoft.com/office/drawing/2014/main" id="{66D3D99B-BC0C-BC8E-925E-F985ABAE12AF}"/>
              </a:ext>
            </a:extLst>
          </p:cNvPr>
          <p:cNvSpPr>
            <a:spLocks noGrp="1"/>
          </p:cNvSpPr>
          <p:nvPr>
            <p:ph type="title"/>
          </p:nvPr>
        </p:nvSpPr>
        <p:spPr/>
        <p:txBody>
          <a:bodyPr/>
          <a:lstStyle/>
          <a:p>
            <a:r>
              <a:rPr lang="sv-SE"/>
              <a:t>Klicka här för att ändra format</a:t>
            </a:r>
          </a:p>
        </p:txBody>
      </p:sp>
      <p:sp>
        <p:nvSpPr>
          <p:cNvPr id="2" name="Platshållare för datum 1">
            <a:extLst>
              <a:ext uri="{FF2B5EF4-FFF2-40B4-BE49-F238E27FC236}">
                <a16:creationId xmlns:a16="http://schemas.microsoft.com/office/drawing/2014/main" id="{A9CBDF34-7E32-4252-1F04-078011DCB182}"/>
              </a:ext>
            </a:extLst>
          </p:cNvPr>
          <p:cNvSpPr>
            <a:spLocks noGrp="1"/>
          </p:cNvSpPr>
          <p:nvPr>
            <p:ph type="dt" sz="half" idx="10"/>
          </p:nvPr>
        </p:nvSpPr>
        <p:spPr/>
        <p:txBody>
          <a:bodyPr/>
          <a:lstStyle/>
          <a:p>
            <a:fld id="{D9811294-695E-441F-ABC7-E4EED1AFB55C}" type="datetime1">
              <a:rPr lang="sv-SE" smtClean="0"/>
              <a:t>2024-09-30</a:t>
            </a:fld>
            <a:endParaRPr lang="sv-SE" dirty="0"/>
          </a:p>
        </p:txBody>
      </p:sp>
      <p:sp>
        <p:nvSpPr>
          <p:cNvPr id="7" name="Platshållare för sidfot 6">
            <a:extLst>
              <a:ext uri="{FF2B5EF4-FFF2-40B4-BE49-F238E27FC236}">
                <a16:creationId xmlns:a16="http://schemas.microsoft.com/office/drawing/2014/main" id="{BC89EF14-102A-2919-8A73-7F37B68589C8}"/>
              </a:ext>
            </a:extLst>
          </p:cNvPr>
          <p:cNvSpPr>
            <a:spLocks noGrp="1"/>
          </p:cNvSpPr>
          <p:nvPr>
            <p:ph type="ftr" sz="quarter" idx="11"/>
          </p:nvPr>
        </p:nvSpPr>
        <p:spPr/>
        <p:txBody>
          <a:bodyPr/>
          <a:lstStyle/>
          <a:p>
            <a:endParaRPr lang="sv-SE" dirty="0"/>
          </a:p>
        </p:txBody>
      </p:sp>
      <p:sp>
        <p:nvSpPr>
          <p:cNvPr id="8" name="Platshållare för bildnummer 7">
            <a:extLst>
              <a:ext uri="{FF2B5EF4-FFF2-40B4-BE49-F238E27FC236}">
                <a16:creationId xmlns:a16="http://schemas.microsoft.com/office/drawing/2014/main" id="{3F6B84B1-D704-E99D-64BF-92781A484AD5}"/>
              </a:ext>
            </a:extLst>
          </p:cNvPr>
          <p:cNvSpPr>
            <a:spLocks noGrp="1"/>
          </p:cNvSpPr>
          <p:nvPr>
            <p:ph type="sldNum" sz="quarter" idx="12"/>
          </p:nvPr>
        </p:nvSpPr>
        <p:spPr/>
        <p:txBody>
          <a:bodyPr/>
          <a:lstStyle/>
          <a:p>
            <a:fld id="{FD132A51-5432-4457-B829-4ADE4648F9BE}" type="slidenum">
              <a:rPr lang="sv-SE" smtClean="0"/>
              <a:pPr/>
              <a:t>‹#›</a:t>
            </a:fld>
            <a:endParaRPr lang="sv-SE"/>
          </a:p>
        </p:txBody>
      </p:sp>
    </p:spTree>
    <p:extLst>
      <p:ext uri="{BB962C8B-B14F-4D97-AF65-F5344CB8AC3E}">
        <p14:creationId xmlns:p14="http://schemas.microsoft.com/office/powerpoint/2010/main" val="22909665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userDrawn="1">
  <p:cSld name="Avslut">
    <p:bg>
      <p:bgPr>
        <a:solidFill>
          <a:srgbClr val="004B7B"/>
        </a:solidFill>
        <a:effectLst/>
      </p:bgPr>
    </p:bg>
    <p:spTree>
      <p:nvGrpSpPr>
        <p:cNvPr id="1" name=""/>
        <p:cNvGrpSpPr/>
        <p:nvPr/>
      </p:nvGrpSpPr>
      <p:grpSpPr>
        <a:xfrm>
          <a:off x="0" y="0"/>
          <a:ext cx="0" cy="0"/>
          <a:chOff x="0" y="0"/>
          <a:chExt cx="0" cy="0"/>
        </a:xfrm>
      </p:grpSpPr>
      <p:pic>
        <p:nvPicPr>
          <p:cNvPr id="7" name="Bild 6">
            <a:extLst>
              <a:ext uri="{FF2B5EF4-FFF2-40B4-BE49-F238E27FC236}">
                <a16:creationId xmlns:a16="http://schemas.microsoft.com/office/drawing/2014/main" id="{499ACA2D-5E8B-4CFA-A462-341F32D5D3C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642360" y="1428750"/>
            <a:ext cx="4907280" cy="3702186"/>
          </a:xfrm>
          <a:prstGeom prst="rect">
            <a:avLst/>
          </a:prstGeom>
        </p:spPr>
      </p:pic>
      <p:sp>
        <p:nvSpPr>
          <p:cNvPr id="2" name="textruta 1">
            <a:extLst>
              <a:ext uri="{FF2B5EF4-FFF2-40B4-BE49-F238E27FC236}">
                <a16:creationId xmlns:a16="http://schemas.microsoft.com/office/drawing/2014/main" id="{8643A496-92A2-391C-921A-A0B08B0D446A}"/>
              </a:ext>
            </a:extLst>
          </p:cNvPr>
          <p:cNvSpPr txBox="1"/>
          <p:nvPr userDrawn="1"/>
        </p:nvSpPr>
        <p:spPr>
          <a:xfrm>
            <a:off x="4250725" y="5469925"/>
            <a:ext cx="3690550" cy="523220"/>
          </a:xfrm>
          <a:prstGeom prst="rect">
            <a:avLst/>
          </a:prstGeom>
          <a:noFill/>
        </p:spPr>
        <p:txBody>
          <a:bodyPr wrap="square" lIns="0" tIns="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sv-SE" sz="1800" dirty="0">
                <a:solidFill>
                  <a:schemeClr val="bg1"/>
                </a:solidFill>
                <a:effectLst/>
                <a:latin typeface="Calibri" panose="020F0502020204030204" pitchFamily="34" charset="0"/>
                <a:ea typeface="Calibri" panose="020F0502020204030204" pitchFamily="34" charset="0"/>
              </a:rPr>
              <a:t>Mitt i möjligheterna | sollentuna.se</a:t>
            </a:r>
          </a:p>
          <a:p>
            <a:pPr algn="ctr"/>
            <a:endParaRPr lang="sv-SE" sz="1600" dirty="0">
              <a:solidFill>
                <a:schemeClr val="bg1"/>
              </a:solidFill>
            </a:endParaRPr>
          </a:p>
        </p:txBody>
      </p:sp>
    </p:spTree>
    <p:extLst>
      <p:ext uri="{BB962C8B-B14F-4D97-AF65-F5344CB8AC3E}">
        <p14:creationId xmlns:p14="http://schemas.microsoft.com/office/powerpoint/2010/main" val="33536771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Titelsida två rader gul">
    <p:spTree>
      <p:nvGrpSpPr>
        <p:cNvPr id="1" name=""/>
        <p:cNvGrpSpPr/>
        <p:nvPr/>
      </p:nvGrpSpPr>
      <p:grpSpPr>
        <a:xfrm>
          <a:off x="0" y="0"/>
          <a:ext cx="0" cy="0"/>
          <a:chOff x="0" y="0"/>
          <a:chExt cx="0" cy="0"/>
        </a:xfrm>
      </p:grpSpPr>
      <p:pic>
        <p:nvPicPr>
          <p:cNvPr id="23" name="Bildobjekt 22" descr="En bild som visar skärmbild, konst&#10;&#10;Automatiskt genererad beskrivning">
            <a:extLst>
              <a:ext uri="{FF2B5EF4-FFF2-40B4-BE49-F238E27FC236}">
                <a16:creationId xmlns:a16="http://schemas.microsoft.com/office/drawing/2014/main" id="{E55A94D7-1758-8381-2FE6-CB84E44672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ktangel 3">
            <a:extLst>
              <a:ext uri="{FF2B5EF4-FFF2-40B4-BE49-F238E27FC236}">
                <a16:creationId xmlns:a16="http://schemas.microsoft.com/office/drawing/2014/main" id="{65882710-C74F-4E44-0FCE-7785D0BAB8B6}"/>
              </a:ext>
            </a:extLst>
          </p:cNvPr>
          <p:cNvSpPr/>
          <p:nvPr userDrawn="1"/>
        </p:nvSpPr>
        <p:spPr>
          <a:xfrm>
            <a:off x="0" y="0"/>
            <a:ext cx="1996751" cy="6858000"/>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sv-SE" dirty="0"/>
          </a:p>
        </p:txBody>
      </p:sp>
      <p:pic>
        <p:nvPicPr>
          <p:cNvPr id="20" name="Bildobjekt 19" descr="En bild som visar Teckensnitt, text, Grafik, grafisk design&#10;&#10;Automatiskt genererad beskrivning">
            <a:extLst>
              <a:ext uri="{FF2B5EF4-FFF2-40B4-BE49-F238E27FC236}">
                <a16:creationId xmlns:a16="http://schemas.microsoft.com/office/drawing/2014/main" id="{E940415C-A03F-241D-BAE9-E36BCB94418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7059" y="361992"/>
            <a:ext cx="1126472" cy="1324765"/>
          </a:xfrm>
          <a:prstGeom prst="rect">
            <a:avLst/>
          </a:prstGeom>
        </p:spPr>
      </p:pic>
      <p:sp>
        <p:nvSpPr>
          <p:cNvPr id="3" name="Rubrik 14">
            <a:extLst>
              <a:ext uri="{FF2B5EF4-FFF2-40B4-BE49-F238E27FC236}">
                <a16:creationId xmlns:a16="http://schemas.microsoft.com/office/drawing/2014/main" id="{230C997E-3B49-D42C-2929-236AF8344A94}"/>
              </a:ext>
            </a:extLst>
          </p:cNvPr>
          <p:cNvSpPr>
            <a:spLocks noGrp="1"/>
          </p:cNvSpPr>
          <p:nvPr>
            <p:ph type="title" hasCustomPrompt="1"/>
          </p:nvPr>
        </p:nvSpPr>
        <p:spPr>
          <a:xfrm>
            <a:off x="5051389" y="2851035"/>
            <a:ext cx="6317332" cy="917138"/>
          </a:xfrm>
          <a:solidFill>
            <a:schemeClr val="bg1"/>
          </a:solidFill>
          <a:effectLst/>
        </p:spPr>
        <p:txBody>
          <a:bodyPr wrap="square" lIns="144000" tIns="144000" rIns="72000" bIns="144000" anchor="b" anchorCtr="0">
            <a:spAutoFit/>
          </a:bodyPr>
          <a:lstStyle>
            <a:lvl1pPr>
              <a:defRPr sz="4400" b="1">
                <a:solidFill>
                  <a:schemeClr val="tx1"/>
                </a:solidFill>
                <a:latin typeface="+mj-lt"/>
              </a:defRPr>
            </a:lvl1pPr>
          </a:lstStyle>
          <a:p>
            <a:r>
              <a:rPr lang="sv-SE" dirty="0"/>
              <a:t>Titelsida</a:t>
            </a:r>
          </a:p>
        </p:txBody>
      </p:sp>
      <p:sp>
        <p:nvSpPr>
          <p:cNvPr id="5" name="Platshållare för text 7">
            <a:extLst>
              <a:ext uri="{FF2B5EF4-FFF2-40B4-BE49-F238E27FC236}">
                <a16:creationId xmlns:a16="http://schemas.microsoft.com/office/drawing/2014/main" id="{B05D6DB4-20DF-B370-E556-9C3252042E0F}"/>
              </a:ext>
            </a:extLst>
          </p:cNvPr>
          <p:cNvSpPr>
            <a:spLocks noGrp="1"/>
          </p:cNvSpPr>
          <p:nvPr>
            <p:ph type="body" sz="quarter" idx="10" hasCustomPrompt="1"/>
          </p:nvPr>
        </p:nvSpPr>
        <p:spPr>
          <a:xfrm>
            <a:off x="5051389" y="3913313"/>
            <a:ext cx="6317332" cy="394705"/>
          </a:xfrm>
          <a:solidFill>
            <a:schemeClr val="bg1"/>
          </a:solidFill>
          <a:effectLst/>
        </p:spPr>
        <p:txBody>
          <a:bodyPr vert="horz" wrap="square" lIns="144000" tIns="72000" rIns="72000" bIns="72000">
            <a:spAutoFit/>
          </a:bodyPr>
          <a:lstStyle>
            <a:lvl1pPr marL="0" indent="0">
              <a:buNone/>
              <a:defRPr sz="1800" b="0" kern="1200" cap="none" spc="0" baseline="0">
                <a:solidFill>
                  <a:schemeClr val="tx1"/>
                </a:solidFill>
                <a:latin typeface="+mn-lt"/>
              </a:defRPr>
            </a:lvl1pPr>
          </a:lstStyle>
          <a:p>
            <a:pPr lvl="0"/>
            <a:r>
              <a:rPr lang="sv-SE" dirty="0"/>
              <a:t>Namn, tillhörighet</a:t>
            </a:r>
          </a:p>
        </p:txBody>
      </p:sp>
      <p:sp>
        <p:nvSpPr>
          <p:cNvPr id="6" name="Platshållare för text 5">
            <a:extLst>
              <a:ext uri="{FF2B5EF4-FFF2-40B4-BE49-F238E27FC236}">
                <a16:creationId xmlns:a16="http://schemas.microsoft.com/office/drawing/2014/main" id="{91FB53A1-8A86-E07F-EACA-33B33B0FC0E6}"/>
              </a:ext>
            </a:extLst>
          </p:cNvPr>
          <p:cNvSpPr>
            <a:spLocks noGrp="1"/>
          </p:cNvSpPr>
          <p:nvPr>
            <p:ph type="body" sz="quarter" idx="11" hasCustomPrompt="1"/>
          </p:nvPr>
        </p:nvSpPr>
        <p:spPr>
          <a:xfrm>
            <a:off x="233363" y="6364288"/>
            <a:ext cx="1541462" cy="317500"/>
          </a:xfrm>
        </p:spPr>
        <p:txBody>
          <a:bodyPr>
            <a:noAutofit/>
          </a:bodyPr>
          <a:lstStyle>
            <a:lvl1pPr marL="0" indent="0">
              <a:buNone/>
              <a:defRPr sz="1800"/>
            </a:lvl1pPr>
          </a:lstStyle>
          <a:p>
            <a:pPr lvl="0"/>
            <a:r>
              <a:rPr lang="sv-SE" dirty="0"/>
              <a:t>Datum</a:t>
            </a:r>
          </a:p>
        </p:txBody>
      </p:sp>
    </p:spTree>
    <p:extLst>
      <p:ext uri="{BB962C8B-B14F-4D97-AF65-F5344CB8AC3E}">
        <p14:creationId xmlns:p14="http://schemas.microsoft.com/office/powerpoint/2010/main" val="16391725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Mönster, rubrik + text gul">
    <p:spTree>
      <p:nvGrpSpPr>
        <p:cNvPr id="1" name=""/>
        <p:cNvGrpSpPr/>
        <p:nvPr/>
      </p:nvGrpSpPr>
      <p:grpSpPr>
        <a:xfrm>
          <a:off x="0" y="0"/>
          <a:ext cx="0" cy="0"/>
          <a:chOff x="0" y="0"/>
          <a:chExt cx="0" cy="0"/>
        </a:xfrm>
      </p:grpSpPr>
      <p:pic>
        <p:nvPicPr>
          <p:cNvPr id="5" name="Bildobjekt 4" descr="En bild som visar gul, skärmbild, design&#10;&#10;Automatiskt genererad beskrivning">
            <a:extLst>
              <a:ext uri="{FF2B5EF4-FFF2-40B4-BE49-F238E27FC236}">
                <a16:creationId xmlns:a16="http://schemas.microsoft.com/office/drawing/2014/main" id="{DEEB29DB-4E70-9051-B607-EAFD934AC21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Platshållare för text 6">
            <a:extLst>
              <a:ext uri="{FF2B5EF4-FFF2-40B4-BE49-F238E27FC236}">
                <a16:creationId xmlns:a16="http://schemas.microsoft.com/office/drawing/2014/main" id="{D93097DA-5414-F11B-B54E-D1C2DE0FF726}"/>
              </a:ext>
            </a:extLst>
          </p:cNvPr>
          <p:cNvSpPr>
            <a:spLocks noGrp="1"/>
          </p:cNvSpPr>
          <p:nvPr>
            <p:ph type="body" sz="quarter" idx="15" hasCustomPrompt="1"/>
          </p:nvPr>
        </p:nvSpPr>
        <p:spPr>
          <a:xfrm>
            <a:off x="4757271" y="1506071"/>
            <a:ext cx="6912216" cy="4894352"/>
          </a:xfrm>
        </p:spPr>
        <p:txBody>
          <a:bodyPr numCol="1">
            <a:noAutofit/>
          </a:bodyPr>
          <a:lstStyle>
            <a:lvl1pPr marL="0" indent="0">
              <a:lnSpc>
                <a:spcPct val="100000"/>
              </a:lnSpc>
              <a:buFont typeface="Arial" panose="020B0604020202020204" pitchFamily="34" charset="0"/>
              <a:buNone/>
              <a:defRPr sz="2400">
                <a:latin typeface="+mn-lt"/>
                <a:cs typeface="Times New Roman" panose="02020603050405020304" pitchFamily="18" charset="0"/>
              </a:defRPr>
            </a:lvl1pPr>
            <a:lvl2pPr marL="800100" indent="-342900">
              <a:buFont typeface="Arial" panose="020B0604020202020204" pitchFamily="34" charset="0"/>
              <a:buChar char="•"/>
              <a:defRPr>
                <a:latin typeface="+mn-lt"/>
                <a:cs typeface="Arial" panose="020B0604020202020204" pitchFamily="34" charset="0"/>
              </a:defRPr>
            </a:lvl2pPr>
            <a:lvl3pPr>
              <a:defRPr>
                <a:latin typeface="+mn-lt"/>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sv-SE" dirty="0"/>
              <a:t>Text</a:t>
            </a:r>
          </a:p>
        </p:txBody>
      </p:sp>
      <p:sp>
        <p:nvSpPr>
          <p:cNvPr id="8" name="Rubrik 4">
            <a:extLst>
              <a:ext uri="{FF2B5EF4-FFF2-40B4-BE49-F238E27FC236}">
                <a16:creationId xmlns:a16="http://schemas.microsoft.com/office/drawing/2014/main" id="{40E7ADF0-61E2-217A-E5D8-6B3B58EF60B6}"/>
              </a:ext>
            </a:extLst>
          </p:cNvPr>
          <p:cNvSpPr>
            <a:spLocks noGrp="1"/>
          </p:cNvSpPr>
          <p:nvPr>
            <p:ph type="title" hasCustomPrompt="1"/>
          </p:nvPr>
        </p:nvSpPr>
        <p:spPr>
          <a:xfrm>
            <a:off x="3919697" y="425107"/>
            <a:ext cx="7293430" cy="965527"/>
          </a:xfrm>
        </p:spPr>
        <p:txBody>
          <a:bodyPr/>
          <a:lstStyle>
            <a:lvl1pPr>
              <a:defRPr/>
            </a:lvl1pPr>
          </a:lstStyle>
          <a:p>
            <a:r>
              <a:rPr lang="sv-SE"/>
              <a:t>Rubrik</a:t>
            </a:r>
          </a:p>
        </p:txBody>
      </p:sp>
    </p:spTree>
    <p:extLst>
      <p:ext uri="{BB962C8B-B14F-4D97-AF65-F5344CB8AC3E}">
        <p14:creationId xmlns:p14="http://schemas.microsoft.com/office/powerpoint/2010/main" val="37629912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longer">
    <p:spTree>
      <p:nvGrpSpPr>
        <p:cNvPr id="1" name=""/>
        <p:cNvGrpSpPr/>
        <p:nvPr/>
      </p:nvGrpSpPr>
      <p:grpSpPr>
        <a:xfrm>
          <a:off x="0" y="0"/>
          <a:ext cx="0" cy="0"/>
          <a:chOff x="0" y="0"/>
          <a:chExt cx="0" cy="0"/>
        </a:xfrm>
      </p:grpSpPr>
      <p:pic>
        <p:nvPicPr>
          <p:cNvPr id="18" name="Bildobjekt 17">
            <a:extLst>
              <a:ext uri="{FF2B5EF4-FFF2-40B4-BE49-F238E27FC236}">
                <a16:creationId xmlns:a16="http://schemas.microsoft.com/office/drawing/2014/main" id="{B9FAF899-14FA-F046-96DB-82762ED4101E}"/>
              </a:ext>
            </a:extLst>
          </p:cNvPr>
          <p:cNvPicPr>
            <a:picLocks noChangeAspect="1"/>
          </p:cNvPicPr>
          <p:nvPr userDrawn="1"/>
        </p:nvPicPr>
        <p:blipFill rotWithShape="1">
          <a:blip r:embed="rId2"/>
          <a:srcRect t="1410" b="15718"/>
          <a:stretch/>
        </p:blipFill>
        <p:spPr>
          <a:xfrm>
            <a:off x="192088" y="188913"/>
            <a:ext cx="11807825" cy="6480175"/>
          </a:xfrm>
          <a:prstGeom prst="rect">
            <a:avLst/>
          </a:prstGeom>
        </p:spPr>
      </p:pic>
      <p:sp>
        <p:nvSpPr>
          <p:cNvPr id="22" name="Rektangel 2">
            <a:extLst>
              <a:ext uri="{FF2B5EF4-FFF2-40B4-BE49-F238E27FC236}">
                <a16:creationId xmlns:a16="http://schemas.microsoft.com/office/drawing/2014/main" id="{1E6DED82-8490-6141-A0AD-5A832A551408}"/>
              </a:ext>
            </a:extLst>
          </p:cNvPr>
          <p:cNvSpPr/>
          <p:nvPr userDrawn="1"/>
        </p:nvSpPr>
        <p:spPr>
          <a:xfrm>
            <a:off x="135627" y="123307"/>
            <a:ext cx="4264252" cy="2479783"/>
          </a:xfrm>
          <a:custGeom>
            <a:avLst/>
            <a:gdLst>
              <a:gd name="connsiteX0" fmla="*/ 0 w 4488028"/>
              <a:gd name="connsiteY0" fmla="*/ 0 h 2937993"/>
              <a:gd name="connsiteX1" fmla="*/ 4488028 w 4488028"/>
              <a:gd name="connsiteY1" fmla="*/ 0 h 2937993"/>
              <a:gd name="connsiteX2" fmla="*/ 4488028 w 4488028"/>
              <a:gd name="connsiteY2" fmla="*/ 2937993 h 2937993"/>
              <a:gd name="connsiteX3" fmla="*/ 0 w 4488028"/>
              <a:gd name="connsiteY3" fmla="*/ 2937993 h 2937993"/>
              <a:gd name="connsiteX4" fmla="*/ 0 w 4488028"/>
              <a:gd name="connsiteY4" fmla="*/ 0 h 2937993"/>
              <a:gd name="connsiteX0" fmla="*/ 0 w 4488028"/>
              <a:gd name="connsiteY0" fmla="*/ 0 h 2937993"/>
              <a:gd name="connsiteX1" fmla="*/ 4488028 w 4488028"/>
              <a:gd name="connsiteY1" fmla="*/ 0 h 2937993"/>
              <a:gd name="connsiteX2" fmla="*/ 0 w 4488028"/>
              <a:gd name="connsiteY2" fmla="*/ 2937993 h 2937993"/>
              <a:gd name="connsiteX3" fmla="*/ 0 w 4488028"/>
              <a:gd name="connsiteY3" fmla="*/ 0 h 2937993"/>
            </a:gdLst>
            <a:ahLst/>
            <a:cxnLst>
              <a:cxn ang="0">
                <a:pos x="connsiteX0" y="connsiteY0"/>
              </a:cxn>
              <a:cxn ang="0">
                <a:pos x="connsiteX1" y="connsiteY1"/>
              </a:cxn>
              <a:cxn ang="0">
                <a:pos x="connsiteX2" y="connsiteY2"/>
              </a:cxn>
              <a:cxn ang="0">
                <a:pos x="connsiteX3" y="connsiteY3"/>
              </a:cxn>
            </a:cxnLst>
            <a:rect l="l" t="t" r="r" b="b"/>
            <a:pathLst>
              <a:path w="4488028" h="2937993">
                <a:moveTo>
                  <a:pt x="0" y="0"/>
                </a:moveTo>
                <a:lnTo>
                  <a:pt x="4488028" y="0"/>
                </a:lnTo>
                <a:lnTo>
                  <a:pt x="0" y="2937993"/>
                </a:lnTo>
                <a:lnTo>
                  <a:pt x="0" y="0"/>
                </a:lnTo>
                <a:close/>
              </a:path>
            </a:pathLst>
          </a:custGeom>
          <a:gradFill flip="none" rotWithShape="1">
            <a:gsLst>
              <a:gs pos="41000">
                <a:srgbClr val="FFFFFF">
                  <a:alpha val="76000"/>
                </a:srgbClr>
              </a:gs>
              <a:gs pos="50000">
                <a:srgbClr val="FFFFFF">
                  <a:alpha val="0"/>
                </a:srgbClr>
              </a:gs>
            </a:gsLst>
            <a:lin ang="3600000" scaled="0"/>
            <a:tileRect/>
          </a:gradFill>
          <a:ln w="12700" cap="flat">
            <a:noFill/>
            <a:miter lim="400000"/>
          </a:ln>
          <a:effectLst/>
          <a:sp3d/>
        </p:spPr>
        <p:txBody>
          <a:bodyPr rot="0" spcFirstLastPara="1" vertOverflow="overflow" horzOverflow="overflow" vert="horz" wrap="square" lIns="50800" tIns="50800" rIns="50800" bIns="50800" numCol="1" spcCol="38100" rtlCol="0" anchor="t" anchorCtr="0">
            <a:noAutofit/>
          </a:bodyPr>
          <a:lstStyle/>
          <a:p>
            <a:pPr marL="0" marR="0" lvl="0" indent="0" algn="ctr" defTabSz="584200" eaLnBrk="1" fontAlgn="auto" latinLnBrk="0" hangingPunct="0">
              <a:lnSpc>
                <a:spcPct val="100000"/>
              </a:lnSpc>
              <a:spcBef>
                <a:spcPts val="0"/>
              </a:spcBef>
              <a:spcAft>
                <a:spcPts val="0"/>
              </a:spcAft>
              <a:buClrTx/>
              <a:buSzTx/>
              <a:buFontTx/>
              <a:buNone/>
              <a:tabLst/>
              <a:defRPr/>
            </a:pPr>
            <a:endParaRPr kumimoji="0" lang="en-GB" sz="2400" b="0" i="0" u="none" strike="noStrike" kern="0" cap="none" spc="0" normalizeH="0" baseline="0" noProof="0">
              <a:ln>
                <a:noFill/>
              </a:ln>
              <a:solidFill>
                <a:srgbClr val="FFFFFF"/>
              </a:solidFill>
              <a:effectLst/>
              <a:uLnTx/>
              <a:uFillTx/>
              <a:latin typeface="Helvetica Light"/>
              <a:sym typeface="Helvetica Light"/>
            </a:endParaRPr>
          </a:p>
        </p:txBody>
      </p:sp>
      <p:pic>
        <p:nvPicPr>
          <p:cNvPr id="11" name="Bildobjekt 10" descr="Lund University's logotype.">
            <a:extLst>
              <a:ext uri="{FF2B5EF4-FFF2-40B4-BE49-F238E27FC236}">
                <a16:creationId xmlns:a16="http://schemas.microsoft.com/office/drawing/2014/main" id="{642E6626-F4CE-8846-81B4-39A44570A073}"/>
              </a:ext>
            </a:extLst>
          </p:cNvPr>
          <p:cNvPicPr>
            <a:picLocks noChangeAspect="1"/>
          </p:cNvPicPr>
          <p:nvPr userDrawn="1"/>
        </p:nvPicPr>
        <p:blipFill>
          <a:blip r:embed="rId3"/>
          <a:srcRect/>
          <a:stretch/>
        </p:blipFill>
        <p:spPr>
          <a:xfrm>
            <a:off x="476746" y="353139"/>
            <a:ext cx="744262" cy="993215"/>
          </a:xfrm>
          <a:prstGeom prst="rect">
            <a:avLst/>
          </a:prstGeom>
        </p:spPr>
      </p:pic>
      <p:sp>
        <p:nvSpPr>
          <p:cNvPr id="3" name="Rektangel 2">
            <a:extLst>
              <a:ext uri="{FF2B5EF4-FFF2-40B4-BE49-F238E27FC236}">
                <a16:creationId xmlns:a16="http://schemas.microsoft.com/office/drawing/2014/main" id="{CC78BE5A-F044-6E4A-86D0-B28B85339425}"/>
              </a:ext>
            </a:extLst>
          </p:cNvPr>
          <p:cNvSpPr/>
          <p:nvPr userDrawn="1"/>
        </p:nvSpPr>
        <p:spPr>
          <a:xfrm>
            <a:off x="5439210" y="1484556"/>
            <a:ext cx="6752790" cy="25925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Rubrik 1">
            <a:extLst>
              <a:ext uri="{FF2B5EF4-FFF2-40B4-BE49-F238E27FC236}">
                <a16:creationId xmlns:a16="http://schemas.microsoft.com/office/drawing/2014/main" id="{A1A56743-FB24-1849-93B5-ADD6F23CD397}"/>
              </a:ext>
            </a:extLst>
          </p:cNvPr>
          <p:cNvSpPr>
            <a:spLocks noGrp="1"/>
          </p:cNvSpPr>
          <p:nvPr>
            <p:ph type="title" hasCustomPrompt="1"/>
          </p:nvPr>
        </p:nvSpPr>
        <p:spPr>
          <a:xfrm>
            <a:off x="5854311" y="1859358"/>
            <a:ext cx="6144864" cy="1292662"/>
          </a:xfrm>
        </p:spPr>
        <p:txBody>
          <a:bodyPr wrap="square" bIns="0" anchor="t" anchorCtr="0">
            <a:spAutoFit/>
          </a:bodyPr>
          <a:lstStyle>
            <a:lvl1pPr>
              <a:lnSpc>
                <a:spcPct val="100000"/>
              </a:lnSpc>
              <a:defRPr sz="4200"/>
            </a:lvl1pPr>
          </a:lstStyle>
          <a:p>
            <a:r>
              <a:rPr lang="en-GB" noProof="0"/>
              <a:t>Title slide for longer headline</a:t>
            </a:r>
          </a:p>
        </p:txBody>
      </p:sp>
      <p:cxnSp>
        <p:nvCxnSpPr>
          <p:cNvPr id="7" name="Rak 6">
            <a:extLst>
              <a:ext uri="{FF2B5EF4-FFF2-40B4-BE49-F238E27FC236}">
                <a16:creationId xmlns:a16="http://schemas.microsoft.com/office/drawing/2014/main" id="{6EB25FC1-ABE1-A344-8F65-DA7EE26B4227}"/>
              </a:ext>
            </a:extLst>
          </p:cNvPr>
          <p:cNvCxnSpPr>
            <a:cxnSpLocks/>
          </p:cNvCxnSpPr>
          <p:nvPr userDrawn="1"/>
        </p:nvCxnSpPr>
        <p:spPr>
          <a:xfrm>
            <a:off x="5854930" y="3353694"/>
            <a:ext cx="6144864"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2" name="Platshållare för text 11">
            <a:extLst>
              <a:ext uri="{FF2B5EF4-FFF2-40B4-BE49-F238E27FC236}">
                <a16:creationId xmlns:a16="http://schemas.microsoft.com/office/drawing/2014/main" id="{4BB7ED9B-1D2D-7541-ABE9-750F505D4492}"/>
              </a:ext>
            </a:extLst>
          </p:cNvPr>
          <p:cNvSpPr>
            <a:spLocks noGrp="1"/>
          </p:cNvSpPr>
          <p:nvPr>
            <p:ph type="body" sz="quarter" idx="11" hasCustomPrompt="1"/>
          </p:nvPr>
        </p:nvSpPr>
        <p:spPr>
          <a:xfrm>
            <a:off x="5854313" y="3499576"/>
            <a:ext cx="6145601" cy="349418"/>
          </a:xfrm>
        </p:spPr>
        <p:txBody>
          <a:bodyPr>
            <a:noAutofit/>
          </a:bodyPr>
          <a:lstStyle>
            <a:lvl1pPr marL="0" indent="0">
              <a:spcBef>
                <a:spcPts val="0"/>
              </a:spcBef>
              <a:buNone/>
              <a:defRPr sz="1200" b="1" cap="all" spc="50" baseline="0">
                <a:solidFill>
                  <a:schemeClr val="accent1"/>
                </a:solidFill>
              </a:defRPr>
            </a:lvl1pPr>
          </a:lstStyle>
          <a:p>
            <a:r>
              <a:rPr lang="en-GB" noProof="0"/>
              <a:t>Name, affiliation etc.</a:t>
            </a:r>
          </a:p>
        </p:txBody>
      </p:sp>
      <p:pic>
        <p:nvPicPr>
          <p:cNvPr id="10" name="Bildobjekt 9">
            <a:extLst>
              <a:ext uri="{FF2B5EF4-FFF2-40B4-BE49-F238E27FC236}">
                <a16:creationId xmlns:a16="http://schemas.microsoft.com/office/drawing/2014/main" id="{3D946A34-F6D8-4B44-9644-EC06EE3B260C}"/>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9374475" y="4227755"/>
            <a:ext cx="2817525" cy="2630245"/>
          </a:xfrm>
          <a:prstGeom prst="rect">
            <a:avLst/>
          </a:prstGeom>
        </p:spPr>
      </p:pic>
    </p:spTree>
    <p:extLst>
      <p:ext uri="{BB962C8B-B14F-4D97-AF65-F5344CB8AC3E}">
        <p14:creationId xmlns:p14="http://schemas.microsoft.com/office/powerpoint/2010/main" val="187371818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Section title">
    <p:spTree>
      <p:nvGrpSpPr>
        <p:cNvPr id="1" name=""/>
        <p:cNvGrpSpPr/>
        <p:nvPr/>
      </p:nvGrpSpPr>
      <p:grpSpPr>
        <a:xfrm>
          <a:off x="0" y="0"/>
          <a:ext cx="0" cy="0"/>
          <a:chOff x="0" y="0"/>
          <a:chExt cx="0" cy="0"/>
        </a:xfrm>
      </p:grpSpPr>
      <p:sp>
        <p:nvSpPr>
          <p:cNvPr id="8" name="Platshållare för bild 7">
            <a:extLst>
              <a:ext uri="{FF2B5EF4-FFF2-40B4-BE49-F238E27FC236}">
                <a16:creationId xmlns:a16="http://schemas.microsoft.com/office/drawing/2014/main" id="{F7FFECAB-E5AC-4A4C-A95F-80726D1FE8D5}"/>
              </a:ext>
            </a:extLst>
          </p:cNvPr>
          <p:cNvSpPr>
            <a:spLocks noGrp="1"/>
          </p:cNvSpPr>
          <p:nvPr>
            <p:ph type="pic" sz="quarter" idx="13" hasCustomPrompt="1"/>
          </p:nvPr>
        </p:nvSpPr>
        <p:spPr>
          <a:xfrm>
            <a:off x="192088" y="188913"/>
            <a:ext cx="11807825" cy="6480175"/>
          </a:xfrm>
          <a:solidFill>
            <a:schemeClr val="accent5"/>
          </a:solidFill>
        </p:spPr>
        <p:txBody>
          <a:bodyPr/>
          <a:lstStyle/>
          <a:p>
            <a:r>
              <a:rPr lang="en-GB" noProof="0"/>
              <a:t>Drag an image here or click the icon</a:t>
            </a:r>
          </a:p>
          <a:p>
            <a:endParaRPr lang="en-GB" noProof="0"/>
          </a:p>
          <a:p>
            <a:endParaRPr lang="en-GB" noProof="0"/>
          </a:p>
        </p:txBody>
      </p:sp>
      <p:sp>
        <p:nvSpPr>
          <p:cNvPr id="2" name="Rubrik 1">
            <a:extLst>
              <a:ext uri="{FF2B5EF4-FFF2-40B4-BE49-F238E27FC236}">
                <a16:creationId xmlns:a16="http://schemas.microsoft.com/office/drawing/2014/main" id="{63EBAFC8-420B-8142-8D25-7580E64C27E9}"/>
              </a:ext>
            </a:extLst>
          </p:cNvPr>
          <p:cNvSpPr>
            <a:spLocks noGrp="1"/>
          </p:cNvSpPr>
          <p:nvPr>
            <p:ph type="ctrTitle" hasCustomPrompt="1"/>
          </p:nvPr>
        </p:nvSpPr>
        <p:spPr>
          <a:xfrm>
            <a:off x="192087" y="4651200"/>
            <a:ext cx="11807825" cy="1613428"/>
          </a:xfrm>
          <a:solidFill>
            <a:schemeClr val="tx1">
              <a:alpha val="50000"/>
            </a:schemeClr>
          </a:solidFill>
          <a:effectLst/>
        </p:spPr>
        <p:txBody>
          <a:bodyPr lIns="360000" tIns="108000" rIns="360000" bIns="612000" anchor="b">
            <a:spAutoFit/>
          </a:bodyPr>
          <a:lstStyle>
            <a:lvl1pPr algn="ctr">
              <a:defRPr sz="6400" cap="all" spc="100" baseline="0">
                <a:solidFill>
                  <a:schemeClr val="bg1"/>
                </a:solidFill>
                <a:effectLst>
                  <a:outerShdw blurRad="152400" algn="ctr" rotWithShape="0">
                    <a:prstClr val="black"/>
                  </a:outerShdw>
                </a:effectLst>
              </a:defRPr>
            </a:lvl1pPr>
          </a:lstStyle>
          <a:p>
            <a:r>
              <a:rPr lang="en-GB" noProof="0"/>
              <a:t>Add a headline</a:t>
            </a:r>
          </a:p>
        </p:txBody>
      </p:sp>
      <p:sp>
        <p:nvSpPr>
          <p:cNvPr id="3" name="Underrubrik 2">
            <a:extLst>
              <a:ext uri="{FF2B5EF4-FFF2-40B4-BE49-F238E27FC236}">
                <a16:creationId xmlns:a16="http://schemas.microsoft.com/office/drawing/2014/main" id="{1E46E1A1-AC7E-9041-B630-B7BC5AB5BB7A}"/>
              </a:ext>
            </a:extLst>
          </p:cNvPr>
          <p:cNvSpPr>
            <a:spLocks noGrp="1"/>
          </p:cNvSpPr>
          <p:nvPr>
            <p:ph type="subTitle" idx="1" hasCustomPrompt="1"/>
          </p:nvPr>
        </p:nvSpPr>
        <p:spPr>
          <a:xfrm>
            <a:off x="192087" y="5587200"/>
            <a:ext cx="11807825" cy="502445"/>
          </a:xfrm>
          <a:effectLst/>
        </p:spPr>
        <p:txBody>
          <a:bodyPr wrap="square" lIns="360000" rIns="360000">
            <a:spAutoFit/>
          </a:bodyPr>
          <a:lstStyle>
            <a:lvl1pPr marL="0" indent="0" algn="ctr">
              <a:buNone/>
              <a:defRPr sz="3200" b="0" i="0">
                <a:solidFill>
                  <a:schemeClr val="bg1"/>
                </a:solidFill>
                <a:effectLst>
                  <a:outerShdw blurRad="152400" algn="ctr" rotWithShape="0">
                    <a:prstClr val="black"/>
                  </a:outerShdw>
                </a:effectLst>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Add text here or make the grey box smaller</a:t>
            </a:r>
          </a:p>
        </p:txBody>
      </p:sp>
    </p:spTree>
    <p:extLst>
      <p:ext uri="{BB962C8B-B14F-4D97-AF65-F5344CB8AC3E}">
        <p14:creationId xmlns:p14="http://schemas.microsoft.com/office/powerpoint/2010/main" val="3688422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rubrik 1">
            <a:extLst>
              <a:ext uri="{FF2B5EF4-FFF2-40B4-BE49-F238E27FC236}">
                <a16:creationId xmlns:a16="http://schemas.microsoft.com/office/drawing/2014/main" id="{A2804EB9-D330-2F18-CB8D-A660B55A38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sv-SE"/>
              <a:t>Klicka här för att ändra mall för rubrikformat</a:t>
            </a:r>
          </a:p>
        </p:txBody>
      </p:sp>
      <p:sp>
        <p:nvSpPr>
          <p:cNvPr id="3" name="Platshållare för text 2">
            <a:extLst>
              <a:ext uri="{FF2B5EF4-FFF2-40B4-BE49-F238E27FC236}">
                <a16:creationId xmlns:a16="http://schemas.microsoft.com/office/drawing/2014/main" id="{4623D104-34A5-5096-960F-3EBEF6B9D0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47C79331-C2D3-4B1B-FF45-350FE6E928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08C6A3-7164-48C8-9D98-DCEC85838C08}" type="datetimeFigureOut">
              <a:rPr lang="sv-SE" smtClean="0"/>
              <a:t>2024-09-30</a:t>
            </a:fld>
            <a:endParaRPr lang="sv-SE"/>
          </a:p>
        </p:txBody>
      </p:sp>
      <p:sp>
        <p:nvSpPr>
          <p:cNvPr id="5" name="Platshållare för sidfot 4">
            <a:extLst>
              <a:ext uri="{FF2B5EF4-FFF2-40B4-BE49-F238E27FC236}">
                <a16:creationId xmlns:a16="http://schemas.microsoft.com/office/drawing/2014/main" id="{0D171F79-2E47-2557-B3F8-E4D3725E02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sv-SE"/>
          </a:p>
        </p:txBody>
      </p:sp>
      <p:sp>
        <p:nvSpPr>
          <p:cNvPr id="6" name="Platshållare för bildnummer 5">
            <a:extLst>
              <a:ext uri="{FF2B5EF4-FFF2-40B4-BE49-F238E27FC236}">
                <a16:creationId xmlns:a16="http://schemas.microsoft.com/office/drawing/2014/main" id="{ED0EBD00-9B1A-4B3E-517D-A0276609CE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015DEB-2F8E-46BE-A3F3-87B55E58AB9F}" type="slidenum">
              <a:rPr lang="sv-SE" smtClean="0"/>
              <a:t>‹#›</a:t>
            </a:fld>
            <a:endParaRPr lang="sv-SE"/>
          </a:p>
        </p:txBody>
      </p:sp>
      <p:sp>
        <p:nvSpPr>
          <p:cNvPr id="8" name="textruta 7">
            <a:extLst>
              <a:ext uri="{FF2B5EF4-FFF2-40B4-BE49-F238E27FC236}">
                <a16:creationId xmlns:a16="http://schemas.microsoft.com/office/drawing/2014/main" id="{9C3EF61B-B4AE-4B54-2C5E-12626524C756}"/>
              </a:ext>
            </a:extLst>
          </p:cNvPr>
          <p:cNvSpPr txBox="1"/>
          <p:nvPr userDrawn="1">
            <p:extLst>
              <p:ext uri="{1162E1C5-73C7-4A58-AE30-91384D911F3F}">
                <p184:classification xmlns:p184="http://schemas.microsoft.com/office/powerpoint/2018/4/main" val="hdr"/>
              </p:ext>
            </p:extLst>
          </p:nvPr>
        </p:nvSpPr>
        <p:spPr>
          <a:xfrm>
            <a:off x="11172825" y="63500"/>
            <a:ext cx="984250" cy="152400"/>
          </a:xfrm>
          <a:prstGeom prst="rect">
            <a:avLst/>
          </a:prstGeom>
        </p:spPr>
        <p:txBody>
          <a:bodyPr horzOverflow="overflow" lIns="0" tIns="0" rIns="0" bIns="0">
            <a:spAutoFit/>
          </a:bodyPr>
          <a:lstStyle/>
          <a:p>
            <a:pPr algn="l"/>
            <a:r>
              <a:rPr lang="sv-SE" sz="1000">
                <a:solidFill>
                  <a:srgbClr val="000000"/>
                </a:solidFill>
                <a:latin typeface="Calibri" panose="020F0502020204030204" pitchFamily="34" charset="0"/>
                <a:cs typeface="Calibri" panose="020F0502020204030204" pitchFamily="34" charset="0"/>
              </a:rPr>
              <a:t>Intern information</a:t>
            </a:r>
          </a:p>
        </p:txBody>
      </p:sp>
    </p:spTree>
    <p:extLst>
      <p:ext uri="{BB962C8B-B14F-4D97-AF65-F5344CB8AC3E}">
        <p14:creationId xmlns:p14="http://schemas.microsoft.com/office/powerpoint/2010/main" val="274995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mailto:emelie.jonasson@karlskrona.se" TargetMode="External"/><Relationship Id="rId2" Type="http://schemas.openxmlformats.org/officeDocument/2006/relationships/hyperlink" Target="mailto:maria.johansson@karlskrona.se" TargetMode="External"/><Relationship Id="rId1" Type="http://schemas.openxmlformats.org/officeDocument/2006/relationships/slideLayout" Target="../slideLayouts/slideLayout2.xml"/><Relationship Id="rId6" Type="http://schemas.openxmlformats.org/officeDocument/2006/relationships/hyperlink" Target="mailto:david.hansson@pingstkarlskona.se" TargetMode="External"/><Relationship Id="rId5" Type="http://schemas.openxmlformats.org/officeDocument/2006/relationships/hyperlink" Target="mailto:markus.furingsten@pingstkarlskrona.se" TargetMode="External"/><Relationship Id="rId4" Type="http://schemas.openxmlformats.org/officeDocument/2006/relationships/hyperlink" Target="mailto:per.thornqvist@karlskrona.se"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36.jpeg"/></Relationships>
</file>

<file path=ppt/slides/_rels/slide3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png"/><Relationship Id="rId3" Type="http://schemas.openxmlformats.org/officeDocument/2006/relationships/image" Target="../media/image34.png"/><Relationship Id="rId7" Type="http://schemas.openxmlformats.org/officeDocument/2006/relationships/image" Target="../media/image43.png"/><Relationship Id="rId12" Type="http://schemas.openxmlformats.org/officeDocument/2006/relationships/image" Target="../media/image48.png"/><Relationship Id="rId2" Type="http://schemas.openxmlformats.org/officeDocument/2006/relationships/image" Target="../media/image39.jpeg"/><Relationship Id="rId1" Type="http://schemas.openxmlformats.org/officeDocument/2006/relationships/slideLayout" Target="../slideLayouts/slideLayout25.xml"/><Relationship Id="rId6" Type="http://schemas.openxmlformats.org/officeDocument/2006/relationships/image" Target="../media/image42.png"/><Relationship Id="rId11" Type="http://schemas.openxmlformats.org/officeDocument/2006/relationships/image" Target="../media/image47.png"/><Relationship Id="rId5" Type="http://schemas.openxmlformats.org/officeDocument/2006/relationships/image" Target="../media/image41.pn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png"/><Relationship Id="rId14" Type="http://schemas.openxmlformats.org/officeDocument/2006/relationships/image" Target="../media/image50.png"/></Relationships>
</file>

<file path=ppt/slides/_rels/slide3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54.png"/></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image" Target="../media/image63.jpeg"/><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8.xml"/></Relationships>
</file>

<file path=ppt/slides/_rels/slide5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5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6.xml"/></Relationships>
</file>

<file path=ppt/slides/_rels/slide5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6.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5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6.xml"/><Relationship Id="rId4" Type="http://schemas.openxmlformats.org/officeDocument/2006/relationships/image" Target="../media/image76.png"/></Relationships>
</file>

<file path=ppt/slides/_rels/slide5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6.xml"/><Relationship Id="rId4" Type="http://schemas.openxmlformats.org/officeDocument/2006/relationships/image" Target="../media/image79.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58.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82.png"/></Relationships>
</file>

<file path=ppt/slides/_rels/slide6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3.jpg"/><Relationship Id="rId1" Type="http://schemas.openxmlformats.org/officeDocument/2006/relationships/slideLayout" Target="../slideLayouts/slideLayout3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6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112.png"/></Relationships>
</file>

<file path=ppt/slides/_rels/slide93.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s>
</file>

<file path=ppt/slides/_rels/slide94.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5.svg"/></Relationships>
</file>

<file path=ppt/slides/_rels/slide100.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121.png"/></Relationships>
</file>

<file path=ppt/slides/_rels/slide101.xml.rels><?xml version="1.0" encoding="UTF-8" standalone="yes"?>
<Relationships xmlns="http://schemas.openxmlformats.org/package/2006/relationships"><Relationship Id="rId8" Type="http://schemas.openxmlformats.org/officeDocument/2006/relationships/image" Target="../media/image12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103.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104.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26.xml"/><Relationship Id="rId1" Type="http://schemas.openxmlformats.org/officeDocument/2006/relationships/slideLayout" Target="../slideLayouts/slideLayout19.xml"/><Relationship Id="rId4" Type="http://schemas.openxmlformats.org/officeDocument/2006/relationships/image" Target="../media/image124.svg"/></Relationships>
</file>

<file path=ppt/slides/_rels/slide105.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27.xml"/><Relationship Id="rId1" Type="http://schemas.openxmlformats.org/officeDocument/2006/relationships/slideLayout" Target="../slideLayouts/slideLayout20.xml"/><Relationship Id="rId4" Type="http://schemas.openxmlformats.org/officeDocument/2006/relationships/image" Target="../media/image121.png"/></Relationships>
</file>

<file path=ppt/slides/_rels/slide106.xml.rels><?xml version="1.0" encoding="UTF-8" standalone="yes"?>
<Relationships xmlns="http://schemas.openxmlformats.org/package/2006/relationships"><Relationship Id="rId3" Type="http://schemas.openxmlformats.org/officeDocument/2006/relationships/hyperlink" Target="https://kunskapsguiden.se/omraden-och-teman/ekonomiskt-bistand/hemloshet/modellen-bostad-forst/kunskapsstodjande-material-om-modellen-bostad-forst/" TargetMode="External"/><Relationship Id="rId2" Type="http://schemas.openxmlformats.org/officeDocument/2006/relationships/notesSlide" Target="../notesSlides/notesSlide28.xml"/><Relationship Id="rId1" Type="http://schemas.openxmlformats.org/officeDocument/2006/relationships/slideLayout" Target="../slideLayouts/slideLayout21.xml"/><Relationship Id="rId5" Type="http://schemas.openxmlformats.org/officeDocument/2006/relationships/image" Target="../media/image121.png"/><Relationship Id="rId4" Type="http://schemas.openxmlformats.org/officeDocument/2006/relationships/image" Target="../media/image126.jpg"/></Relationships>
</file>

<file path=ppt/slides/_rels/slide107.xml.rels><?xml version="1.0" encoding="UTF-8" standalone="yes"?>
<Relationships xmlns="http://schemas.openxmlformats.org/package/2006/relationships"><Relationship Id="rId3" Type="http://schemas.openxmlformats.org/officeDocument/2006/relationships/image" Target="../media/image127.jpg"/><Relationship Id="rId2" Type="http://schemas.openxmlformats.org/officeDocument/2006/relationships/notesSlide" Target="../notesSlides/notesSlide29.xml"/><Relationship Id="rId1" Type="http://schemas.openxmlformats.org/officeDocument/2006/relationships/slideLayout" Target="../slideLayouts/slideLayout22.xml"/></Relationships>
</file>

<file path=ppt/slides/_rels/slide108.xml.rels><?xml version="1.0" encoding="UTF-8" standalone="yes"?>
<Relationships xmlns="http://schemas.openxmlformats.org/package/2006/relationships"><Relationship Id="rId3" Type="http://schemas.openxmlformats.org/officeDocument/2006/relationships/image" Target="../media/image128.jpg"/><Relationship Id="rId2" Type="http://schemas.openxmlformats.org/officeDocument/2006/relationships/notesSlide" Target="../notesSlides/notesSlide30.xml"/><Relationship Id="rId1" Type="http://schemas.openxmlformats.org/officeDocument/2006/relationships/slideLayout" Target="../slideLayouts/slideLayout22.xml"/></Relationships>
</file>

<file path=ppt/slides/_rels/slide109.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31.xml"/><Relationship Id="rId1" Type="http://schemas.openxmlformats.org/officeDocument/2006/relationships/slideLayout" Target="../slideLayouts/slideLayout23.xml"/><Relationship Id="rId4" Type="http://schemas.openxmlformats.org/officeDocument/2006/relationships/image" Target="../media/image122.png"/></Relationships>
</file>

<file path=ppt/slides/_rels/slide1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11.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20.xml.rels><?xml version="1.0" encoding="UTF-8" standalone="yes"?>
<Relationships xmlns="http://schemas.openxmlformats.org/package/2006/relationships"><Relationship Id="rId2" Type="http://schemas.openxmlformats.org/officeDocument/2006/relationships/image" Target="../media/image138.jpeg"/><Relationship Id="rId1" Type="http://schemas.openxmlformats.org/officeDocument/2006/relationships/slideLayout" Target="../slideLayouts/slideLayout4.xml"/></Relationships>
</file>

<file path=ppt/slides/_rels/slide121.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4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jpeg"/><Relationship Id="rId1" Type="http://schemas.openxmlformats.org/officeDocument/2006/relationships/slideLayout" Target="../slideLayouts/slideLayout5.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44.jpeg"/><Relationship Id="rId1" Type="http://schemas.openxmlformats.org/officeDocument/2006/relationships/slideLayout" Target="../slideLayouts/slideLayout8.xml"/></Relationships>
</file>

<file path=ppt/slides/_rels/slide131.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42.xml"/></Relationships>
</file>

<file path=ppt/slides/_rels/slide132.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4.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4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3" Type="http://schemas.openxmlformats.org/officeDocument/2006/relationships/image" Target="../media/image151.jpeg"/><Relationship Id="rId7" Type="http://schemas.openxmlformats.org/officeDocument/2006/relationships/image" Target="../media/image155.jpeg"/><Relationship Id="rId2" Type="http://schemas.openxmlformats.org/officeDocument/2006/relationships/image" Target="../media/image150.jpeg"/><Relationship Id="rId1" Type="http://schemas.openxmlformats.org/officeDocument/2006/relationships/slideLayout" Target="../slideLayouts/slideLayout4.xml"/><Relationship Id="rId6" Type="http://schemas.openxmlformats.org/officeDocument/2006/relationships/image" Target="../media/image154.jpeg"/><Relationship Id="rId5" Type="http://schemas.openxmlformats.org/officeDocument/2006/relationships/image" Target="../media/image153.jpeg"/><Relationship Id="rId4" Type="http://schemas.openxmlformats.org/officeDocument/2006/relationships/image" Target="../media/image152.jpeg"/></Relationships>
</file>

<file path=ppt/slides/_rels/slide140.xml.rels><?xml version="1.0" encoding="UTF-8" standalone="yes"?>
<Relationships xmlns="http://schemas.openxmlformats.org/package/2006/relationships"><Relationship Id="rId2" Type="http://schemas.openxmlformats.org/officeDocument/2006/relationships/image" Target="../media/image156.jpeg"/><Relationship Id="rId1" Type="http://schemas.openxmlformats.org/officeDocument/2006/relationships/slideLayout" Target="../slideLayouts/slideLayout42.xml"/></Relationships>
</file>

<file path=ppt/slides/_rels/slide141.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hyperlink" Target="https://youtu.be/w1kSXT0bHIk" TargetMode="External"/><Relationship Id="rId1" Type="http://schemas.openxmlformats.org/officeDocument/2006/relationships/slideLayout" Target="../slideLayouts/slideLayout4.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hyperlink" Target="mailto:Cecilie.Heule@soch.lu.se" TargetMode="External"/><Relationship Id="rId1" Type="http://schemas.openxmlformats.org/officeDocument/2006/relationships/slideLayout" Target="../slideLayouts/slideLayout8.xml"/><Relationship Id="rId4" Type="http://schemas.openxmlformats.org/officeDocument/2006/relationships/image" Target="../media/image15.emf"/></Relationships>
</file>

<file path=ppt/slides/_rels/slide144.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32.xml"/><Relationship Id="rId1" Type="http://schemas.openxmlformats.org/officeDocument/2006/relationships/slideLayout" Target="../slideLayouts/slideLayout1.xml"/><Relationship Id="rId6" Type="http://schemas.openxmlformats.org/officeDocument/2006/relationships/image" Target="../media/image161.png"/><Relationship Id="rId5" Type="http://schemas.openxmlformats.org/officeDocument/2006/relationships/image" Target="../media/image160.png"/><Relationship Id="rId4" Type="http://schemas.microsoft.com/office/2007/relationships/hdphoto" Target="../media/hdphoto1.wdp"/></Relationships>
</file>

<file path=ppt/slides/_rels/slide146.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image" Target="../media/image163.png"/></Relationships>
</file>

<file path=ppt/slides/_rels/slide147.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165.png"/></Relationships>
</file>

<file path=ppt/slides/_rels/slide148.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14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2.png"/><Relationship Id="rId7" Type="http://schemas.openxmlformats.org/officeDocument/2006/relationships/diagramColors" Target="../diagrams/colors3.xml"/><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0.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15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169.jpeg"/><Relationship Id="rId5" Type="http://schemas.openxmlformats.org/officeDocument/2006/relationships/image" Target="../media/image168.jpeg"/><Relationship Id="rId4" Type="http://schemas.openxmlformats.org/officeDocument/2006/relationships/image" Target="../media/image167.jpeg"/></Relationships>
</file>

<file path=ppt/slides/_rels/slide154.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170.png"/></Relationships>
</file>

<file path=ppt/slides/_rels/slide1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2.png"/><Relationship Id="rId5" Type="http://schemas.openxmlformats.org/officeDocument/2006/relationships/image" Target="../media/image171.png"/><Relationship Id="rId4" Type="http://schemas.openxmlformats.org/officeDocument/2006/relationships/notesSlide" Target="../notesSlides/notesSlide41.xml"/></Relationships>
</file>

<file path=ppt/slides/_rels/slide156.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image" Target="../media/image173.jpg"/><Relationship Id="rId7" Type="http://schemas.openxmlformats.org/officeDocument/2006/relationships/image" Target="../media/image164.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176.png"/><Relationship Id="rId5" Type="http://schemas.openxmlformats.org/officeDocument/2006/relationships/image" Target="../media/image175.png"/><Relationship Id="rId4" Type="http://schemas.openxmlformats.org/officeDocument/2006/relationships/image" Target="../media/image174.png"/></Relationships>
</file>

<file path=ppt/slides/_rels/slide159.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45.xml"/><Relationship Id="rId1" Type="http://schemas.openxmlformats.org/officeDocument/2006/relationships/slideLayout" Target="../slideLayouts/slideLayout31.xml"/><Relationship Id="rId4" Type="http://schemas.openxmlformats.org/officeDocument/2006/relationships/image" Target="../media/image178.PNG"/></Relationships>
</file>

<file path=ppt/slides/_rels/slide160.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180.png"/></Relationships>
</file>

<file path=ppt/slides/_rels/slide162.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181.png"/></Relationships>
</file>

<file path=ppt/slides/_rels/slide163.xml.rels><?xml version="1.0" encoding="UTF-8" standalone="yes"?>
<Relationships xmlns="http://schemas.openxmlformats.org/package/2006/relationships"><Relationship Id="rId8" Type="http://schemas.openxmlformats.org/officeDocument/2006/relationships/hyperlink" Target="mailto:filippa@nsphvastragotaland.se" TargetMode="External"/><Relationship Id="rId3" Type="http://schemas.openxmlformats.org/officeDocument/2006/relationships/image" Target="../media/image162.png"/><Relationship Id="rId7" Type="http://schemas.openxmlformats.org/officeDocument/2006/relationships/hyperlink" Target="mailto:sonny@nsphvastragotaland.se"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184.jpg"/><Relationship Id="rId5" Type="http://schemas.openxmlformats.org/officeDocument/2006/relationships/image" Target="../media/image183.png"/><Relationship Id="rId4" Type="http://schemas.openxmlformats.org/officeDocument/2006/relationships/image" Target="../media/image182.jpg"/></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2.xml"/></Relationships>
</file>

<file path=ppt/slides/_rels/slide165.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51.xml"/><Relationship Id="rId1" Type="http://schemas.openxmlformats.org/officeDocument/2006/relationships/slideLayout" Target="../slideLayouts/slideLayout33.xml"/></Relationships>
</file>

<file path=ppt/slides/_rels/slide166.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notesSlide" Target="../notesSlides/notesSlide52.xml"/><Relationship Id="rId1" Type="http://schemas.openxmlformats.org/officeDocument/2006/relationships/slideLayout" Target="../slideLayouts/slideLayout34.xml"/></Relationships>
</file>

<file path=ppt/slides/_rels/slide167.xml.rels><?xml version="1.0" encoding="UTF-8" standalone="yes"?>
<Relationships xmlns="http://schemas.openxmlformats.org/package/2006/relationships"><Relationship Id="rId3" Type="http://schemas.openxmlformats.org/officeDocument/2006/relationships/image" Target="../media/image187.png"/><Relationship Id="rId2" Type="http://schemas.openxmlformats.org/officeDocument/2006/relationships/notesSlide" Target="../notesSlides/notesSlide53.xml"/><Relationship Id="rId1" Type="http://schemas.openxmlformats.org/officeDocument/2006/relationships/slideLayout" Target="../slideLayouts/slideLayout35.xml"/></Relationships>
</file>

<file path=ppt/slides/_rels/slide168.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notesSlide" Target="../notesSlides/notesSlide54.xml"/><Relationship Id="rId1" Type="http://schemas.openxmlformats.org/officeDocument/2006/relationships/slideLayout" Target="../slideLayouts/slideLayout34.xml"/></Relationships>
</file>

<file path=ppt/slides/_rels/slide169.xml.rels><?xml version="1.0" encoding="UTF-8" standalone="yes"?>
<Relationships xmlns="http://schemas.openxmlformats.org/package/2006/relationships"><Relationship Id="rId2" Type="http://schemas.openxmlformats.org/officeDocument/2006/relationships/image" Target="../media/image189.jpeg"/><Relationship Id="rId1" Type="http://schemas.openxmlformats.org/officeDocument/2006/relationships/slideLayout" Target="../slideLayouts/slideLayout36.xml"/></Relationships>
</file>

<file path=ppt/slides/_rels/slide170.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notesSlide" Target="../notesSlides/notesSlide55.xml"/><Relationship Id="rId1" Type="http://schemas.openxmlformats.org/officeDocument/2006/relationships/slideLayout" Target="../slideLayouts/slideLayout35.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7.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73.xml.rels><?xml version="1.0" encoding="UTF-8" standalone="yes"?>
<Relationships xmlns="http://schemas.openxmlformats.org/package/2006/relationships"><Relationship Id="rId2" Type="http://schemas.openxmlformats.org/officeDocument/2006/relationships/image" Target="../media/image191.png"/><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2" Type="http://schemas.openxmlformats.org/officeDocument/2006/relationships/image" Target="../media/image195.png"/><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2" Type="http://schemas.openxmlformats.org/officeDocument/2006/relationships/image" Target="../media/image196.png"/><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2" Type="http://schemas.openxmlformats.org/officeDocument/2006/relationships/image" Target="../media/image197.png"/><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2" Type="http://schemas.openxmlformats.org/officeDocument/2006/relationships/image" Target="../media/image198.png"/><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9" name="Rectangle 9"/>
          <p:cNvSpPr>
            <a:spLocks noGrp="1" noChangeArrowheads="1"/>
          </p:cNvSpPr>
          <p:nvPr>
            <p:ph type="ctrTitle" idx="4294967295"/>
          </p:nvPr>
        </p:nvSpPr>
        <p:spPr>
          <a:xfrm>
            <a:off x="2209800" y="1501775"/>
            <a:ext cx="7772400" cy="1470025"/>
          </a:xfrm>
        </p:spPr>
        <p:txBody>
          <a:bodyPr/>
          <a:lstStyle/>
          <a:p>
            <a:r>
              <a:rPr lang="sv-SE" altLang="sv-SE"/>
              <a:t>Nätverksmöte Bostad Först Karlskrona Kommun 2024</a:t>
            </a:r>
          </a:p>
        </p:txBody>
      </p:sp>
      <p:sp>
        <p:nvSpPr>
          <p:cNvPr id="15370" name="Rectangle 10"/>
          <p:cNvSpPr>
            <a:spLocks noGrp="1" noChangeArrowheads="1"/>
          </p:cNvSpPr>
          <p:nvPr>
            <p:ph type="subTitle" idx="4294967295"/>
          </p:nvPr>
        </p:nvSpPr>
        <p:spPr>
          <a:xfrm>
            <a:off x="1877352" y="3325826"/>
            <a:ext cx="7419048" cy="1711757"/>
          </a:xfrm>
        </p:spPr>
        <p:txBody>
          <a:bodyPr/>
          <a:lstStyle/>
          <a:p>
            <a:pPr marL="0" indent="0" algn="ctr">
              <a:buNone/>
            </a:pPr>
            <a:r>
              <a:rPr lang="sv-SE" altLang="sv-SE" dirty="0"/>
              <a:t>Arbete med bostadslösa och bostäder</a:t>
            </a:r>
          </a:p>
          <a:p>
            <a:pPr marL="0" indent="0" algn="ctr">
              <a:buNone/>
            </a:pPr>
            <a:r>
              <a:rPr lang="sv-SE" altLang="sv-SE" dirty="0"/>
              <a:t>i Karlskrona kommun</a:t>
            </a:r>
          </a:p>
        </p:txBody>
      </p:sp>
      <p:sp>
        <p:nvSpPr>
          <p:cNvPr id="4" name="Platshållare för sidfot 3"/>
          <p:cNvSpPr>
            <a:spLocks noGrp="1"/>
          </p:cNvSpPr>
          <p:nvPr>
            <p:ph type="ftr"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sv-SE" altLang="sv-SE" sz="1200">
              <a:solidFill>
                <a:srgbClr val="FFFFFF"/>
              </a:solidFill>
            </a:endParaRPr>
          </a:p>
        </p:txBody>
      </p:sp>
      <p:pic>
        <p:nvPicPr>
          <p:cNvPr id="3" name="Bildobjekt 2">
            <a:extLst>
              <a:ext uri="{FF2B5EF4-FFF2-40B4-BE49-F238E27FC236}">
                <a16:creationId xmlns:a16="http://schemas.microsoft.com/office/drawing/2014/main" id="{CBF102A1-8105-FE07-652B-8D7D2CEFB076}"/>
              </a:ext>
            </a:extLst>
          </p:cNvPr>
          <p:cNvPicPr>
            <a:picLocks noChangeAspect="1"/>
          </p:cNvPicPr>
          <p:nvPr/>
        </p:nvPicPr>
        <p:blipFill>
          <a:blip r:embed="rId3"/>
          <a:stretch>
            <a:fillRect/>
          </a:stretch>
        </p:blipFill>
        <p:spPr>
          <a:xfrm>
            <a:off x="538162" y="276225"/>
            <a:ext cx="11115675" cy="6305550"/>
          </a:xfrm>
          <a:prstGeom prst="rect">
            <a:avLst/>
          </a:prstGeom>
        </p:spPr>
      </p:pic>
      <p:pic>
        <p:nvPicPr>
          <p:cNvPr id="6" name="Bildobjekt 5">
            <a:extLst>
              <a:ext uri="{FF2B5EF4-FFF2-40B4-BE49-F238E27FC236}">
                <a16:creationId xmlns:a16="http://schemas.microsoft.com/office/drawing/2014/main" id="{0A2A754F-E9CC-5D84-AC82-B463BAC3A030}"/>
              </a:ext>
            </a:extLst>
          </p:cNvPr>
          <p:cNvPicPr>
            <a:picLocks noChangeAspect="1"/>
          </p:cNvPicPr>
          <p:nvPr/>
        </p:nvPicPr>
        <p:blipFill>
          <a:blip r:embed="rId3"/>
          <a:stretch>
            <a:fillRect/>
          </a:stretch>
        </p:blipFill>
        <p:spPr>
          <a:xfrm>
            <a:off x="538162" y="276225"/>
            <a:ext cx="11115675" cy="63055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4CB0FB56-6A27-2818-EE77-FDF3CE6A6C6A}"/>
              </a:ext>
            </a:extLst>
          </p:cNvPr>
          <p:cNvPicPr>
            <a:picLocks noChangeAspect="1"/>
          </p:cNvPicPr>
          <p:nvPr/>
        </p:nvPicPr>
        <p:blipFill>
          <a:blip r:embed="rId2"/>
          <a:stretch>
            <a:fillRect/>
          </a:stretch>
        </p:blipFill>
        <p:spPr>
          <a:xfrm>
            <a:off x="585787" y="290512"/>
            <a:ext cx="11020425" cy="6276975"/>
          </a:xfrm>
          <a:prstGeom prst="rect">
            <a:avLst/>
          </a:prstGeom>
        </p:spPr>
      </p:pic>
    </p:spTree>
    <p:extLst>
      <p:ext uri="{BB962C8B-B14F-4D97-AF65-F5344CB8AC3E}">
        <p14:creationId xmlns:p14="http://schemas.microsoft.com/office/powerpoint/2010/main" val="2084996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4976C127-04CF-4F01-09D2-4F486299E128}"/>
              </a:ext>
            </a:extLst>
          </p:cNvPr>
          <p:cNvPicPr>
            <a:picLocks noChangeAspect="1"/>
          </p:cNvPicPr>
          <p:nvPr/>
        </p:nvPicPr>
        <p:blipFill>
          <a:blip r:embed="rId2"/>
          <a:stretch>
            <a:fillRect/>
          </a:stretch>
        </p:blipFill>
        <p:spPr>
          <a:xfrm>
            <a:off x="528637" y="266700"/>
            <a:ext cx="11134725" cy="6324600"/>
          </a:xfrm>
          <a:prstGeom prst="rect">
            <a:avLst/>
          </a:prstGeom>
        </p:spPr>
      </p:pic>
    </p:spTree>
    <p:extLst>
      <p:ext uri="{BB962C8B-B14F-4D97-AF65-F5344CB8AC3E}">
        <p14:creationId xmlns:p14="http://schemas.microsoft.com/office/powerpoint/2010/main" val="3819080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02EB89A2-D87C-B407-D8E8-B42F728E8960}"/>
              </a:ext>
            </a:extLst>
          </p:cNvPr>
          <p:cNvPicPr>
            <a:picLocks noChangeAspect="1"/>
          </p:cNvPicPr>
          <p:nvPr/>
        </p:nvPicPr>
        <p:blipFill>
          <a:blip r:embed="rId2"/>
          <a:srcRect b="900"/>
          <a:stretch/>
        </p:blipFill>
        <p:spPr>
          <a:xfrm>
            <a:off x="20" y="1282"/>
            <a:ext cx="12191980" cy="6856718"/>
          </a:xfrm>
          <a:prstGeom prst="rect">
            <a:avLst/>
          </a:prstGeom>
        </p:spPr>
      </p:pic>
    </p:spTree>
    <p:extLst>
      <p:ext uri="{BB962C8B-B14F-4D97-AF65-F5344CB8AC3E}">
        <p14:creationId xmlns:p14="http://schemas.microsoft.com/office/powerpoint/2010/main" val="2659499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A0DA7122-3BD6-5D47-2907-B4CA9BA410DC}"/>
              </a:ext>
            </a:extLst>
          </p:cNvPr>
          <p:cNvPicPr>
            <a:picLocks noChangeAspect="1"/>
          </p:cNvPicPr>
          <p:nvPr/>
        </p:nvPicPr>
        <p:blipFill>
          <a:blip r:embed="rId2"/>
          <a:srcRect b="900"/>
          <a:stretch/>
        </p:blipFill>
        <p:spPr>
          <a:xfrm>
            <a:off x="20" y="1282"/>
            <a:ext cx="12191980" cy="6856718"/>
          </a:xfrm>
          <a:prstGeom prst="rect">
            <a:avLst/>
          </a:prstGeom>
        </p:spPr>
      </p:pic>
    </p:spTree>
    <p:extLst>
      <p:ext uri="{BB962C8B-B14F-4D97-AF65-F5344CB8AC3E}">
        <p14:creationId xmlns:p14="http://schemas.microsoft.com/office/powerpoint/2010/main" val="124150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BDFB3719-28B7-8B63-55DF-EA045BC95F6C}"/>
              </a:ext>
            </a:extLst>
          </p:cNvPr>
          <p:cNvPicPr>
            <a:picLocks noChangeAspect="1"/>
          </p:cNvPicPr>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340660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35E7D0DD-6DAA-2205-91F9-6337EFD5579A}"/>
              </a:ext>
            </a:extLst>
          </p:cNvPr>
          <p:cNvPicPr>
            <a:picLocks noChangeAspect="1"/>
          </p:cNvPicPr>
          <p:nvPr/>
        </p:nvPicPr>
        <p:blipFill>
          <a:blip r:embed="rId2"/>
          <a:srcRect b="900"/>
          <a:stretch/>
        </p:blipFill>
        <p:spPr>
          <a:xfrm>
            <a:off x="20" y="1282"/>
            <a:ext cx="12191980" cy="6856718"/>
          </a:xfrm>
          <a:prstGeom prst="rect">
            <a:avLst/>
          </a:prstGeom>
        </p:spPr>
      </p:pic>
    </p:spTree>
    <p:extLst>
      <p:ext uri="{BB962C8B-B14F-4D97-AF65-F5344CB8AC3E}">
        <p14:creationId xmlns:p14="http://schemas.microsoft.com/office/powerpoint/2010/main" val="168168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0E5D49C1-4C0F-6F13-2ABB-BC274A792603}"/>
              </a:ext>
            </a:extLst>
          </p:cNvPr>
          <p:cNvPicPr>
            <a:picLocks noChangeAspect="1"/>
          </p:cNvPicPr>
          <p:nvPr/>
        </p:nvPicPr>
        <p:blipFill>
          <a:blip r:embed="rId2"/>
          <a:stretch>
            <a:fillRect/>
          </a:stretch>
        </p:blipFill>
        <p:spPr>
          <a:xfrm>
            <a:off x="533400" y="247650"/>
            <a:ext cx="11125200" cy="6362700"/>
          </a:xfrm>
          <a:prstGeom prst="rect">
            <a:avLst/>
          </a:prstGeom>
        </p:spPr>
      </p:pic>
      <p:pic>
        <p:nvPicPr>
          <p:cNvPr id="5" name="Bildobjekt 4">
            <a:extLst>
              <a:ext uri="{FF2B5EF4-FFF2-40B4-BE49-F238E27FC236}">
                <a16:creationId xmlns:a16="http://schemas.microsoft.com/office/drawing/2014/main" id="{8ACB0FC0-BD14-B2CF-D268-5FA97137954B}"/>
              </a:ext>
            </a:extLst>
          </p:cNvPr>
          <p:cNvPicPr>
            <a:picLocks noChangeAspect="1"/>
          </p:cNvPicPr>
          <p:nvPr/>
        </p:nvPicPr>
        <p:blipFill>
          <a:blip r:embed="rId3"/>
          <a:stretch>
            <a:fillRect/>
          </a:stretch>
        </p:blipFill>
        <p:spPr>
          <a:xfrm>
            <a:off x="585787" y="309562"/>
            <a:ext cx="11020425" cy="6238875"/>
          </a:xfrm>
          <a:prstGeom prst="rect">
            <a:avLst/>
          </a:prstGeom>
        </p:spPr>
      </p:pic>
    </p:spTree>
    <p:extLst>
      <p:ext uri="{BB962C8B-B14F-4D97-AF65-F5344CB8AC3E}">
        <p14:creationId xmlns:p14="http://schemas.microsoft.com/office/powerpoint/2010/main" val="2365847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EF99EC0F-E427-19BD-629C-C75918B2A71E}"/>
              </a:ext>
            </a:extLst>
          </p:cNvPr>
          <p:cNvPicPr>
            <a:picLocks noChangeAspect="1"/>
          </p:cNvPicPr>
          <p:nvPr/>
        </p:nvPicPr>
        <p:blipFill>
          <a:blip r:embed="rId2"/>
          <a:srcRect b="461"/>
          <a:stretch/>
        </p:blipFill>
        <p:spPr>
          <a:xfrm>
            <a:off x="20" y="1282"/>
            <a:ext cx="12191980" cy="6856718"/>
          </a:xfrm>
          <a:prstGeom prst="rect">
            <a:avLst/>
          </a:prstGeom>
        </p:spPr>
      </p:pic>
    </p:spTree>
    <p:extLst>
      <p:ext uri="{BB962C8B-B14F-4D97-AF65-F5344CB8AC3E}">
        <p14:creationId xmlns:p14="http://schemas.microsoft.com/office/powerpoint/2010/main" val="4234102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13B1A1D2-71AD-687A-2913-46E6D425DCBD}"/>
              </a:ext>
            </a:extLst>
          </p:cNvPr>
          <p:cNvPicPr>
            <a:picLocks noChangeAspect="1"/>
          </p:cNvPicPr>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1922371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descr="En bild som visar text, skärmbild, Teckensnitt, nummer&#10;&#10;Automatiskt genererad beskrivning">
            <a:extLst>
              <a:ext uri="{FF2B5EF4-FFF2-40B4-BE49-F238E27FC236}">
                <a16:creationId xmlns:a16="http://schemas.microsoft.com/office/drawing/2014/main" id="{EC44121C-0D3C-403E-A558-A598D7DED398}"/>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4185475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BD6796EA-62B7-3B2A-5FC4-2139405CBF51}"/>
              </a:ext>
            </a:extLst>
          </p:cNvPr>
          <p:cNvPicPr>
            <a:picLocks noChangeAspect="1"/>
          </p:cNvPicPr>
          <p:nvPr/>
        </p:nvPicPr>
        <p:blipFill>
          <a:blip r:embed="rId2"/>
          <a:stretch>
            <a:fillRect/>
          </a:stretch>
        </p:blipFill>
        <p:spPr>
          <a:xfrm>
            <a:off x="628650" y="385762"/>
            <a:ext cx="10934700" cy="6086475"/>
          </a:xfrm>
          <a:prstGeom prst="rect">
            <a:avLst/>
          </a:prstGeom>
        </p:spPr>
      </p:pic>
    </p:spTree>
    <p:extLst>
      <p:ext uri="{BB962C8B-B14F-4D97-AF65-F5344CB8AC3E}">
        <p14:creationId xmlns:p14="http://schemas.microsoft.com/office/powerpoint/2010/main" val="1885948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CFD2AD55-F654-CEB6-B8D2-755DABD9D179}"/>
              </a:ext>
            </a:extLst>
          </p:cNvPr>
          <p:cNvPicPr>
            <a:picLocks noChangeAspect="1"/>
          </p:cNvPicPr>
          <p:nvPr/>
        </p:nvPicPr>
        <p:blipFill>
          <a:blip r:embed="rId2"/>
          <a:stretch>
            <a:fillRect/>
          </a:stretch>
        </p:blipFill>
        <p:spPr>
          <a:xfrm>
            <a:off x="600075" y="352425"/>
            <a:ext cx="10991850" cy="6153150"/>
          </a:xfrm>
          <a:prstGeom prst="rect">
            <a:avLst/>
          </a:prstGeom>
        </p:spPr>
      </p:pic>
    </p:spTree>
    <p:extLst>
      <p:ext uri="{BB962C8B-B14F-4D97-AF65-F5344CB8AC3E}">
        <p14:creationId xmlns:p14="http://schemas.microsoft.com/office/powerpoint/2010/main" val="905994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912BDFA-32B5-6959-A577-44A449B7C568}"/>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E8A60A6-DAE4-5EBD-D0E6-82A1E2A95E35}"/>
              </a:ext>
            </a:extLst>
          </p:cNvPr>
          <p:cNvSpPr>
            <a:spLocks noGrp="1"/>
          </p:cNvSpPr>
          <p:nvPr>
            <p:ph idx="1"/>
          </p:nvPr>
        </p:nvSpPr>
        <p:spPr/>
        <p:txBody>
          <a:bodyPr/>
          <a:lstStyle/>
          <a:p>
            <a:r>
              <a:rPr lang="sv-SE" b="1" dirty="0"/>
              <a:t>Utredning av handläggare</a:t>
            </a:r>
            <a:r>
              <a:rPr lang="sv-SE" dirty="0"/>
              <a:t>, beslut av avdelningschef, behandlare och blivande hyresgäst sätter igång ca 6 veckors tydliggörande process, metod CM</a:t>
            </a:r>
          </a:p>
          <a:p>
            <a:r>
              <a:rPr lang="sv-SE" b="1" dirty="0"/>
              <a:t>Ansvarig behandlare </a:t>
            </a:r>
            <a:r>
              <a:rPr lang="sv-SE" dirty="0"/>
              <a:t>ansvarar för att uppdrag</a:t>
            </a:r>
            <a:r>
              <a:rPr lang="sv-SE" b="1" dirty="0"/>
              <a:t> </a:t>
            </a:r>
            <a:r>
              <a:rPr lang="sv-SE" dirty="0"/>
              <a:t>utformas utifrån brukarens/deltagarens individuella behov, styrkor och utvecklingsområden.</a:t>
            </a:r>
          </a:p>
          <a:p>
            <a:r>
              <a:rPr lang="sv-SE" b="1" dirty="0"/>
              <a:t>Mål: </a:t>
            </a:r>
            <a:r>
              <a:rPr lang="sv-SE" dirty="0"/>
              <a:t>Att hyresgästen ska bo kvar i sin lägenhet, må väl fysiskt och psykiskt samt ha en meningsfull vardag.</a:t>
            </a:r>
          </a:p>
          <a:p>
            <a:endParaRPr lang="sv-SE" dirty="0"/>
          </a:p>
        </p:txBody>
      </p:sp>
      <p:sp>
        <p:nvSpPr>
          <p:cNvPr id="4" name="Platshållare för sidfot 3">
            <a:extLst>
              <a:ext uri="{FF2B5EF4-FFF2-40B4-BE49-F238E27FC236}">
                <a16:creationId xmlns:a16="http://schemas.microsoft.com/office/drawing/2014/main" id="{69078D0F-463B-257F-9B37-F49FC088F979}"/>
              </a:ext>
            </a:extLst>
          </p:cNvPr>
          <p:cNvSpPr>
            <a:spLocks noGrp="1"/>
          </p:cNvSpPr>
          <p:nvPr>
            <p:ph type="ftr" sz="quarter" idx="10"/>
          </p:nvPr>
        </p:nvSpPr>
        <p:spPr/>
        <p:txBody>
          <a:bodyPr/>
          <a:lstStyle/>
          <a:p>
            <a:endParaRPr lang="sv-SE" altLang="sv-SE" dirty="0"/>
          </a:p>
        </p:txBody>
      </p:sp>
    </p:spTree>
    <p:extLst>
      <p:ext uri="{BB962C8B-B14F-4D97-AF65-F5344CB8AC3E}">
        <p14:creationId xmlns:p14="http://schemas.microsoft.com/office/powerpoint/2010/main" val="1627743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761183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4172052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38121858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108402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7443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4277241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27528099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5F1A70F-6CE7-C3C8-5DE9-E7FADD5E707B}"/>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C7D5E32-3911-21BC-A4F1-A01C2A8DD9A9}"/>
              </a:ext>
            </a:extLst>
          </p:cNvPr>
          <p:cNvSpPr>
            <a:spLocks noGrp="1"/>
          </p:cNvSpPr>
          <p:nvPr>
            <p:ph idx="1"/>
          </p:nvPr>
        </p:nvSpPr>
        <p:spPr/>
        <p:txBody>
          <a:bodyPr/>
          <a:lstStyle/>
          <a:p>
            <a:r>
              <a:rPr lang="sv-SE" b="1"/>
              <a:t>Förutsättningar:</a:t>
            </a:r>
          </a:p>
          <a:p>
            <a:r>
              <a:rPr lang="sv-SE"/>
              <a:t>Personer som vill bo i hyreslägenhet, </a:t>
            </a:r>
            <a:r>
              <a:rPr lang="sv-SE" b="1"/>
              <a:t>följa hyreslagen </a:t>
            </a:r>
            <a:r>
              <a:rPr lang="sv-SE"/>
              <a:t>och ta emot stöd från behandlare i sin lägenhet samt följa de åtaganden det innebär att vara hyresgäst (betala hyran, sköta sin lägenhet och inte störa grannar). </a:t>
            </a:r>
          </a:p>
          <a:p>
            <a:r>
              <a:rPr lang="sv-SE"/>
              <a:t>Personen ska bemötas som vilken annan hyresgäst.</a:t>
            </a:r>
          </a:p>
          <a:p>
            <a:endParaRPr lang="sv-SE"/>
          </a:p>
        </p:txBody>
      </p:sp>
      <p:sp>
        <p:nvSpPr>
          <p:cNvPr id="4" name="Platshållare för sidfot 3">
            <a:extLst>
              <a:ext uri="{FF2B5EF4-FFF2-40B4-BE49-F238E27FC236}">
                <a16:creationId xmlns:a16="http://schemas.microsoft.com/office/drawing/2014/main" id="{4E68948A-0392-0EAE-B736-E4233E84C6C6}"/>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407370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912BDFA-32B5-6959-A577-44A449B7C568}"/>
              </a:ext>
            </a:extLst>
          </p:cNvPr>
          <p:cNvSpPr>
            <a:spLocks noGrp="1"/>
          </p:cNvSpPr>
          <p:nvPr>
            <p:ph type="title"/>
          </p:nvPr>
        </p:nvSpPr>
        <p:spPr/>
        <p:txBody>
          <a:bodyPr/>
          <a:lstStyle/>
          <a:p>
            <a:r>
              <a:rPr lang="sv-SE" altLang="sv-SE"/>
              <a:t>Bostad Först i Karlskrona kommun historik och nuläge</a:t>
            </a:r>
            <a:endParaRPr lang="sv-SE"/>
          </a:p>
        </p:txBody>
      </p:sp>
      <p:sp>
        <p:nvSpPr>
          <p:cNvPr id="3" name="Platshållare för innehåll 2">
            <a:extLst>
              <a:ext uri="{FF2B5EF4-FFF2-40B4-BE49-F238E27FC236}">
                <a16:creationId xmlns:a16="http://schemas.microsoft.com/office/drawing/2014/main" id="{CE8A60A6-DAE4-5EBD-D0E6-82A1E2A95E35}"/>
              </a:ext>
            </a:extLst>
          </p:cNvPr>
          <p:cNvSpPr>
            <a:spLocks noGrp="1"/>
          </p:cNvSpPr>
          <p:nvPr>
            <p:ph idx="1"/>
          </p:nvPr>
        </p:nvSpPr>
        <p:spPr/>
        <p:txBody>
          <a:bodyPr/>
          <a:lstStyle/>
          <a:p>
            <a:r>
              <a:rPr lang="sv-SE" b="1" dirty="0"/>
              <a:t>Utredning av handläggare</a:t>
            </a:r>
            <a:r>
              <a:rPr lang="sv-SE" dirty="0"/>
              <a:t>, beslut av avdelningschef, behandlare och blivande hyresgäst sätter igång ca 6 veckors tydliggörande process, metod CM</a:t>
            </a:r>
          </a:p>
          <a:p>
            <a:r>
              <a:rPr lang="sv-SE" b="1" dirty="0"/>
              <a:t>Ansvarig behandlare </a:t>
            </a:r>
            <a:r>
              <a:rPr lang="sv-SE" dirty="0"/>
              <a:t>ansvarar för att uppdrag</a:t>
            </a:r>
            <a:r>
              <a:rPr lang="sv-SE" b="1" dirty="0"/>
              <a:t> </a:t>
            </a:r>
            <a:r>
              <a:rPr lang="sv-SE" dirty="0"/>
              <a:t>utformas utifrån brukarens/deltagarens individuella behov, styrkor och utvecklingsområden.</a:t>
            </a:r>
          </a:p>
          <a:p>
            <a:r>
              <a:rPr lang="sv-SE" b="1" dirty="0"/>
              <a:t>Mål: </a:t>
            </a:r>
            <a:r>
              <a:rPr lang="sv-SE" dirty="0"/>
              <a:t>Att hyresgästen ska bo kvar i sin lägenhet, må väl fysiskt och psykiskt samt ha en meningsfull vardag.</a:t>
            </a:r>
          </a:p>
          <a:p>
            <a:endParaRPr lang="sv-SE" dirty="0"/>
          </a:p>
        </p:txBody>
      </p:sp>
      <p:sp>
        <p:nvSpPr>
          <p:cNvPr id="4" name="Platshållare för sidfot 3">
            <a:extLst>
              <a:ext uri="{FF2B5EF4-FFF2-40B4-BE49-F238E27FC236}">
                <a16:creationId xmlns:a16="http://schemas.microsoft.com/office/drawing/2014/main" id="{69078D0F-463B-257F-9B37-F49FC088F979}"/>
              </a:ext>
            </a:extLst>
          </p:cNvPr>
          <p:cNvSpPr>
            <a:spLocks noGrp="1"/>
          </p:cNvSpPr>
          <p:nvPr>
            <p:ph type="ftr" sz="quarter" idx="10"/>
          </p:nvPr>
        </p:nvSpPr>
        <p:spPr/>
        <p:txBody>
          <a:bodyPr/>
          <a:lstStyle/>
          <a:p>
            <a:endParaRPr lang="sv-SE" altLang="sv-SE"/>
          </a:p>
        </p:txBody>
      </p:sp>
    </p:spTree>
    <p:extLst>
      <p:ext uri="{BB962C8B-B14F-4D97-AF65-F5344CB8AC3E}">
        <p14:creationId xmlns:p14="http://schemas.microsoft.com/office/powerpoint/2010/main" val="11979956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descr="En bild som visar person, Människoansikte, person, inomhus&#10;&#10;Automatiskt genererad beskrivning">
            <a:extLst>
              <a:ext uri="{FF2B5EF4-FFF2-40B4-BE49-F238E27FC236}">
                <a16:creationId xmlns:a16="http://schemas.microsoft.com/office/drawing/2014/main" id="{769511E6-C2BD-1DB7-F61E-86E15A82ABBB}"/>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3221859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ltLang="sv-SE"/>
              <a:t>Bostad Först i Karlskrona kommun</a:t>
            </a:r>
            <a:br>
              <a:rPr lang="sv-SE" b="1"/>
            </a:br>
            <a:r>
              <a:rPr lang="sv-SE"/>
              <a:t>Lyckåträffen, en del av Bostad Först</a:t>
            </a:r>
          </a:p>
        </p:txBody>
      </p:sp>
      <p:sp>
        <p:nvSpPr>
          <p:cNvPr id="3" name="Platshållare för innehåll 2"/>
          <p:cNvSpPr>
            <a:spLocks noGrp="1"/>
          </p:cNvSpPr>
          <p:nvPr>
            <p:ph idx="1"/>
          </p:nvPr>
        </p:nvSpPr>
        <p:spPr>
          <a:xfrm>
            <a:off x="874713" y="1828800"/>
            <a:ext cx="10442575" cy="4211782"/>
          </a:xfrm>
        </p:spPr>
        <p:txBody>
          <a:bodyPr>
            <a:normAutofit/>
          </a:bodyPr>
          <a:lstStyle/>
          <a:p>
            <a:r>
              <a:rPr lang="sv-SE" dirty="0"/>
              <a:t>Maria Johansson och Emelie Jonasson SFF</a:t>
            </a:r>
          </a:p>
          <a:p>
            <a:r>
              <a:rPr lang="sv-SE" dirty="0"/>
              <a:t>Öppet måndag, onsdag och fredag 8.30-10.30</a:t>
            </a:r>
          </a:p>
          <a:p>
            <a:r>
              <a:rPr lang="sv-SE" dirty="0"/>
              <a:t>Möjlighet att få frukost</a:t>
            </a:r>
          </a:p>
          <a:p>
            <a:r>
              <a:rPr lang="sv-SE" dirty="0"/>
              <a:t>Lånedator till ärenden och bostadssök</a:t>
            </a:r>
          </a:p>
          <a:p>
            <a:r>
              <a:rPr lang="sv-SE" dirty="0"/>
              <a:t>Möjlighet att låna telefon eller få hjälp med myndighetskontakter</a:t>
            </a:r>
          </a:p>
          <a:p>
            <a:r>
              <a:rPr lang="sv-SE" dirty="0"/>
              <a:t>Individuella samtal/rådgivning (”utanför kontoret”) andra myndigheter</a:t>
            </a:r>
          </a:p>
          <a:p>
            <a:r>
              <a:rPr lang="sv-SE" dirty="0"/>
              <a:t>Fånga upp människor som kan vara i behov av hjälp</a:t>
            </a:r>
          </a:p>
          <a:p>
            <a:endParaRPr lang="sv-SE" dirty="0"/>
          </a:p>
        </p:txBody>
      </p:sp>
    </p:spTree>
    <p:extLst>
      <p:ext uri="{BB962C8B-B14F-4D97-AF65-F5344CB8AC3E}">
        <p14:creationId xmlns:p14="http://schemas.microsoft.com/office/powerpoint/2010/main" val="4061724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ltLang="sv-SE"/>
              <a:t>Bostad Först i Karlskrona kommun</a:t>
            </a:r>
            <a:br>
              <a:rPr lang="sv-SE" b="1"/>
            </a:br>
            <a:r>
              <a:rPr lang="sv-SE"/>
              <a:t>Lyckåträffen, en del av Bostad Först</a:t>
            </a:r>
          </a:p>
        </p:txBody>
      </p:sp>
      <p:sp>
        <p:nvSpPr>
          <p:cNvPr id="3" name="Platshållare för innehåll 2"/>
          <p:cNvSpPr>
            <a:spLocks noGrp="1"/>
          </p:cNvSpPr>
          <p:nvPr>
            <p:ph idx="1"/>
          </p:nvPr>
        </p:nvSpPr>
        <p:spPr>
          <a:xfrm>
            <a:off x="874713" y="1828800"/>
            <a:ext cx="10442575" cy="4211782"/>
          </a:xfrm>
        </p:spPr>
        <p:txBody>
          <a:bodyPr>
            <a:normAutofit/>
          </a:bodyPr>
          <a:lstStyle/>
          <a:p>
            <a:r>
              <a:rPr lang="sv-SE" sz="2800" dirty="0"/>
              <a:t>Kläder och skor med mera</a:t>
            </a:r>
          </a:p>
          <a:p>
            <a:r>
              <a:rPr lang="sv-SE" sz="2800" dirty="0"/>
              <a:t>Gemenskap och relationsskapande</a:t>
            </a:r>
          </a:p>
          <a:p>
            <a:r>
              <a:rPr lang="sv-SE" sz="2800" dirty="0"/>
              <a:t>Statistik förs varje månad över antal besökare, antal duschar och tvätt, myndighetskontakter och antal kvinnor och män</a:t>
            </a:r>
          </a:p>
          <a:p>
            <a:r>
              <a:rPr lang="sv-SE" sz="2800" dirty="0"/>
              <a:t>Tvätta och duscha</a:t>
            </a:r>
          </a:p>
          <a:p>
            <a:r>
              <a:rPr lang="sv-SE" sz="2800" dirty="0"/>
              <a:t>Tjänstedesign inför uppstart </a:t>
            </a:r>
          </a:p>
          <a:p>
            <a:r>
              <a:rPr lang="sv-SE" sz="2800" dirty="0"/>
              <a:t>Från Maj 2022 tom september 2024 – antal besök över 2900</a:t>
            </a:r>
          </a:p>
          <a:p>
            <a:endParaRPr lang="sv-SE" sz="2800" dirty="0"/>
          </a:p>
        </p:txBody>
      </p:sp>
    </p:spTree>
    <p:extLst>
      <p:ext uri="{BB962C8B-B14F-4D97-AF65-F5344CB8AC3E}">
        <p14:creationId xmlns:p14="http://schemas.microsoft.com/office/powerpoint/2010/main" val="787159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p:txBody>
          <a:bodyPr/>
          <a:lstStyle/>
          <a:p>
            <a:r>
              <a:rPr lang="sv-SE" altLang="sv-SE"/>
              <a:t>Bostad Först i Karlskrona kommun</a:t>
            </a:r>
            <a:r>
              <a:rPr lang="sv-SE" altLang="sv-SE" b="1"/>
              <a:t> </a:t>
            </a:r>
            <a:r>
              <a:rPr lang="sv-SE"/>
              <a:t>samarbete med LP stiftelsen </a:t>
            </a:r>
          </a:p>
        </p:txBody>
      </p:sp>
      <p:sp>
        <p:nvSpPr>
          <p:cNvPr id="3" name="Platshållare för innehåll 2"/>
          <p:cNvSpPr>
            <a:spLocks noGrp="1"/>
          </p:cNvSpPr>
          <p:nvPr>
            <p:ph idx="1"/>
          </p:nvPr>
        </p:nvSpPr>
        <p:spPr>
          <a:xfrm>
            <a:off x="874713" y="1828800"/>
            <a:ext cx="10442575" cy="4211782"/>
          </a:xfrm>
        </p:spPr>
        <p:txBody>
          <a:bodyPr>
            <a:normAutofit/>
          </a:bodyPr>
          <a:lstStyle/>
          <a:p>
            <a:r>
              <a:rPr lang="sv-SE" dirty="0"/>
              <a:t>Markus Furingsten och David Hansson LP stiftelsen Karlskrona </a:t>
            </a:r>
          </a:p>
          <a:p>
            <a:r>
              <a:rPr lang="sv-SE" dirty="0"/>
              <a:t>Beskrivning av LP stiftelsens verksamhet i Karlskrona</a:t>
            </a:r>
          </a:p>
          <a:p>
            <a:endParaRPr lang="sv-SE" dirty="0"/>
          </a:p>
          <a:p>
            <a:r>
              <a:rPr lang="sv-SE" dirty="0"/>
              <a:t>Samarbete med SFF och kommun utifrån Bostad Först</a:t>
            </a:r>
          </a:p>
        </p:txBody>
      </p:sp>
    </p:spTree>
    <p:extLst>
      <p:ext uri="{BB962C8B-B14F-4D97-AF65-F5344CB8AC3E}">
        <p14:creationId xmlns:p14="http://schemas.microsoft.com/office/powerpoint/2010/main" val="2169712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263352" y="635818"/>
            <a:ext cx="10368381" cy="460016"/>
          </a:xfrm>
        </p:spPr>
        <p:txBody>
          <a:bodyPr>
            <a:noAutofit/>
          </a:bodyPr>
          <a:lstStyle/>
          <a:p>
            <a:r>
              <a:rPr lang="sv-SE" altLang="sv-SE" sz="3600"/>
              <a:t>Nätverksmöte Bostad Först </a:t>
            </a:r>
            <a:br>
              <a:rPr lang="sv-SE" altLang="sv-SE" sz="3600"/>
            </a:br>
            <a:r>
              <a:rPr lang="sv-SE" altLang="sv-SE" sz="3600"/>
              <a:t>Karlskrona Kommun 2024</a:t>
            </a:r>
            <a:endParaRPr lang="sv-SE" sz="3600"/>
          </a:p>
        </p:txBody>
      </p:sp>
      <p:sp>
        <p:nvSpPr>
          <p:cNvPr id="3" name="Platshållare för innehåll 2"/>
          <p:cNvSpPr>
            <a:spLocks noGrp="1"/>
          </p:cNvSpPr>
          <p:nvPr>
            <p:ph idx="1"/>
          </p:nvPr>
        </p:nvSpPr>
        <p:spPr/>
        <p:txBody>
          <a:bodyPr/>
          <a:lstStyle/>
          <a:p>
            <a:pPr marL="0" indent="0">
              <a:buNone/>
            </a:pPr>
            <a:r>
              <a:rPr lang="sv-SE"/>
              <a:t>Vi har pratat om: </a:t>
            </a:r>
          </a:p>
          <a:p>
            <a:pPr marL="514350" indent="-514350">
              <a:buFont typeface="+mj-lt"/>
              <a:buAutoNum type="arabicPeriod"/>
            </a:pPr>
            <a:r>
              <a:rPr lang="sv-SE"/>
              <a:t>Bostad Först, historik och nuläge </a:t>
            </a:r>
          </a:p>
          <a:p>
            <a:pPr marL="514350" indent="-514350">
              <a:buFont typeface="+mj-lt"/>
              <a:buAutoNum type="arabicPeriod"/>
            </a:pPr>
            <a:r>
              <a:rPr lang="sv-SE"/>
              <a:t>Samverkan SFF och Karlskronahem</a:t>
            </a:r>
          </a:p>
          <a:p>
            <a:pPr marL="514350" indent="-514350">
              <a:buFont typeface="+mj-lt"/>
              <a:buAutoNum type="arabicPeriod"/>
            </a:pPr>
            <a:r>
              <a:rPr lang="sv-SE"/>
              <a:t>Lyckåträffen och LP stiftelsen</a:t>
            </a:r>
          </a:p>
          <a:p>
            <a:pPr marL="514350" indent="-514350">
              <a:buFont typeface="+mj-lt"/>
              <a:buAutoNum type="arabicPeriod"/>
            </a:pPr>
            <a:r>
              <a:rPr lang="sv-SE"/>
              <a:t>Frågor?</a:t>
            </a:r>
          </a:p>
          <a:p>
            <a:pPr marL="0" indent="0">
              <a:buNone/>
            </a:pPr>
            <a:endParaRPr lang="sv-SE"/>
          </a:p>
          <a:p>
            <a:pPr marL="514350" indent="-514350">
              <a:buFont typeface="+mj-lt"/>
              <a:buAutoNum type="arabicPeriod"/>
            </a:pPr>
            <a:endParaRPr lang="sv-SE"/>
          </a:p>
          <a:p>
            <a:endParaRPr lang="sv-SE"/>
          </a:p>
        </p:txBody>
      </p:sp>
    </p:spTree>
    <p:extLst>
      <p:ext uri="{BB962C8B-B14F-4D97-AF65-F5344CB8AC3E}">
        <p14:creationId xmlns:p14="http://schemas.microsoft.com/office/powerpoint/2010/main" val="35319461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263352" y="635818"/>
            <a:ext cx="10368381" cy="460016"/>
          </a:xfrm>
        </p:spPr>
        <p:txBody>
          <a:bodyPr>
            <a:noAutofit/>
          </a:bodyPr>
          <a:lstStyle/>
          <a:p>
            <a:r>
              <a:rPr lang="sv-SE" altLang="sv-SE" sz="3600"/>
              <a:t>Nätverksmöte Bostad Först </a:t>
            </a:r>
            <a:br>
              <a:rPr lang="sv-SE" altLang="sv-SE" sz="3600"/>
            </a:br>
            <a:r>
              <a:rPr lang="sv-SE" altLang="sv-SE" sz="3600"/>
              <a:t>Karlskrona Kommun 2024</a:t>
            </a:r>
            <a:endParaRPr lang="sv-SE" sz="3600"/>
          </a:p>
        </p:txBody>
      </p:sp>
      <p:sp>
        <p:nvSpPr>
          <p:cNvPr id="3" name="Platshållare för innehåll 2"/>
          <p:cNvSpPr>
            <a:spLocks noGrp="1"/>
          </p:cNvSpPr>
          <p:nvPr>
            <p:ph idx="1"/>
          </p:nvPr>
        </p:nvSpPr>
        <p:spPr/>
        <p:txBody>
          <a:bodyPr/>
          <a:lstStyle/>
          <a:p>
            <a:pPr marL="0" indent="0">
              <a:buNone/>
            </a:pPr>
            <a:r>
              <a:rPr lang="sv-SE" dirty="0"/>
              <a:t>		Tack för att ni har lyssnat!</a:t>
            </a:r>
          </a:p>
          <a:p>
            <a:pPr marL="0" indent="0">
              <a:buNone/>
            </a:pPr>
            <a:r>
              <a:rPr lang="sv-SE" dirty="0"/>
              <a:t>		</a:t>
            </a:r>
            <a:r>
              <a:rPr lang="sv-SE" sz="2800" dirty="0">
                <a:hlinkClick r:id="rId2"/>
              </a:rPr>
              <a:t>maria.johansson@karlskrona.se</a:t>
            </a:r>
            <a:endParaRPr lang="sv-SE" sz="2800" dirty="0"/>
          </a:p>
          <a:p>
            <a:pPr marL="0" indent="0">
              <a:buNone/>
            </a:pPr>
            <a:r>
              <a:rPr lang="sv-SE" sz="2800" dirty="0"/>
              <a:t>		</a:t>
            </a:r>
            <a:r>
              <a:rPr lang="sv-SE" sz="2800" dirty="0">
                <a:hlinkClick r:id="rId3"/>
              </a:rPr>
              <a:t>emelie.jonasson@karlskrona.se</a:t>
            </a:r>
            <a:endParaRPr lang="sv-SE" sz="2800" dirty="0"/>
          </a:p>
          <a:p>
            <a:pPr marL="0" indent="0">
              <a:buNone/>
            </a:pPr>
            <a:r>
              <a:rPr lang="sv-SE" sz="2800" dirty="0"/>
              <a:t>		</a:t>
            </a:r>
            <a:r>
              <a:rPr lang="sv-SE" sz="2800" dirty="0">
                <a:hlinkClick r:id="rId4"/>
              </a:rPr>
              <a:t>per.thornqvist@karlskrona.se</a:t>
            </a:r>
            <a:r>
              <a:rPr lang="sv-SE" sz="2800" dirty="0"/>
              <a:t>	</a:t>
            </a:r>
          </a:p>
          <a:p>
            <a:pPr marL="0" indent="0">
              <a:buNone/>
            </a:pPr>
            <a:r>
              <a:rPr lang="sv-SE" sz="2800" dirty="0"/>
              <a:t>		markus.samuelsson@karlskronahem.se</a:t>
            </a:r>
          </a:p>
          <a:p>
            <a:pPr marL="0" indent="0">
              <a:buNone/>
            </a:pPr>
            <a:r>
              <a:rPr lang="sv-SE" sz="2800" dirty="0"/>
              <a:t>		</a:t>
            </a:r>
            <a:r>
              <a:rPr lang="sv-SE" sz="2800" dirty="0">
                <a:hlinkClick r:id="rId5"/>
              </a:rPr>
              <a:t>markus.furingsten@pingstkarlskrona.se</a:t>
            </a:r>
            <a:endParaRPr lang="sv-SE" sz="2800" dirty="0"/>
          </a:p>
          <a:p>
            <a:pPr marL="0" indent="0">
              <a:buNone/>
            </a:pPr>
            <a:r>
              <a:rPr lang="sv-SE" sz="2800" dirty="0"/>
              <a:t>		</a:t>
            </a:r>
            <a:r>
              <a:rPr lang="sv-SE" sz="2800" dirty="0">
                <a:hlinkClick r:id="rId6"/>
              </a:rPr>
              <a:t>david.hansson@pingstkarlskona.se</a:t>
            </a:r>
            <a:endParaRPr lang="sv-SE" sz="2800" dirty="0"/>
          </a:p>
          <a:p>
            <a:pPr marL="0" indent="0">
              <a:buNone/>
            </a:pPr>
            <a:r>
              <a:rPr lang="sv-SE" sz="2800" dirty="0"/>
              <a:t>		</a:t>
            </a:r>
          </a:p>
          <a:p>
            <a:pPr marL="0" indent="0">
              <a:buNone/>
            </a:pPr>
            <a:endParaRPr lang="sv-SE" dirty="0"/>
          </a:p>
          <a:p>
            <a:pPr marL="514350" indent="-514350">
              <a:buFont typeface="+mj-lt"/>
              <a:buAutoNum type="arabicPeriod"/>
            </a:pPr>
            <a:endParaRPr lang="sv-SE" dirty="0"/>
          </a:p>
          <a:p>
            <a:pPr marL="0" indent="0">
              <a:buNone/>
            </a:pPr>
            <a:endParaRPr lang="sv-SE" dirty="0"/>
          </a:p>
          <a:p>
            <a:pPr marL="514350" indent="-514350">
              <a:buFont typeface="+mj-lt"/>
              <a:buAutoNum type="arabicPeriod"/>
            </a:pPr>
            <a:endParaRPr lang="sv-SE" dirty="0"/>
          </a:p>
          <a:p>
            <a:endParaRPr lang="sv-SE" dirty="0"/>
          </a:p>
        </p:txBody>
      </p:sp>
    </p:spTree>
    <p:extLst>
      <p:ext uri="{BB962C8B-B14F-4D97-AF65-F5344CB8AC3E}">
        <p14:creationId xmlns:p14="http://schemas.microsoft.com/office/powerpoint/2010/main" val="406837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9" name="Rectangle 9"/>
          <p:cNvSpPr>
            <a:spLocks noGrp="1" noChangeArrowheads="1"/>
          </p:cNvSpPr>
          <p:nvPr>
            <p:ph type="ctrTitle" idx="4294967295"/>
          </p:nvPr>
        </p:nvSpPr>
        <p:spPr>
          <a:xfrm>
            <a:off x="1847528" y="407911"/>
            <a:ext cx="8496944" cy="1412775"/>
          </a:xfrm>
        </p:spPr>
        <p:txBody>
          <a:bodyPr/>
          <a:lstStyle/>
          <a:p>
            <a:r>
              <a:rPr lang="sv-SE" altLang="sv-SE"/>
              <a:t>Nätverksmöte Bostad Först Karlskrona Kommun 2024</a:t>
            </a:r>
          </a:p>
        </p:txBody>
      </p:sp>
      <p:sp>
        <p:nvSpPr>
          <p:cNvPr id="15370" name="Rectangle 10"/>
          <p:cNvSpPr>
            <a:spLocks noGrp="1" noChangeArrowheads="1"/>
          </p:cNvSpPr>
          <p:nvPr>
            <p:ph type="subTitle" idx="4294967295"/>
          </p:nvPr>
        </p:nvSpPr>
        <p:spPr>
          <a:xfrm>
            <a:off x="1903942" y="1988840"/>
            <a:ext cx="8384116" cy="3793976"/>
          </a:xfrm>
        </p:spPr>
        <p:txBody>
          <a:bodyPr/>
          <a:lstStyle/>
          <a:p>
            <a:pPr marL="0" indent="0" algn="ctr">
              <a:buNone/>
            </a:pPr>
            <a:r>
              <a:rPr lang="sv-SE" altLang="sv-SE" dirty="0"/>
              <a:t>Arbete med bostadslösa och bostäder i Karlskrona kommun: Maria Johansson och Per Thörnqvist Social- och funktionstödsförvaltning (SFF)</a:t>
            </a:r>
          </a:p>
          <a:p>
            <a:pPr marL="0" indent="0" algn="ctr">
              <a:buNone/>
            </a:pPr>
            <a:endParaRPr lang="sv-SE" altLang="sv-SE" dirty="0"/>
          </a:p>
          <a:p>
            <a:pPr marL="0" indent="0" algn="ctr">
              <a:buNone/>
            </a:pPr>
            <a:r>
              <a:rPr lang="sv-SE" altLang="sv-SE" dirty="0"/>
              <a:t>Vi börjar med några röster om Bostad Först som det här nätverksmötet handlar om</a:t>
            </a:r>
          </a:p>
        </p:txBody>
      </p:sp>
      <p:sp>
        <p:nvSpPr>
          <p:cNvPr id="4" name="Platshållare för sidfot 3"/>
          <p:cNvSpPr>
            <a:spLocks noGrp="1"/>
          </p:cNvSpPr>
          <p:nvPr>
            <p:ph type="ftr"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sv-SE" altLang="sv-SE" sz="1200">
              <a:solidFill>
                <a:srgbClr val="FFFFFF"/>
              </a:solidFill>
            </a:endParaRPr>
          </a:p>
        </p:txBody>
      </p:sp>
      <p:pic>
        <p:nvPicPr>
          <p:cNvPr id="3" name="Bildobjekt 2">
            <a:extLst>
              <a:ext uri="{FF2B5EF4-FFF2-40B4-BE49-F238E27FC236}">
                <a16:creationId xmlns:a16="http://schemas.microsoft.com/office/drawing/2014/main" id="{B886C6BE-4E5D-1422-7F7D-530E9B7961F0}"/>
              </a:ext>
            </a:extLst>
          </p:cNvPr>
          <p:cNvPicPr>
            <a:picLocks noChangeAspect="1"/>
          </p:cNvPicPr>
          <p:nvPr/>
        </p:nvPicPr>
        <p:blipFill>
          <a:blip r:embed="rId3"/>
          <a:stretch>
            <a:fillRect/>
          </a:stretch>
        </p:blipFill>
        <p:spPr>
          <a:xfrm>
            <a:off x="538162" y="276225"/>
            <a:ext cx="11115675" cy="6305550"/>
          </a:xfrm>
          <a:prstGeom prst="rect">
            <a:avLst/>
          </a:prstGeom>
        </p:spPr>
      </p:pic>
    </p:spTree>
    <p:extLst>
      <p:ext uri="{BB962C8B-B14F-4D97-AF65-F5344CB8AC3E}">
        <p14:creationId xmlns:p14="http://schemas.microsoft.com/office/powerpoint/2010/main" val="5243217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Bildobjekt 2">
            <a:extLst>
              <a:ext uri="{FF2B5EF4-FFF2-40B4-BE49-F238E27FC236}">
                <a16:creationId xmlns:a16="http://schemas.microsoft.com/office/drawing/2014/main" id="{3C69B79C-8242-0970-7DB7-1E11BCFAB95A}"/>
              </a:ext>
            </a:extLst>
          </p:cNvPr>
          <p:cNvPicPr>
            <a:picLocks noChangeAspect="1"/>
          </p:cNvPicPr>
          <p:nvPr/>
        </p:nvPicPr>
        <p:blipFill>
          <a:blip r:embed="rId3"/>
          <a:stretch>
            <a:fillRect/>
          </a:stretch>
        </p:blipFill>
        <p:spPr>
          <a:xfrm>
            <a:off x="3542190" y="-856"/>
            <a:ext cx="8167457" cy="6596742"/>
          </a:xfrm>
          <a:prstGeom prst="rect">
            <a:avLst/>
          </a:prstGeom>
        </p:spPr>
      </p:pic>
      <p:sp>
        <p:nvSpPr>
          <p:cNvPr id="4" name="Rektangel 3">
            <a:extLst>
              <a:ext uri="{FF2B5EF4-FFF2-40B4-BE49-F238E27FC236}">
                <a16:creationId xmlns:a16="http://schemas.microsoft.com/office/drawing/2014/main" id="{5D1AB0EB-A8D9-68B6-26DF-2177A70AE16F}"/>
              </a:ext>
            </a:extLst>
          </p:cNvPr>
          <p:cNvSpPr/>
          <p:nvPr/>
        </p:nvSpPr>
        <p:spPr>
          <a:xfrm rot="16396869">
            <a:off x="-1678732" y="2420352"/>
            <a:ext cx="7383417" cy="1754326"/>
          </a:xfrm>
          <a:prstGeom prst="rect">
            <a:avLst/>
          </a:prstGeom>
          <a:noFill/>
        </p:spPr>
        <p:txBody>
          <a:bodyPr wrap="square" lIns="91440" tIns="45720" rIns="91440" bIns="45720">
            <a:spAutoFit/>
          </a:bodyPr>
          <a:lstStyle/>
          <a:p>
            <a:pPr algn="ctr"/>
            <a:r>
              <a:rPr lang="sv-SE"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VÄLKOMNA TILL KARLSKRONA</a:t>
            </a:r>
          </a:p>
        </p:txBody>
      </p:sp>
      <p:pic>
        <p:nvPicPr>
          <p:cNvPr id="5" name="Bildobjekt 4" descr="En bild som visar Teckensnitt, logotyp, symbol, text&#10;&#10;Automatiskt genererad beskrivning">
            <a:extLst>
              <a:ext uri="{FF2B5EF4-FFF2-40B4-BE49-F238E27FC236}">
                <a16:creationId xmlns:a16="http://schemas.microsoft.com/office/drawing/2014/main" id="{2AF0B7B9-8DA5-7061-36F5-3E985ABC7B06}"/>
              </a:ext>
            </a:extLst>
          </p:cNvPr>
          <p:cNvPicPr>
            <a:picLocks noChangeAspect="1"/>
          </p:cNvPicPr>
          <p:nvPr/>
        </p:nvPicPr>
        <p:blipFill>
          <a:blip r:embed="rId4"/>
          <a:stretch>
            <a:fillRect/>
          </a:stretch>
        </p:blipFill>
        <p:spPr>
          <a:xfrm>
            <a:off x="9136289" y="5652633"/>
            <a:ext cx="2609850" cy="904875"/>
          </a:xfrm>
          <a:prstGeom prst="rect">
            <a:avLst/>
          </a:prstGeom>
        </p:spPr>
      </p:pic>
    </p:spTree>
    <p:extLst>
      <p:ext uri="{BB962C8B-B14F-4D97-AF65-F5344CB8AC3E}">
        <p14:creationId xmlns:p14="http://schemas.microsoft.com/office/powerpoint/2010/main" val="6689672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 name="Presentation Platsvarumärket (Industrigruppen).001.jpeg" descr="Presentation Platsvarumärket (Industrigruppen).001.jpeg"/>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152" name="Dictum"/>
          <p:cNvSpPr txBox="1"/>
          <p:nvPr/>
        </p:nvSpPr>
        <p:spPr>
          <a:xfrm>
            <a:off x="13574254" y="3351259"/>
            <a:ext cx="2430983" cy="459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spAutoFit/>
          </a:bodyPr>
          <a:lstStyle>
            <a:lvl1pPr algn="l">
              <a:defRPr sz="5300" b="1">
                <a:solidFill>
                  <a:srgbClr val="FFFFFF"/>
                </a:solidFill>
                <a:latin typeface="Arial"/>
                <a:ea typeface="Arial"/>
                <a:cs typeface="Arial"/>
                <a:sym typeface="Arial"/>
              </a:defRPr>
            </a:lvl1pPr>
          </a:lstStyle>
          <a:p>
            <a:pPr defTabSz="1219169" hangingPunct="0"/>
            <a:r>
              <a:rPr sz="2650" kern="0"/>
              <a:t>Dictum</a:t>
            </a:r>
          </a:p>
        </p:txBody>
      </p:sp>
      <p:sp>
        <p:nvSpPr>
          <p:cNvPr id="153" name="Lorem ipsum dictum, in lobortis ras sit amet iaculis dolores est risus."/>
          <p:cNvSpPr txBox="1"/>
          <p:nvPr/>
        </p:nvSpPr>
        <p:spPr>
          <a:xfrm>
            <a:off x="13574254" y="3838346"/>
            <a:ext cx="2774379" cy="836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lvl1pPr algn="l">
              <a:defRPr sz="3400">
                <a:solidFill>
                  <a:srgbClr val="FFFFFF"/>
                </a:solidFill>
                <a:latin typeface="Arial"/>
                <a:ea typeface="Arial"/>
                <a:cs typeface="Arial"/>
                <a:sym typeface="Arial"/>
              </a:defRPr>
            </a:lvl1pPr>
          </a:lstStyle>
          <a:p>
            <a:pPr defTabSz="1219169" hangingPunct="0"/>
            <a:r>
              <a:rPr sz="1700" kern="0"/>
              <a:t>Lorem ipsum dictum, in lobortis ras sit amet iaculis dolores est risus.</a:t>
            </a:r>
          </a:p>
        </p:txBody>
      </p:sp>
      <p:sp>
        <p:nvSpPr>
          <p:cNvPr id="154" name="Lobortis"/>
          <p:cNvSpPr txBox="1"/>
          <p:nvPr/>
        </p:nvSpPr>
        <p:spPr>
          <a:xfrm>
            <a:off x="13574254" y="4781440"/>
            <a:ext cx="2430983" cy="459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spAutoFit/>
          </a:bodyPr>
          <a:lstStyle>
            <a:lvl1pPr algn="l">
              <a:defRPr sz="5300" b="1">
                <a:solidFill>
                  <a:srgbClr val="FFFFFF"/>
                </a:solidFill>
                <a:latin typeface="Arial"/>
                <a:ea typeface="Arial"/>
                <a:cs typeface="Arial"/>
                <a:sym typeface="Arial"/>
              </a:defRPr>
            </a:lvl1pPr>
          </a:lstStyle>
          <a:p>
            <a:pPr defTabSz="1219169" hangingPunct="0"/>
            <a:r>
              <a:rPr sz="2650" kern="0"/>
              <a:t>Lobortis</a:t>
            </a:r>
          </a:p>
        </p:txBody>
      </p:sp>
      <p:sp>
        <p:nvSpPr>
          <p:cNvPr id="155" name="Lorem ipsum dictum, in lobortis ras sit."/>
          <p:cNvSpPr txBox="1"/>
          <p:nvPr/>
        </p:nvSpPr>
        <p:spPr>
          <a:xfrm>
            <a:off x="13574254" y="5268526"/>
            <a:ext cx="2774379" cy="57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lvl1pPr algn="l">
              <a:defRPr sz="3400">
                <a:solidFill>
                  <a:srgbClr val="FFFFFF"/>
                </a:solidFill>
                <a:latin typeface="Arial"/>
                <a:ea typeface="Arial"/>
                <a:cs typeface="Arial"/>
                <a:sym typeface="Arial"/>
              </a:defRPr>
            </a:lvl1pPr>
          </a:lstStyle>
          <a:p>
            <a:pPr defTabSz="1219169" hangingPunct="0"/>
            <a:r>
              <a:rPr sz="1700" kern="0"/>
              <a:t>Lorem ipsum dictum, in lobortis ras sit.</a:t>
            </a:r>
          </a:p>
        </p:txBody>
      </p:sp>
      <p:pic>
        <p:nvPicPr>
          <p:cNvPr id="156" name="Karlskrona_3_ram_vit.png" descr="Karlskrona_3_ram_vit.png"/>
          <p:cNvPicPr>
            <a:picLocks noChangeAspect="1"/>
          </p:cNvPicPr>
          <p:nvPr/>
        </p:nvPicPr>
        <p:blipFill>
          <a:blip r:embed="rId3"/>
          <a:stretch>
            <a:fillRect/>
          </a:stretch>
        </p:blipFill>
        <p:spPr>
          <a:xfrm>
            <a:off x="6381752" y="1081021"/>
            <a:ext cx="4693563" cy="4695958"/>
          </a:xfrm>
          <a:prstGeom prst="rect">
            <a:avLst/>
          </a:prstGeom>
          <a:ln w="12700">
            <a:miter lim="400000"/>
          </a:ln>
        </p:spPr>
      </p:pic>
      <p:sp>
        <p:nvSpPr>
          <p:cNvPr id="157" name="karlskrona.se"/>
          <p:cNvSpPr txBox="1"/>
          <p:nvPr/>
        </p:nvSpPr>
        <p:spPr>
          <a:xfrm>
            <a:off x="926088" y="6111808"/>
            <a:ext cx="963405" cy="2359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defRPr>
                <a:solidFill>
                  <a:srgbClr val="FFFFFF"/>
                </a:solidFill>
                <a:latin typeface="+mn-lt"/>
                <a:ea typeface="+mn-ea"/>
                <a:cs typeface="+mn-cs"/>
                <a:sym typeface="Helvetica Neue"/>
              </a:defRPr>
            </a:lvl1pPr>
          </a:lstStyle>
          <a:p>
            <a:pPr algn="ctr" defTabSz="1219169" hangingPunct="0"/>
            <a:r>
              <a:rPr sz="1200" kern="0">
                <a:latin typeface="Helvetica Neue"/>
              </a:rPr>
              <a:t>karlskrona.se</a:t>
            </a: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ktangel 1">
            <a:extLst>
              <a:ext uri="{FF2B5EF4-FFF2-40B4-BE49-F238E27FC236}">
                <a16:creationId xmlns:a16="http://schemas.microsoft.com/office/drawing/2014/main" id="{D07FB474-F6CC-E3AB-44B4-1AE521053AAB}"/>
              </a:ext>
            </a:extLst>
          </p:cNvPr>
          <p:cNvSpPr/>
          <p:nvPr/>
        </p:nvSpPr>
        <p:spPr>
          <a:xfrm>
            <a:off x="-206829" y="3311020"/>
            <a:ext cx="12605657" cy="235962"/>
          </a:xfrm>
          <a:prstGeom prst="rect">
            <a:avLst/>
          </a:prstGeom>
          <a:solidFill>
            <a:srgbClr val="000000"/>
          </a:solidFill>
          <a:ln w="25400" cap="flat">
            <a:solidFill>
              <a:schemeClr val="accent1"/>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5400" tIns="25400" rIns="25400" bIns="25400" numCol="1" spcCol="38100" rtlCol="0" anchor="ctr">
            <a:spAutoFit/>
          </a:bodyPr>
          <a:lstStyle/>
          <a:p>
            <a:pPr algn="ctr" defTabSz="1219169" hangingPunct="0"/>
            <a:endParaRPr lang="sv-SE" sz="1200">
              <a:solidFill>
                <a:srgbClr val="5E5E5E"/>
              </a:solidFill>
              <a:latin typeface="+mj-lt"/>
              <a:ea typeface="+mj-ea"/>
              <a:cs typeface="+mj-cs"/>
              <a:sym typeface="Helvetica"/>
            </a:endParaRPr>
          </a:p>
        </p:txBody>
      </p:sp>
      <p:grpSp>
        <p:nvGrpSpPr>
          <p:cNvPr id="15362" name="Group 25"/>
          <p:cNvGrpSpPr>
            <a:grpSpLocks/>
          </p:cNvGrpSpPr>
          <p:nvPr/>
        </p:nvGrpSpPr>
        <p:grpSpPr bwMode="auto">
          <a:xfrm>
            <a:off x="1524000" y="0"/>
            <a:ext cx="9144000" cy="6858000"/>
            <a:chOff x="0" y="0"/>
            <a:chExt cx="5760" cy="4320"/>
          </a:xfrm>
        </p:grpSpPr>
        <p:pic>
          <p:nvPicPr>
            <p:cNvPr id="15369" name="Picture 24" descr="Bild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97"/>
              <a:ext cx="5760" cy="2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70" name="Picture 22" descr="Bild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760" cy="1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5062" name="Rectangle 6"/>
          <p:cNvSpPr>
            <a:spLocks noChangeArrowheads="1"/>
          </p:cNvSpPr>
          <p:nvPr/>
        </p:nvSpPr>
        <p:spPr bwMode="auto">
          <a:xfrm>
            <a:off x="1524000" y="0"/>
            <a:ext cx="3657600" cy="6858000"/>
          </a:xfrm>
          <a:prstGeom prst="rect">
            <a:avLst/>
          </a:prstGeom>
          <a:solidFill>
            <a:schemeClr val="bg1">
              <a:alpha val="70195"/>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endParaRPr lang="sv-SE" altLang="sv-SE" sz="1400"/>
          </a:p>
        </p:txBody>
      </p:sp>
      <p:sp>
        <p:nvSpPr>
          <p:cNvPr id="45063" name="Rectangle 7"/>
          <p:cNvSpPr>
            <a:spLocks noChangeArrowheads="1"/>
          </p:cNvSpPr>
          <p:nvPr/>
        </p:nvSpPr>
        <p:spPr bwMode="auto">
          <a:xfrm>
            <a:off x="1919288" y="3968751"/>
            <a:ext cx="3744664" cy="2746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r>
              <a:rPr lang="sv-SE" sz="1600" dirty="0"/>
              <a:t> Unika boendemiljöer på öar</a:t>
            </a:r>
          </a:p>
          <a:p>
            <a:r>
              <a:rPr lang="sv-SE" sz="1600" dirty="0"/>
              <a:t> Innovativa utbildningar</a:t>
            </a:r>
          </a:p>
          <a:p>
            <a:r>
              <a:rPr lang="sv-SE" sz="1600" dirty="0"/>
              <a:t> Internationella storföretag</a:t>
            </a:r>
          </a:p>
          <a:p>
            <a:r>
              <a:rPr lang="sv-SE" sz="1600" dirty="0"/>
              <a:t> Världsarvet Örlogsstaden Karlskrona</a:t>
            </a:r>
            <a:endParaRPr lang="sv-SE" altLang="sv-SE" sz="1600" dirty="0">
              <a:solidFill>
                <a:srgbClr val="000000"/>
              </a:solidFill>
            </a:endParaRPr>
          </a:p>
        </p:txBody>
      </p:sp>
      <p:sp>
        <p:nvSpPr>
          <p:cNvPr id="45075" name="Text Box 19"/>
          <p:cNvSpPr txBox="1">
            <a:spLocks noChangeArrowheads="1"/>
          </p:cNvSpPr>
          <p:nvPr/>
        </p:nvSpPr>
        <p:spPr bwMode="auto">
          <a:xfrm>
            <a:off x="1919289" y="908051"/>
            <a:ext cx="2611437" cy="937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nSpc>
                <a:spcPct val="120000"/>
              </a:lnSpc>
              <a:spcBef>
                <a:spcPct val="0"/>
              </a:spcBef>
              <a:buFontTx/>
              <a:buNone/>
            </a:pPr>
            <a:r>
              <a:rPr lang="sv-SE" altLang="sv-SE" sz="2400" dirty="0">
                <a:solidFill>
                  <a:srgbClr val="000000"/>
                </a:solidFill>
              </a:rPr>
              <a:t>Öppen stad vid öppet hav</a:t>
            </a:r>
          </a:p>
        </p:txBody>
      </p:sp>
      <p:pic>
        <p:nvPicPr>
          <p:cNvPr id="3" name="Picture 2">
            <a:extLst>
              <a:ext uri="{FF2B5EF4-FFF2-40B4-BE49-F238E27FC236}">
                <a16:creationId xmlns:a16="http://schemas.microsoft.com/office/drawing/2014/main" id="{4D0F8890-906B-6CA3-E4A2-42FFD98A8D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16488" y="5341938"/>
            <a:ext cx="1105694" cy="1110327"/>
          </a:xfrm>
          <a:prstGeom prst="rect">
            <a:avLst/>
          </a:prstGeom>
          <a:noFill/>
          <a:ln w="38100">
            <a:solidFill>
              <a:schemeClr val="bg1">
                <a:lumMod val="95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2500"/>
                                  </p:stCondLst>
                                  <p:childTnLst>
                                    <p:set>
                                      <p:cBhvr>
                                        <p:cTn id="6" dur="1" fill="hold">
                                          <p:stCondLst>
                                            <p:cond delay="0"/>
                                          </p:stCondLst>
                                        </p:cTn>
                                        <p:tgtEl>
                                          <p:spTgt spid="45062"/>
                                        </p:tgtEl>
                                        <p:attrNameLst>
                                          <p:attrName>style.visibility</p:attrName>
                                        </p:attrNameLst>
                                      </p:cBhvr>
                                      <p:to>
                                        <p:strVal val="visible"/>
                                      </p:to>
                                    </p:set>
                                    <p:animEffect transition="in" filter="wipe(up)">
                                      <p:cBhvr>
                                        <p:cTn id="7" dur="1000"/>
                                        <p:tgtEl>
                                          <p:spTgt spid="45062"/>
                                        </p:tgtEl>
                                      </p:cBhvr>
                                    </p:animEffect>
                                  </p:childTnLst>
                                </p:cTn>
                              </p:par>
                            </p:childTnLst>
                          </p:cTn>
                        </p:par>
                        <p:par>
                          <p:cTn id="8" fill="hold" nodeType="afterGroup">
                            <p:stCondLst>
                              <p:cond delay="3500"/>
                            </p:stCondLst>
                            <p:childTnLst>
                              <p:par>
                                <p:cTn id="9" presetID="9" presetClass="entr" presetSubtype="0" fill="hold" grpId="0" nodeType="afterEffect">
                                  <p:stCondLst>
                                    <p:cond delay="500"/>
                                  </p:stCondLst>
                                  <p:childTnLst>
                                    <p:set>
                                      <p:cBhvr>
                                        <p:cTn id="10" dur="1" fill="hold">
                                          <p:stCondLst>
                                            <p:cond delay="0"/>
                                          </p:stCondLst>
                                        </p:cTn>
                                        <p:tgtEl>
                                          <p:spTgt spid="45075"/>
                                        </p:tgtEl>
                                        <p:attrNameLst>
                                          <p:attrName>style.visibility</p:attrName>
                                        </p:attrNameLst>
                                      </p:cBhvr>
                                      <p:to>
                                        <p:strVal val="visible"/>
                                      </p:to>
                                    </p:set>
                                    <p:animEffect transition="in" filter="dissolve">
                                      <p:cBhvr>
                                        <p:cTn id="11" dur="1000"/>
                                        <p:tgtEl>
                                          <p:spTgt spid="45075"/>
                                        </p:tgtEl>
                                      </p:cBhvr>
                                    </p:animEffect>
                                  </p:childTnLst>
                                </p:cTn>
                              </p:par>
                            </p:childTnLst>
                          </p:cTn>
                        </p:par>
                        <p:par>
                          <p:cTn id="12" fill="hold" nodeType="afterGroup">
                            <p:stCondLst>
                              <p:cond delay="5000"/>
                            </p:stCondLst>
                            <p:childTnLst>
                              <p:par>
                                <p:cTn id="13" presetID="9" presetClass="entr" presetSubtype="0" fill="hold" grpId="0" nodeType="afterEffect">
                                  <p:stCondLst>
                                    <p:cond delay="1000"/>
                                  </p:stCondLst>
                                  <p:childTnLst>
                                    <p:set>
                                      <p:cBhvr>
                                        <p:cTn id="14" dur="1" fill="hold">
                                          <p:stCondLst>
                                            <p:cond delay="0"/>
                                          </p:stCondLst>
                                        </p:cTn>
                                        <p:tgtEl>
                                          <p:spTgt spid="45063"/>
                                        </p:tgtEl>
                                        <p:attrNameLst>
                                          <p:attrName>style.visibility</p:attrName>
                                        </p:attrNameLst>
                                      </p:cBhvr>
                                      <p:to>
                                        <p:strVal val="visible"/>
                                      </p:to>
                                    </p:set>
                                    <p:animEffect transition="in" filter="dissolve">
                                      <p:cBhvr>
                                        <p:cTn id="15" dur="500"/>
                                        <p:tgtEl>
                                          <p:spTgt spid="450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2" grpId="0" animBg="1" autoUpdateAnimBg="0"/>
      <p:bldP spid="45063" grpId="0" autoUpdateAnimBg="0"/>
      <p:bldP spid="45075" grpId="0"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 name="Presentation Platsvarumärket (Industrigruppen).002.jpeg" descr="Presentation Platsvarumärket (Industrigruppen).002.jpeg"/>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161" name="Lorem ipsum dictum, in lobortis ras sit amet iaculis dolores est risus."/>
          <p:cNvSpPr txBox="1"/>
          <p:nvPr/>
        </p:nvSpPr>
        <p:spPr>
          <a:xfrm>
            <a:off x="13617293" y="3838346"/>
            <a:ext cx="2774379" cy="836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lvl1pPr algn="l">
              <a:defRPr sz="3400">
                <a:solidFill>
                  <a:srgbClr val="FFFFFF"/>
                </a:solidFill>
                <a:latin typeface="Arial"/>
                <a:ea typeface="Arial"/>
                <a:cs typeface="Arial"/>
                <a:sym typeface="Arial"/>
              </a:defRPr>
            </a:lvl1pPr>
          </a:lstStyle>
          <a:p>
            <a:r>
              <a:rPr sz="1700"/>
              <a:t>Lorem ipsum dictum, in lobortis ras sit amet iaculis dolores est risus.</a:t>
            </a:r>
          </a:p>
        </p:txBody>
      </p:sp>
      <p:sp>
        <p:nvSpPr>
          <p:cNvPr id="162" name="Lobortis"/>
          <p:cNvSpPr txBox="1"/>
          <p:nvPr/>
        </p:nvSpPr>
        <p:spPr>
          <a:xfrm>
            <a:off x="13617293" y="4781440"/>
            <a:ext cx="2430983" cy="459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spAutoFit/>
          </a:bodyPr>
          <a:lstStyle>
            <a:lvl1pPr algn="l">
              <a:defRPr sz="5300" b="1">
                <a:solidFill>
                  <a:srgbClr val="FFFFFF"/>
                </a:solidFill>
                <a:latin typeface="Arial"/>
                <a:ea typeface="Arial"/>
                <a:cs typeface="Arial"/>
                <a:sym typeface="Arial"/>
              </a:defRPr>
            </a:lvl1pPr>
          </a:lstStyle>
          <a:p>
            <a:r>
              <a:rPr sz="2650"/>
              <a:t>Lobortis</a:t>
            </a:r>
          </a:p>
        </p:txBody>
      </p:sp>
      <p:sp>
        <p:nvSpPr>
          <p:cNvPr id="163" name="Lorem ipsum dictum, in lobortis ras sit."/>
          <p:cNvSpPr txBox="1"/>
          <p:nvPr/>
        </p:nvSpPr>
        <p:spPr>
          <a:xfrm>
            <a:off x="13617293" y="5268526"/>
            <a:ext cx="2774379" cy="57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lvl1pPr algn="l">
              <a:defRPr sz="3400">
                <a:solidFill>
                  <a:srgbClr val="FFFFFF"/>
                </a:solidFill>
                <a:latin typeface="Arial"/>
                <a:ea typeface="Arial"/>
                <a:cs typeface="Arial"/>
                <a:sym typeface="Arial"/>
              </a:defRPr>
            </a:lvl1pPr>
          </a:lstStyle>
          <a:p>
            <a:r>
              <a:rPr sz="1700"/>
              <a:t>Lorem ipsum dictum, in lobortis ras sit.</a:t>
            </a:r>
          </a:p>
        </p:txBody>
      </p:sp>
      <p:grpSp>
        <p:nvGrpSpPr>
          <p:cNvPr id="166" name="Gruppera"/>
          <p:cNvGrpSpPr/>
          <p:nvPr/>
        </p:nvGrpSpPr>
        <p:grpSpPr>
          <a:xfrm>
            <a:off x="8811452" y="3424452"/>
            <a:ext cx="2675594" cy="2675594"/>
            <a:chOff x="-2" y="-2"/>
            <a:chExt cx="5351186" cy="5351186"/>
          </a:xfrm>
        </p:grpSpPr>
        <p:sp>
          <p:nvSpPr>
            <p:cNvPr id="164" name="Kvadrat"/>
            <p:cNvSpPr/>
            <p:nvPr/>
          </p:nvSpPr>
          <p:spPr>
            <a:xfrm>
              <a:off x="-2" y="-2"/>
              <a:ext cx="5351186" cy="5351186"/>
            </a:xfrm>
            <a:prstGeom prst="rect">
              <a:avLst/>
            </a:prstGeom>
            <a:solidFill>
              <a:srgbClr val="384655"/>
            </a:solidFill>
            <a:ln w="12700" cap="flat">
              <a:noFill/>
              <a:miter lim="400000"/>
            </a:ln>
            <a:effectLst/>
          </p:spPr>
          <p:txBody>
            <a:bodyPr wrap="square" lIns="25400" tIns="25400" rIns="25400" bIns="25400" numCol="1" anchor="ctr">
              <a:noAutofit/>
            </a:bodyPr>
            <a:lstStyle/>
            <a:p>
              <a:pPr defTabSz="457200">
                <a:defRPr sz="1800">
                  <a:solidFill>
                    <a:srgbClr val="000000"/>
                  </a:solidFill>
                  <a:latin typeface="Arial"/>
                  <a:ea typeface="Arial"/>
                  <a:cs typeface="Arial"/>
                  <a:sym typeface="Arial"/>
                </a:defRPr>
              </a:pPr>
              <a:endParaRPr sz="900"/>
            </a:p>
          </p:txBody>
        </p:sp>
        <p:sp>
          <p:nvSpPr>
            <p:cNvPr id="165" name="66 700  invånare"/>
            <p:cNvSpPr txBox="1"/>
            <p:nvPr/>
          </p:nvSpPr>
          <p:spPr>
            <a:xfrm>
              <a:off x="1244480" y="1504109"/>
              <a:ext cx="2802049" cy="185691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numCol="1" anchor="ctr">
              <a:spAutoFit/>
            </a:bodyPr>
            <a:lstStyle/>
            <a:p>
              <a:pPr>
                <a:defRPr sz="5700">
                  <a:solidFill>
                    <a:srgbClr val="FFFFFF"/>
                  </a:solidFill>
                  <a:latin typeface="+mn-lt"/>
                  <a:ea typeface="+mn-ea"/>
                  <a:cs typeface="+mn-cs"/>
                  <a:sym typeface="Helvetica Neue"/>
                </a:defRPr>
              </a:pPr>
              <a:r>
                <a:rPr sz="2850"/>
                <a:t>66 700 </a:t>
              </a:r>
              <a:br>
                <a:rPr sz="2850"/>
              </a:br>
              <a:r>
                <a:rPr sz="2850"/>
                <a:t>invånare</a:t>
              </a:r>
            </a:p>
          </p:txBody>
        </p:sp>
      </p:grpSp>
      <p:grpSp>
        <p:nvGrpSpPr>
          <p:cNvPr id="172" name="Gruppera"/>
          <p:cNvGrpSpPr/>
          <p:nvPr/>
        </p:nvGrpSpPr>
        <p:grpSpPr>
          <a:xfrm>
            <a:off x="6138275" y="757957"/>
            <a:ext cx="2675594" cy="2675594"/>
            <a:chOff x="-2" y="0"/>
            <a:chExt cx="5351186" cy="5351186"/>
          </a:xfrm>
        </p:grpSpPr>
        <p:sp>
          <p:nvSpPr>
            <p:cNvPr id="170" name="Kvadrat"/>
            <p:cNvSpPr/>
            <p:nvPr/>
          </p:nvSpPr>
          <p:spPr>
            <a:xfrm>
              <a:off x="-2" y="0"/>
              <a:ext cx="5351186" cy="5351186"/>
            </a:xfrm>
            <a:prstGeom prst="rect">
              <a:avLst/>
            </a:prstGeom>
            <a:solidFill>
              <a:srgbClr val="8297AB"/>
            </a:solidFill>
            <a:ln w="12700" cap="flat">
              <a:noFill/>
              <a:miter lim="400000"/>
            </a:ln>
            <a:effectLst/>
          </p:spPr>
          <p:txBody>
            <a:bodyPr wrap="square" lIns="25400" tIns="25400" rIns="25400" bIns="25400" numCol="1" anchor="ctr">
              <a:noAutofit/>
            </a:bodyPr>
            <a:lstStyle/>
            <a:p>
              <a:pPr defTabSz="457200">
                <a:defRPr sz="1800">
                  <a:solidFill>
                    <a:srgbClr val="000000"/>
                  </a:solidFill>
                  <a:latin typeface="Arial"/>
                  <a:ea typeface="Arial"/>
                  <a:cs typeface="Arial"/>
                  <a:sym typeface="Arial"/>
                </a:defRPr>
              </a:pPr>
              <a:endParaRPr sz="900"/>
            </a:p>
          </p:txBody>
        </p:sp>
        <p:sp>
          <p:nvSpPr>
            <p:cNvPr id="171" name="43  restauranger"/>
            <p:cNvSpPr txBox="1"/>
            <p:nvPr/>
          </p:nvSpPr>
          <p:spPr>
            <a:xfrm>
              <a:off x="580660" y="1504109"/>
              <a:ext cx="4091504" cy="185691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numCol="1" anchor="ctr">
              <a:spAutoFit/>
            </a:bodyPr>
            <a:lstStyle/>
            <a:p>
              <a:pPr>
                <a:defRPr sz="5700">
                  <a:solidFill>
                    <a:srgbClr val="FFFFFF"/>
                  </a:solidFill>
                  <a:latin typeface="+mn-lt"/>
                  <a:ea typeface="+mn-ea"/>
                  <a:cs typeface="+mn-cs"/>
                  <a:sym typeface="Helvetica Neue"/>
                </a:defRPr>
              </a:pPr>
              <a:r>
                <a:rPr sz="2850"/>
                <a:t>43 </a:t>
              </a:r>
              <a:br>
                <a:rPr sz="2850"/>
              </a:br>
              <a:r>
                <a:rPr sz="2850"/>
                <a:t>restauranger</a:t>
              </a:r>
            </a:p>
          </p:txBody>
        </p:sp>
      </p:grpSp>
      <p:grpSp>
        <p:nvGrpSpPr>
          <p:cNvPr id="175" name="Gruppera"/>
          <p:cNvGrpSpPr/>
          <p:nvPr/>
        </p:nvGrpSpPr>
        <p:grpSpPr>
          <a:xfrm>
            <a:off x="8811452" y="757955"/>
            <a:ext cx="2675594" cy="2675594"/>
            <a:chOff x="-2" y="-2"/>
            <a:chExt cx="5351186" cy="5351186"/>
          </a:xfrm>
        </p:grpSpPr>
        <p:sp>
          <p:nvSpPr>
            <p:cNvPr id="173" name="Kvadrat"/>
            <p:cNvSpPr/>
            <p:nvPr/>
          </p:nvSpPr>
          <p:spPr>
            <a:xfrm>
              <a:off x="-2" y="-2"/>
              <a:ext cx="5351186" cy="5351186"/>
            </a:xfrm>
            <a:prstGeom prst="rect">
              <a:avLst/>
            </a:prstGeom>
            <a:solidFill>
              <a:srgbClr val="476589"/>
            </a:solidFill>
            <a:ln w="12700" cap="flat">
              <a:noFill/>
              <a:miter lim="400000"/>
            </a:ln>
            <a:effectLst/>
          </p:spPr>
          <p:txBody>
            <a:bodyPr wrap="square" lIns="25400" tIns="25400" rIns="25400" bIns="25400" numCol="1" anchor="ctr">
              <a:noAutofit/>
            </a:bodyPr>
            <a:lstStyle/>
            <a:p>
              <a:pPr defTabSz="457200">
                <a:defRPr sz="1800">
                  <a:solidFill>
                    <a:srgbClr val="000000"/>
                  </a:solidFill>
                  <a:latin typeface="Arial"/>
                  <a:ea typeface="Arial"/>
                  <a:cs typeface="Arial"/>
                  <a:sym typeface="Arial"/>
                </a:defRPr>
              </a:pPr>
              <a:endParaRPr sz="900"/>
            </a:p>
          </p:txBody>
        </p:sp>
        <p:sp>
          <p:nvSpPr>
            <p:cNvPr id="174" name="1 650…"/>
            <p:cNvSpPr txBox="1"/>
            <p:nvPr/>
          </p:nvSpPr>
          <p:spPr>
            <a:xfrm>
              <a:off x="687436" y="1065526"/>
              <a:ext cx="3777699" cy="273408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numCol="1" anchor="ctr">
              <a:spAutoFit/>
            </a:bodyPr>
            <a:lstStyle/>
            <a:p>
              <a:pPr>
                <a:defRPr sz="5700">
                  <a:solidFill>
                    <a:srgbClr val="FFFFFF"/>
                  </a:solidFill>
                  <a:latin typeface="+mn-lt"/>
                  <a:ea typeface="+mn-ea"/>
                  <a:cs typeface="+mn-cs"/>
                  <a:sym typeface="Helvetica Neue"/>
                </a:defRPr>
              </a:pPr>
              <a:r>
                <a:rPr sz="2850"/>
                <a:t>1 650</a:t>
              </a:r>
            </a:p>
            <a:p>
              <a:pPr>
                <a:defRPr sz="5700">
                  <a:solidFill>
                    <a:srgbClr val="FFFFFF"/>
                  </a:solidFill>
                  <a:latin typeface="+mn-lt"/>
                  <a:ea typeface="+mn-ea"/>
                  <a:cs typeface="+mn-cs"/>
                  <a:sym typeface="Helvetica Neue"/>
                </a:defRPr>
              </a:pPr>
              <a:r>
                <a:rPr sz="2850"/>
                <a:t>öar, kobbar </a:t>
              </a:r>
            </a:p>
            <a:p>
              <a:pPr>
                <a:defRPr sz="5700">
                  <a:solidFill>
                    <a:srgbClr val="FFFFFF"/>
                  </a:solidFill>
                  <a:latin typeface="+mn-lt"/>
                  <a:ea typeface="+mn-ea"/>
                  <a:cs typeface="+mn-cs"/>
                  <a:sym typeface="Helvetica Neue"/>
                </a:defRPr>
              </a:pPr>
              <a:r>
                <a:rPr sz="2850"/>
                <a:t>och skär</a:t>
              </a:r>
            </a:p>
          </p:txBody>
        </p:sp>
      </p:grpSp>
      <p:grpSp>
        <p:nvGrpSpPr>
          <p:cNvPr id="184" name="Gruppera"/>
          <p:cNvGrpSpPr/>
          <p:nvPr/>
        </p:nvGrpSpPr>
        <p:grpSpPr>
          <a:xfrm>
            <a:off x="6138275" y="3424452"/>
            <a:ext cx="2675594" cy="2675594"/>
            <a:chOff x="-2" y="-2"/>
            <a:chExt cx="5351186" cy="5351186"/>
          </a:xfrm>
        </p:grpSpPr>
        <p:sp>
          <p:nvSpPr>
            <p:cNvPr id="182" name="Kvadrat"/>
            <p:cNvSpPr/>
            <p:nvPr/>
          </p:nvSpPr>
          <p:spPr>
            <a:xfrm>
              <a:off x="-2" y="-2"/>
              <a:ext cx="5351186" cy="5351186"/>
            </a:xfrm>
            <a:prstGeom prst="rect">
              <a:avLst/>
            </a:prstGeom>
            <a:solidFill>
              <a:srgbClr val="B1A9A7"/>
            </a:solidFill>
            <a:ln w="12700" cap="flat">
              <a:noFill/>
              <a:miter lim="400000"/>
            </a:ln>
            <a:effectLst/>
          </p:spPr>
          <p:txBody>
            <a:bodyPr wrap="square" lIns="25400" tIns="25400" rIns="25400" bIns="25400" numCol="1" anchor="ctr">
              <a:noAutofit/>
            </a:bodyPr>
            <a:lstStyle/>
            <a:p>
              <a:pPr defTabSz="412750">
                <a:defRPr sz="3200">
                  <a:solidFill>
                    <a:srgbClr val="FFFFFF"/>
                  </a:solidFill>
                  <a:latin typeface="Helvetica Neue Medium"/>
                  <a:ea typeface="Helvetica Neue Medium"/>
                  <a:cs typeface="Helvetica Neue Medium"/>
                  <a:sym typeface="Helvetica Neue Medium"/>
                </a:defRPr>
              </a:pPr>
              <a:endParaRPr sz="1600"/>
            </a:p>
          </p:txBody>
        </p:sp>
        <p:sp>
          <p:nvSpPr>
            <p:cNvPr id="183" name="20 miljarder euro  ordervärde"/>
            <p:cNvSpPr txBox="1"/>
            <p:nvPr/>
          </p:nvSpPr>
          <p:spPr>
            <a:xfrm>
              <a:off x="1489737" y="1420901"/>
              <a:ext cx="2311913" cy="185691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numCol="1" anchor="ctr">
              <a:spAutoFit/>
            </a:bodyPr>
            <a:lstStyle/>
            <a:p>
              <a:pPr>
                <a:defRPr sz="5700">
                  <a:solidFill>
                    <a:srgbClr val="FFFFFF"/>
                  </a:solidFill>
                  <a:latin typeface="+mn-lt"/>
                  <a:ea typeface="+mn-ea"/>
                  <a:cs typeface="+mn-cs"/>
                  <a:sym typeface="Helvetica Neue"/>
                </a:defRPr>
              </a:pPr>
              <a:r>
                <a:rPr lang="sv-SE" sz="2850" dirty="0"/>
                <a:t>6 572</a:t>
              </a:r>
            </a:p>
            <a:p>
              <a:pPr>
                <a:defRPr sz="5700">
                  <a:solidFill>
                    <a:srgbClr val="FFFFFF"/>
                  </a:solidFill>
                  <a:latin typeface="+mn-lt"/>
                  <a:ea typeface="+mn-ea"/>
                  <a:cs typeface="+mn-cs"/>
                  <a:sym typeface="Helvetica Neue"/>
                </a:defRPr>
              </a:pPr>
              <a:r>
                <a:rPr lang="sv-SE" sz="2850" dirty="0"/>
                <a:t>företag</a:t>
              </a:r>
              <a:endParaRPr sz="2850" dirty="0"/>
            </a:p>
          </p:txBody>
        </p:sp>
      </p:grpSp>
      <p:grpSp>
        <p:nvGrpSpPr>
          <p:cNvPr id="190" name="Gruppera"/>
          <p:cNvGrpSpPr/>
          <p:nvPr/>
        </p:nvGrpSpPr>
        <p:grpSpPr>
          <a:xfrm>
            <a:off x="735700" y="753918"/>
            <a:ext cx="5399816" cy="5341067"/>
            <a:chOff x="-2" y="-1"/>
            <a:chExt cx="10799630" cy="10682132"/>
          </a:xfrm>
        </p:grpSpPr>
        <p:sp>
          <p:nvSpPr>
            <p:cNvPr id="188" name="Rektangel"/>
            <p:cNvSpPr/>
            <p:nvPr/>
          </p:nvSpPr>
          <p:spPr>
            <a:xfrm>
              <a:off x="-2" y="-1"/>
              <a:ext cx="10799630" cy="10682132"/>
            </a:xfrm>
            <a:prstGeom prst="rect">
              <a:avLst/>
            </a:prstGeom>
            <a:solidFill>
              <a:srgbClr val="BE6C28"/>
            </a:solidFill>
            <a:ln w="12700" cap="flat">
              <a:noFill/>
              <a:miter lim="400000"/>
            </a:ln>
            <a:effectLst/>
          </p:spPr>
          <p:txBody>
            <a:bodyPr wrap="square" lIns="25400" tIns="25400" rIns="25400" bIns="25400" numCol="1" anchor="ctr">
              <a:noAutofit/>
            </a:bodyPr>
            <a:lstStyle/>
            <a:p>
              <a:pPr defTabSz="457200">
                <a:defRPr sz="1800">
                  <a:solidFill>
                    <a:srgbClr val="000000"/>
                  </a:solidFill>
                  <a:latin typeface="Arial"/>
                  <a:ea typeface="Arial"/>
                  <a:cs typeface="Arial"/>
                  <a:sym typeface="Arial"/>
                </a:defRPr>
              </a:pPr>
              <a:endParaRPr sz="900"/>
            </a:p>
          </p:txBody>
        </p:sp>
        <p:sp>
          <p:nvSpPr>
            <p:cNvPr id="189" name="5 000  nya jobb  till 2030"/>
            <p:cNvSpPr txBox="1"/>
            <p:nvPr/>
          </p:nvSpPr>
          <p:spPr>
            <a:xfrm>
              <a:off x="1769208" y="1957377"/>
              <a:ext cx="7261209" cy="638123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400" tIns="25400" rIns="25400" bIns="25400" numCol="1" anchor="ctr">
              <a:spAutoFit/>
            </a:bodyPr>
            <a:lstStyle/>
            <a:p>
              <a:pPr>
                <a:defRPr sz="13600">
                  <a:solidFill>
                    <a:srgbClr val="FFFFFF"/>
                  </a:solidFill>
                  <a:latin typeface="+mn-lt"/>
                  <a:ea typeface="+mn-ea"/>
                  <a:cs typeface="+mn-cs"/>
                  <a:sym typeface="Helvetica Neue"/>
                </a:defRPr>
              </a:pPr>
              <a:r>
                <a:rPr sz="6800" dirty="0"/>
                <a:t>5 000 </a:t>
              </a:r>
              <a:br>
                <a:rPr sz="6800" dirty="0"/>
              </a:br>
              <a:r>
                <a:rPr sz="6800" dirty="0" err="1"/>
                <a:t>nya</a:t>
              </a:r>
              <a:r>
                <a:rPr sz="6800" dirty="0"/>
                <a:t> </a:t>
              </a:r>
              <a:r>
                <a:rPr sz="6800" dirty="0" err="1"/>
                <a:t>jobb</a:t>
              </a:r>
              <a:r>
                <a:rPr sz="6800" dirty="0"/>
                <a:t> </a:t>
              </a:r>
              <a:br>
                <a:rPr sz="6800" dirty="0"/>
              </a:br>
              <a:r>
                <a:rPr sz="6800" dirty="0"/>
                <a:t>till 2030</a:t>
              </a:r>
            </a:p>
          </p:txBody>
        </p:sp>
      </p:gr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ntr" fill="hold" grpId="0" nodeType="afterEffect">
                                  <p:stCondLst>
                                    <p:cond delay="0"/>
                                  </p:stCondLst>
                                  <p:iterate>
                                    <p:tmAbs val="0"/>
                                  </p:iterate>
                                  <p:childTnLst>
                                    <p:set>
                                      <p:cBhvr>
                                        <p:cTn id="6" fill="hold"/>
                                        <p:tgtEl>
                                          <p:spTgt spid="184"/>
                                        </p:tgtEl>
                                        <p:attrNameLst>
                                          <p:attrName>style.visibility</p:attrName>
                                        </p:attrNameLst>
                                      </p:cBhvr>
                                      <p:to>
                                        <p:strVal val="visible"/>
                                      </p:to>
                                    </p:set>
                                    <p:animEffect transition="in" filter="fade">
                                      <p:cBhvr>
                                        <p:cTn id="7" dur="2000"/>
                                        <p:tgtEl>
                                          <p:spTgt spid="184"/>
                                        </p:tgtEl>
                                      </p:cBhvr>
                                    </p:animEffect>
                                  </p:childTnLst>
                                </p:cTn>
                              </p:par>
                            </p:childTnLst>
                          </p:cTn>
                        </p:par>
                        <p:par>
                          <p:cTn id="8" fill="hold">
                            <p:stCondLst>
                              <p:cond delay="2000"/>
                            </p:stCondLst>
                            <p:childTnLst>
                              <p:par>
                                <p:cTn id="9" presetID="10" presetClass="entr" fill="hold" grpId="0" nodeType="afterEffect">
                                  <p:stCondLst>
                                    <p:cond delay="0"/>
                                  </p:stCondLst>
                                  <p:iterate>
                                    <p:tmAbs val="0"/>
                                  </p:iterate>
                                  <p:childTnLst>
                                    <p:set>
                                      <p:cBhvr>
                                        <p:cTn id="10" fill="hold"/>
                                        <p:tgtEl>
                                          <p:spTgt spid="175"/>
                                        </p:tgtEl>
                                        <p:attrNameLst>
                                          <p:attrName>style.visibility</p:attrName>
                                        </p:attrNameLst>
                                      </p:cBhvr>
                                      <p:to>
                                        <p:strVal val="visible"/>
                                      </p:to>
                                    </p:set>
                                    <p:animEffect transition="in" filter="fade">
                                      <p:cBhvr>
                                        <p:cTn id="11" dur="2000"/>
                                        <p:tgtEl>
                                          <p:spTgt spid="175"/>
                                        </p:tgtEl>
                                      </p:cBhvr>
                                    </p:animEffect>
                                  </p:childTnLst>
                                </p:cTn>
                              </p:par>
                            </p:childTnLst>
                          </p:cTn>
                        </p:par>
                        <p:par>
                          <p:cTn id="12" fill="hold">
                            <p:stCondLst>
                              <p:cond delay="4000"/>
                            </p:stCondLst>
                            <p:childTnLst>
                              <p:par>
                                <p:cTn id="13" presetID="10" presetClass="entr" fill="hold" grpId="0" nodeType="afterEffect">
                                  <p:stCondLst>
                                    <p:cond delay="0"/>
                                  </p:stCondLst>
                                  <p:iterate>
                                    <p:tmAbs val="0"/>
                                  </p:iterate>
                                  <p:childTnLst>
                                    <p:set>
                                      <p:cBhvr>
                                        <p:cTn id="14" fill="hold"/>
                                        <p:tgtEl>
                                          <p:spTgt spid="172"/>
                                        </p:tgtEl>
                                        <p:attrNameLst>
                                          <p:attrName>style.visibility</p:attrName>
                                        </p:attrNameLst>
                                      </p:cBhvr>
                                      <p:to>
                                        <p:strVal val="visible"/>
                                      </p:to>
                                    </p:set>
                                    <p:animEffect transition="in" filter="fade">
                                      <p:cBhvr>
                                        <p:cTn id="15" dur="2000"/>
                                        <p:tgtEl>
                                          <p:spTgt spid="172"/>
                                        </p:tgtEl>
                                      </p:cBhvr>
                                    </p:animEffect>
                                  </p:childTnLst>
                                </p:cTn>
                              </p:par>
                            </p:childTnLst>
                          </p:cTn>
                        </p:par>
                        <p:par>
                          <p:cTn id="16" fill="hold">
                            <p:stCondLst>
                              <p:cond delay="6000"/>
                            </p:stCondLst>
                            <p:childTnLst>
                              <p:par>
                                <p:cTn id="17" presetID="10" presetClass="entr" fill="hold" grpId="0" nodeType="afterEffect">
                                  <p:stCondLst>
                                    <p:cond delay="0"/>
                                  </p:stCondLst>
                                  <p:iterate>
                                    <p:tmAbs val="0"/>
                                  </p:iterate>
                                  <p:childTnLst>
                                    <p:set>
                                      <p:cBhvr>
                                        <p:cTn id="18" fill="hold"/>
                                        <p:tgtEl>
                                          <p:spTgt spid="190"/>
                                        </p:tgtEl>
                                        <p:attrNameLst>
                                          <p:attrName>style.visibility</p:attrName>
                                        </p:attrNameLst>
                                      </p:cBhvr>
                                      <p:to>
                                        <p:strVal val="visible"/>
                                      </p:to>
                                    </p:set>
                                    <p:animEffect transition="in" filter="fade">
                                      <p:cBhvr>
                                        <p:cTn id="19" dur="2000"/>
                                        <p:tgtEl>
                                          <p:spTgt spid="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 grpId="0" animBg="1" advAuto="0"/>
      <p:bldP spid="175" grpId="0" animBg="1" advAuto="0"/>
      <p:bldP spid="184" grpId="0" animBg="1" advAuto="0"/>
      <p:bldP spid="190" grpId="0" animBg="1" advAuto="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2" name="Presentation Platsvarumärket (Industrigruppen).014.jpeg" descr="Presentation Platsvarumärket (Industrigruppen).014.jpeg"/>
          <p:cNvPicPr>
            <a:picLocks noChangeAspect="1"/>
          </p:cNvPicPr>
          <p:nvPr/>
        </p:nvPicPr>
        <p:blipFill>
          <a:blip r:embed="rId2"/>
          <a:srcRect l="4980" t="8026" r="3210" b="578"/>
          <a:stretch>
            <a:fillRect/>
          </a:stretch>
        </p:blipFill>
        <p:spPr>
          <a:xfrm>
            <a:off x="-92634" y="-72680"/>
            <a:ext cx="12377269" cy="6930681"/>
          </a:xfrm>
          <a:prstGeom prst="rect">
            <a:avLst/>
          </a:prstGeom>
          <a:ln w="12700">
            <a:miter lim="400000"/>
          </a:ln>
        </p:spPr>
      </p:pic>
      <p:sp>
        <p:nvSpPr>
          <p:cNvPr id="313" name="Det marina centret i Karlskrona arbetar som en sammanlänkande kraft mellan det marina näringslivet  och akademin. MTC driver frågor som forskning,  dual use, övervakning av kritisk infrastruktur på havsbotten och hållbara hav. Centret är även utsedd av N"/>
          <p:cNvSpPr txBox="1"/>
          <p:nvPr/>
        </p:nvSpPr>
        <p:spPr>
          <a:xfrm>
            <a:off x="1192587" y="2685193"/>
            <a:ext cx="7648931" cy="22568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p>
            <a:pPr algn="l">
              <a:lnSpc>
                <a:spcPct val="110000"/>
              </a:lnSpc>
              <a:defRPr sz="4400">
                <a:solidFill>
                  <a:srgbClr val="FFFFFF"/>
                </a:solidFill>
                <a:latin typeface="Arial"/>
                <a:ea typeface="Arial"/>
                <a:cs typeface="Arial"/>
                <a:sym typeface="Arial"/>
              </a:defRPr>
            </a:pPr>
            <a:r>
              <a:rPr sz="2200"/>
              <a:t>Det marina centret i Karlskrona arbetar som en sammanlänkande kraft mellan det marina näringslivet </a:t>
            </a:r>
            <a:br>
              <a:rPr sz="2200"/>
            </a:br>
            <a:r>
              <a:rPr sz="2200"/>
              <a:t>och akademin. MTC driver frågor som forskning, </a:t>
            </a:r>
            <a:br>
              <a:rPr sz="2200"/>
            </a:br>
            <a:r>
              <a:rPr sz="2200"/>
              <a:t>dual use, övervakning av kritisk infrastruktur på havsbotten och hållbara hav. Centret är även utsedd av NATO:s innovationsaccelerator inom yt- och undervattensteknik.</a:t>
            </a:r>
          </a:p>
        </p:txBody>
      </p:sp>
      <p:sp>
        <p:nvSpPr>
          <p:cNvPr id="314" name="Marinteknik i Karlskrona"/>
          <p:cNvSpPr txBox="1"/>
          <p:nvPr/>
        </p:nvSpPr>
        <p:spPr>
          <a:xfrm>
            <a:off x="1192587" y="1793872"/>
            <a:ext cx="6666786" cy="70532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spAutoFit/>
          </a:bodyPr>
          <a:lstStyle>
            <a:lvl1pPr algn="l">
              <a:defRPr sz="8500" b="1">
                <a:solidFill>
                  <a:srgbClr val="FFFFFF"/>
                </a:solidFill>
                <a:latin typeface="Arial"/>
                <a:ea typeface="Arial"/>
                <a:cs typeface="Arial"/>
                <a:sym typeface="Arial"/>
              </a:defRPr>
            </a:lvl1pPr>
          </a:lstStyle>
          <a:p>
            <a:r>
              <a:rPr sz="4250"/>
              <a:t>Marinteknik i Karlskrona</a:t>
            </a:r>
          </a:p>
        </p:txBody>
      </p:sp>
      <p:pic>
        <p:nvPicPr>
          <p:cNvPr id="315" name="Karlskrona_3_ram_vit.png" descr="Karlskrona_3_ram_vit.png"/>
          <p:cNvPicPr>
            <a:picLocks noChangeAspect="1"/>
          </p:cNvPicPr>
          <p:nvPr/>
        </p:nvPicPr>
        <p:blipFill>
          <a:blip r:embed="rId3"/>
          <a:stretch>
            <a:fillRect/>
          </a:stretch>
        </p:blipFill>
        <p:spPr>
          <a:xfrm>
            <a:off x="10483273" y="5244378"/>
            <a:ext cx="927012" cy="927485"/>
          </a:xfrm>
          <a:prstGeom prst="rect">
            <a:avLst/>
          </a:prstGeom>
          <a:ln w="12700">
            <a:miter lim="400000"/>
          </a:ln>
        </p:spPr>
      </p:pic>
      <p:pic>
        <p:nvPicPr>
          <p:cNvPr id="316" name="MTC_logo_SWE_neg.png" descr="MTC_logo_SWE_neg.png"/>
          <p:cNvPicPr>
            <a:picLocks noChangeAspect="1"/>
          </p:cNvPicPr>
          <p:nvPr/>
        </p:nvPicPr>
        <p:blipFill>
          <a:blip r:embed="rId4"/>
          <a:stretch>
            <a:fillRect/>
          </a:stretch>
        </p:blipFill>
        <p:spPr>
          <a:xfrm>
            <a:off x="9216081" y="745288"/>
            <a:ext cx="2253566" cy="3408516"/>
          </a:xfrm>
          <a:prstGeom prst="rect">
            <a:avLst/>
          </a:prstGeom>
          <a:ln w="12700">
            <a:miter lim="400000"/>
          </a:ln>
        </p:spPr>
      </p:pic>
      <p:pic>
        <p:nvPicPr>
          <p:cNvPr id="317" name="BTH_Logo_white.png" descr="BTH_Logo_white.png"/>
          <p:cNvPicPr>
            <a:picLocks noChangeAspect="1"/>
          </p:cNvPicPr>
          <p:nvPr/>
        </p:nvPicPr>
        <p:blipFill>
          <a:blip r:embed="rId5"/>
          <a:stretch>
            <a:fillRect/>
          </a:stretch>
        </p:blipFill>
        <p:spPr>
          <a:xfrm>
            <a:off x="1206422" y="5154375"/>
            <a:ext cx="686687" cy="686687"/>
          </a:xfrm>
          <a:prstGeom prst="rect">
            <a:avLst/>
          </a:prstGeom>
          <a:ln w="12700">
            <a:miter lim="400000"/>
          </a:ln>
        </p:spPr>
      </p:pic>
      <p:pic>
        <p:nvPicPr>
          <p:cNvPr id="318" name="Saab_neg.png" descr="Saab_neg.png"/>
          <p:cNvPicPr>
            <a:picLocks noChangeAspect="1"/>
          </p:cNvPicPr>
          <p:nvPr/>
        </p:nvPicPr>
        <p:blipFill>
          <a:blip r:embed="rId6"/>
          <a:stretch>
            <a:fillRect/>
          </a:stretch>
        </p:blipFill>
        <p:spPr>
          <a:xfrm>
            <a:off x="2202411" y="5318177"/>
            <a:ext cx="1158130" cy="359081"/>
          </a:xfrm>
          <a:prstGeom prst="rect">
            <a:avLst/>
          </a:prstGeom>
          <a:ln w="12700">
            <a:miter lim="400000"/>
          </a:ln>
        </p:spPr>
      </p:pic>
      <p:pic>
        <p:nvPicPr>
          <p:cNvPr id="319" name="NKT.png" descr="NKT.png"/>
          <p:cNvPicPr>
            <a:picLocks noChangeAspect="1"/>
          </p:cNvPicPr>
          <p:nvPr/>
        </p:nvPicPr>
        <p:blipFill>
          <a:blip r:embed="rId7"/>
          <a:stretch>
            <a:fillRect/>
          </a:stretch>
        </p:blipFill>
        <p:spPr>
          <a:xfrm>
            <a:off x="3669842" y="5240215"/>
            <a:ext cx="927011" cy="515007"/>
          </a:xfrm>
          <a:prstGeom prst="rect">
            <a:avLst/>
          </a:prstGeom>
          <a:ln w="12700">
            <a:miter lim="400000"/>
          </a:ln>
        </p:spPr>
      </p:pic>
      <p:pic>
        <p:nvPicPr>
          <p:cNvPr id="320" name="mct-logo-white.png" descr="mct-logo-white.png"/>
          <p:cNvPicPr>
            <a:picLocks noChangeAspect="1"/>
          </p:cNvPicPr>
          <p:nvPr/>
        </p:nvPicPr>
        <p:blipFill>
          <a:blip r:embed="rId8"/>
          <a:stretch>
            <a:fillRect/>
          </a:stretch>
        </p:blipFill>
        <p:spPr>
          <a:xfrm>
            <a:off x="6093982" y="5899229"/>
            <a:ext cx="860807" cy="359081"/>
          </a:xfrm>
          <a:prstGeom prst="rect">
            <a:avLst/>
          </a:prstGeom>
          <a:ln w="12700">
            <a:miter lim="400000"/>
          </a:ln>
        </p:spPr>
      </p:pic>
      <p:pic>
        <p:nvPicPr>
          <p:cNvPr id="321" name="Bild" descr="Bild"/>
          <p:cNvPicPr>
            <a:picLocks noChangeAspect="1"/>
          </p:cNvPicPr>
          <p:nvPr/>
        </p:nvPicPr>
        <p:blipFill>
          <a:blip r:embed="rId9"/>
          <a:stretch>
            <a:fillRect/>
          </a:stretch>
        </p:blipFill>
        <p:spPr>
          <a:xfrm>
            <a:off x="6854301" y="5271891"/>
            <a:ext cx="2572716" cy="451652"/>
          </a:xfrm>
          <a:prstGeom prst="rect">
            <a:avLst/>
          </a:prstGeom>
          <a:ln w="12700">
            <a:miter lim="400000"/>
          </a:ln>
        </p:spPr>
      </p:pic>
      <p:pic>
        <p:nvPicPr>
          <p:cNvPr id="322" name="EMart.png" descr="EMart.png"/>
          <p:cNvPicPr>
            <a:picLocks noChangeAspect="1"/>
          </p:cNvPicPr>
          <p:nvPr/>
        </p:nvPicPr>
        <p:blipFill>
          <a:blip r:embed="rId10"/>
          <a:stretch>
            <a:fillRect/>
          </a:stretch>
        </p:blipFill>
        <p:spPr>
          <a:xfrm>
            <a:off x="5093379" y="5223454"/>
            <a:ext cx="548528" cy="548528"/>
          </a:xfrm>
          <a:prstGeom prst="rect">
            <a:avLst/>
          </a:prstGeom>
          <a:ln w="12700">
            <a:miter lim="400000"/>
          </a:ln>
        </p:spPr>
      </p:pic>
      <p:pic>
        <p:nvPicPr>
          <p:cNvPr id="323" name="AFRY_vit.png" descr="AFRY_vit.png"/>
          <p:cNvPicPr>
            <a:picLocks noChangeAspect="1"/>
          </p:cNvPicPr>
          <p:nvPr/>
        </p:nvPicPr>
        <p:blipFill>
          <a:blip r:embed="rId11"/>
          <a:stretch>
            <a:fillRect/>
          </a:stretch>
        </p:blipFill>
        <p:spPr>
          <a:xfrm>
            <a:off x="7305580" y="5861531"/>
            <a:ext cx="1417603" cy="403268"/>
          </a:xfrm>
          <a:prstGeom prst="rect">
            <a:avLst/>
          </a:prstGeom>
          <a:ln w="12700">
            <a:miter lim="400000"/>
          </a:ln>
        </p:spPr>
      </p:pic>
      <p:pic>
        <p:nvPicPr>
          <p:cNvPr id="324" name="Roxtec_fr_vit.png" descr="Roxtec_fr_vit.png"/>
          <p:cNvPicPr>
            <a:picLocks noChangeAspect="1"/>
          </p:cNvPicPr>
          <p:nvPr/>
        </p:nvPicPr>
        <p:blipFill>
          <a:blip r:embed="rId12"/>
          <a:stretch>
            <a:fillRect/>
          </a:stretch>
        </p:blipFill>
        <p:spPr>
          <a:xfrm>
            <a:off x="4528710" y="5928895"/>
            <a:ext cx="1223711" cy="305930"/>
          </a:xfrm>
          <a:prstGeom prst="rect">
            <a:avLst/>
          </a:prstGeom>
          <a:ln w="12700">
            <a:miter lim="400000"/>
          </a:ln>
        </p:spPr>
      </p:pic>
      <p:pic>
        <p:nvPicPr>
          <p:cNvPr id="325" name="Kustbevakningen_vit.png" descr="Kustbevakningen_vit.png"/>
          <p:cNvPicPr>
            <a:picLocks noChangeAspect="1"/>
          </p:cNvPicPr>
          <p:nvPr/>
        </p:nvPicPr>
        <p:blipFill>
          <a:blip r:embed="rId13"/>
          <a:stretch>
            <a:fillRect/>
          </a:stretch>
        </p:blipFill>
        <p:spPr>
          <a:xfrm>
            <a:off x="6138432" y="5177017"/>
            <a:ext cx="1902725" cy="641402"/>
          </a:xfrm>
          <a:prstGeom prst="rect">
            <a:avLst/>
          </a:prstGeom>
          <a:ln w="12700">
            <a:miter lim="400000"/>
          </a:ln>
        </p:spPr>
      </p:pic>
      <p:pic>
        <p:nvPicPr>
          <p:cNvPr id="326" name="Ocean_harvest_vit.png" descr="Ocean_harvest_vit.png"/>
          <p:cNvPicPr>
            <a:picLocks noChangeAspect="1"/>
          </p:cNvPicPr>
          <p:nvPr/>
        </p:nvPicPr>
        <p:blipFill>
          <a:blip r:embed="rId14"/>
          <a:stretch>
            <a:fillRect/>
          </a:stretch>
        </p:blipFill>
        <p:spPr>
          <a:xfrm>
            <a:off x="1864964" y="6010066"/>
            <a:ext cx="2253566" cy="162807"/>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a14="http://schemas.microsoft.com/office/drawing/2010/main" xmlns:m="http://schemas.openxmlformats.org/officeDocument/2006/math"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ktangel 3">
            <a:extLst>
              <a:ext uri="{FF2B5EF4-FFF2-40B4-BE49-F238E27FC236}">
                <a16:creationId xmlns:a16="http://schemas.microsoft.com/office/drawing/2014/main" id="{F4E553D9-F881-C616-2056-736E98E52F2B}"/>
              </a:ext>
            </a:extLst>
          </p:cNvPr>
          <p:cNvSpPr/>
          <p:nvPr/>
        </p:nvSpPr>
        <p:spPr>
          <a:xfrm>
            <a:off x="-206829" y="3311020"/>
            <a:ext cx="12605657" cy="235962"/>
          </a:xfrm>
          <a:prstGeom prst="rect">
            <a:avLst/>
          </a:prstGeom>
          <a:solidFill>
            <a:srgbClr val="000000"/>
          </a:solidFill>
          <a:ln w="25400" cap="flat">
            <a:solidFill>
              <a:schemeClr val="accent1"/>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5400" tIns="25400" rIns="25400" bIns="25400" numCol="1" spcCol="38100" rtlCol="0" anchor="ctr">
            <a:spAutoFit/>
          </a:bodyPr>
          <a:lstStyle/>
          <a:p>
            <a:pPr algn="ctr" defTabSz="1219169" hangingPunct="0"/>
            <a:endParaRPr lang="sv-SE" sz="1200">
              <a:solidFill>
                <a:srgbClr val="5E5E5E"/>
              </a:solidFill>
              <a:latin typeface="+mj-lt"/>
              <a:ea typeface="+mj-ea"/>
              <a:cs typeface="+mj-cs"/>
              <a:sym typeface="Helvetica"/>
            </a:endParaRPr>
          </a:p>
        </p:txBody>
      </p:sp>
      <p:pic>
        <p:nvPicPr>
          <p:cNvPr id="38914" name="Picture 13" descr="Bild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0031" y="-5557"/>
            <a:ext cx="9151938" cy="686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5651" name="Rectangle 3"/>
          <p:cNvSpPr>
            <a:spLocks noChangeArrowheads="1"/>
          </p:cNvSpPr>
          <p:nvPr/>
        </p:nvSpPr>
        <p:spPr bwMode="auto">
          <a:xfrm>
            <a:off x="7429500" y="0"/>
            <a:ext cx="3238500" cy="6858000"/>
          </a:xfrm>
          <a:prstGeom prst="rect">
            <a:avLst/>
          </a:prstGeom>
          <a:solidFill>
            <a:schemeClr val="bg1">
              <a:alpha val="74901"/>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sv-SE" altLang="sv-SE" sz="1400"/>
          </a:p>
        </p:txBody>
      </p:sp>
      <p:sp>
        <p:nvSpPr>
          <p:cNvPr id="155652" name="Rectangle 4"/>
          <p:cNvSpPr>
            <a:spLocks noGrp="1" noChangeArrowheads="1"/>
          </p:cNvSpPr>
          <p:nvPr>
            <p:ph type="ctrTitle"/>
          </p:nvPr>
        </p:nvSpPr>
        <p:spPr>
          <a:xfrm>
            <a:off x="7967664" y="1400944"/>
            <a:ext cx="2211387" cy="1524000"/>
          </a:xfrm>
          <a:noFill/>
        </p:spPr>
        <p:txBody>
          <a:bodyPr anchor="t"/>
          <a:lstStyle/>
          <a:p>
            <a:pPr algn="l" eaLnBrk="1" hangingPunct="1">
              <a:lnSpc>
                <a:spcPct val="120000"/>
              </a:lnSpc>
            </a:pPr>
            <a:r>
              <a:rPr lang="sv-SE" altLang="sv-SE" sz="2400" dirty="0"/>
              <a:t>Vatten</a:t>
            </a:r>
            <a:br>
              <a:rPr lang="sv-SE" altLang="sv-SE" sz="2400" dirty="0"/>
            </a:br>
            <a:r>
              <a:rPr lang="sv-SE" altLang="sv-SE" sz="2400" dirty="0"/>
              <a:t>Världsarv</a:t>
            </a:r>
            <a:br>
              <a:rPr lang="sv-SE" altLang="sv-SE" sz="2400" dirty="0"/>
            </a:br>
            <a:r>
              <a:rPr lang="sv-SE" altLang="sv-SE" sz="2400" dirty="0"/>
              <a:t>Värdskap</a:t>
            </a:r>
          </a:p>
        </p:txBody>
      </p:sp>
      <p:pic>
        <p:nvPicPr>
          <p:cNvPr id="1026" name="Picture 2">
            <a:extLst>
              <a:ext uri="{FF2B5EF4-FFF2-40B4-BE49-F238E27FC236}">
                <a16:creationId xmlns:a16="http://schemas.microsoft.com/office/drawing/2014/main" id="{A81B4DAF-DC7F-52B9-CB6B-8CDE130547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8529" y="5457056"/>
            <a:ext cx="1105694" cy="11103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1500"/>
                                  </p:stCondLst>
                                  <p:childTnLst>
                                    <p:set>
                                      <p:cBhvr>
                                        <p:cTn id="6" dur="1" fill="hold">
                                          <p:stCondLst>
                                            <p:cond delay="0"/>
                                          </p:stCondLst>
                                        </p:cTn>
                                        <p:tgtEl>
                                          <p:spTgt spid="155651"/>
                                        </p:tgtEl>
                                        <p:attrNameLst>
                                          <p:attrName>style.visibility</p:attrName>
                                        </p:attrNameLst>
                                      </p:cBhvr>
                                      <p:to>
                                        <p:strVal val="visible"/>
                                      </p:to>
                                    </p:set>
                                    <p:animEffect transition="in" filter="wipe(up)">
                                      <p:cBhvr>
                                        <p:cTn id="7" dur="1000"/>
                                        <p:tgtEl>
                                          <p:spTgt spid="155651"/>
                                        </p:tgtEl>
                                      </p:cBhvr>
                                    </p:animEffect>
                                  </p:childTnLst>
                                </p:cTn>
                              </p:par>
                            </p:childTnLst>
                          </p:cTn>
                        </p:par>
                        <p:par>
                          <p:cTn id="8" fill="hold" nodeType="afterGroup">
                            <p:stCondLst>
                              <p:cond delay="2500"/>
                            </p:stCondLst>
                            <p:childTnLst>
                              <p:par>
                                <p:cTn id="9" presetID="9" presetClass="entr" presetSubtype="0" fill="hold" grpId="0" nodeType="afterEffect">
                                  <p:stCondLst>
                                    <p:cond delay="500"/>
                                  </p:stCondLst>
                                  <p:childTnLst>
                                    <p:set>
                                      <p:cBhvr>
                                        <p:cTn id="10" dur="1" fill="hold">
                                          <p:stCondLst>
                                            <p:cond delay="0"/>
                                          </p:stCondLst>
                                        </p:cTn>
                                        <p:tgtEl>
                                          <p:spTgt spid="155652"/>
                                        </p:tgtEl>
                                        <p:attrNameLst>
                                          <p:attrName>style.visibility</p:attrName>
                                        </p:attrNameLst>
                                      </p:cBhvr>
                                      <p:to>
                                        <p:strVal val="visible"/>
                                      </p:to>
                                    </p:set>
                                    <p:animEffect transition="in" filter="dissolve">
                                      <p:cBhvr>
                                        <p:cTn id="11" dur="1000"/>
                                        <p:tgtEl>
                                          <p:spTgt spid="1556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animBg="1"/>
      <p:bldP spid="15565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9" name="Presentation Platsvarumärket (Industrigruppen).026.jpeg" descr="Presentation Platsvarumärket (Industrigruppen).026.jpeg"/>
          <p:cNvPicPr>
            <a:picLocks noChangeAspect="1"/>
          </p:cNvPicPr>
          <p:nvPr/>
        </p:nvPicPr>
        <p:blipFill>
          <a:blip r:embed="rId2"/>
          <a:stretch>
            <a:fillRect/>
          </a:stretch>
        </p:blipFill>
        <p:spPr>
          <a:xfrm>
            <a:off x="0" y="0"/>
            <a:ext cx="12192000" cy="6858000"/>
          </a:xfrm>
          <a:prstGeom prst="rect">
            <a:avLst/>
          </a:prstGeom>
          <a:ln w="12700">
            <a:miter lim="400000"/>
          </a:ln>
        </p:spPr>
      </p:pic>
      <p:grpSp>
        <p:nvGrpSpPr>
          <p:cNvPr id="462" name="Gruppera"/>
          <p:cNvGrpSpPr/>
          <p:nvPr/>
        </p:nvGrpSpPr>
        <p:grpSpPr>
          <a:xfrm>
            <a:off x="1601035" y="3904242"/>
            <a:ext cx="2088083" cy="2584848"/>
            <a:chOff x="0" y="0"/>
            <a:chExt cx="4176165" cy="5169694"/>
          </a:xfrm>
        </p:grpSpPr>
        <p:sp>
          <p:nvSpPr>
            <p:cNvPr id="460" name="Form"/>
            <p:cNvSpPr/>
            <p:nvPr/>
          </p:nvSpPr>
          <p:spPr>
            <a:xfrm>
              <a:off x="-1" y="-1"/>
              <a:ext cx="4176167" cy="5169696"/>
            </a:xfrm>
            <a:custGeom>
              <a:avLst/>
              <a:gdLst/>
              <a:ahLst/>
              <a:cxnLst>
                <a:cxn ang="0">
                  <a:pos x="wd2" y="hd2"/>
                </a:cxn>
                <a:cxn ang="5400000">
                  <a:pos x="wd2" y="hd2"/>
                </a:cxn>
                <a:cxn ang="10800000">
                  <a:pos x="wd2" y="hd2"/>
                </a:cxn>
                <a:cxn ang="16200000">
                  <a:pos x="wd2" y="hd2"/>
                </a:cxn>
              </a:cxnLst>
              <a:rect l="0" t="0" r="r" b="b"/>
              <a:pathLst>
                <a:path w="21600" h="21600" extrusionOk="0">
                  <a:moveTo>
                    <a:pt x="410" y="0"/>
                  </a:moveTo>
                  <a:lnTo>
                    <a:pt x="21600" y="0"/>
                  </a:lnTo>
                  <a:lnTo>
                    <a:pt x="21600" y="16972"/>
                  </a:lnTo>
                  <a:lnTo>
                    <a:pt x="11677" y="16972"/>
                  </a:lnTo>
                  <a:lnTo>
                    <a:pt x="7942" y="21600"/>
                  </a:lnTo>
                  <a:lnTo>
                    <a:pt x="8035" y="17000"/>
                  </a:lnTo>
                  <a:lnTo>
                    <a:pt x="0" y="17000"/>
                  </a:lnTo>
                  <a:lnTo>
                    <a:pt x="410" y="0"/>
                  </a:lnTo>
                  <a:close/>
                </a:path>
              </a:pathLst>
            </a:custGeom>
            <a:solidFill>
              <a:srgbClr val="FFFFFF"/>
            </a:solidFill>
            <a:ln w="12700" cap="flat">
              <a:noFill/>
              <a:miter lim="400000"/>
            </a:ln>
            <a:effectLst/>
          </p:spPr>
          <p:txBody>
            <a:bodyPr wrap="square" lIns="25400" tIns="25400" rIns="25400" bIns="25400" numCol="1" anchor="ctr">
              <a:noAutofit/>
            </a:bodyPr>
            <a:lstStyle/>
            <a:p>
              <a:pPr>
                <a:defRPr>
                  <a:latin typeface="+mn-lt"/>
                  <a:ea typeface="+mn-ea"/>
                  <a:cs typeface="+mn-cs"/>
                  <a:sym typeface="Helvetica Neue"/>
                </a:defRPr>
              </a:pPr>
              <a:endParaRPr sz="900"/>
            </a:p>
          </p:txBody>
        </p:sp>
        <p:pic>
          <p:nvPicPr>
            <p:cNvPr id="461" name="qrcode_www.karlskrona.se (1).png" descr="qrcode_www.karlskrona.se (1).png"/>
            <p:cNvPicPr>
              <a:picLocks noChangeAspect="1"/>
            </p:cNvPicPr>
            <p:nvPr/>
          </p:nvPicPr>
          <p:blipFill>
            <a:blip r:embed="rId3"/>
            <a:srcRect t="655" r="3"/>
            <a:stretch>
              <a:fillRect/>
            </a:stretch>
          </p:blipFill>
          <p:spPr>
            <a:xfrm>
              <a:off x="77554" y="68257"/>
              <a:ext cx="4020741" cy="399448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143"/>
                  </a:lnTo>
                  <a:lnTo>
                    <a:pt x="6603" y="21143"/>
                  </a:lnTo>
                  <a:lnTo>
                    <a:pt x="6396" y="21600"/>
                  </a:lnTo>
                  <a:lnTo>
                    <a:pt x="9264" y="21600"/>
                  </a:lnTo>
                  <a:lnTo>
                    <a:pt x="9852" y="21119"/>
                  </a:lnTo>
                  <a:lnTo>
                    <a:pt x="21600" y="21119"/>
                  </a:lnTo>
                  <a:lnTo>
                    <a:pt x="21540" y="0"/>
                  </a:lnTo>
                  <a:lnTo>
                    <a:pt x="0" y="0"/>
                  </a:lnTo>
                  <a:close/>
                </a:path>
              </a:pathLst>
            </a:custGeom>
            <a:ln w="12700" cap="flat">
              <a:noFill/>
              <a:miter lim="400000"/>
            </a:ln>
            <a:effectLst/>
          </p:spPr>
        </p:pic>
      </p:grpSp>
    </p:spTree>
  </p:cSld>
  <p:clrMapOvr>
    <a:masterClrMapping/>
  </p:clrMapOvr>
  <mc:AlternateContent xmlns:mc="http://schemas.openxmlformats.org/markup-compatibility/2006" xmlns:p14="http://schemas.microsoft.com/office/powerpoint/2010/main">
    <mc:Choice Requires="p14">
      <p:transition spd="slow" p14:dur="2000">
        <p14:warp dir="in"/>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1500"/>
                                  </p:stCondLst>
                                  <p:childTnLst>
                                    <p:set>
                                      <p:cBhvr>
                                        <p:cTn id="6" dur="1" fill="hold">
                                          <p:stCondLst>
                                            <p:cond delay="0"/>
                                          </p:stCondLst>
                                        </p:cTn>
                                        <p:tgtEl>
                                          <p:spTgt spid="462"/>
                                        </p:tgtEl>
                                        <p:attrNameLst>
                                          <p:attrName>style.visibility</p:attrName>
                                        </p:attrNameLst>
                                      </p:cBhvr>
                                      <p:to>
                                        <p:strVal val="visible"/>
                                      </p:to>
                                    </p:set>
                                    <p:anim calcmode="lin" valueType="num">
                                      <p:cBhvr additive="base">
                                        <p:cTn id="7" dur="500" fill="hold"/>
                                        <p:tgtEl>
                                          <p:spTgt spid="462"/>
                                        </p:tgtEl>
                                        <p:attrNameLst>
                                          <p:attrName>ppt_x</p:attrName>
                                        </p:attrNameLst>
                                      </p:cBhvr>
                                      <p:tavLst>
                                        <p:tav tm="0">
                                          <p:val>
                                            <p:strVal val="#ppt_x"/>
                                          </p:val>
                                        </p:tav>
                                        <p:tav tm="100000">
                                          <p:val>
                                            <p:strVal val="#ppt_x"/>
                                          </p:val>
                                        </p:tav>
                                      </p:tavLst>
                                    </p:anim>
                                    <p:anim calcmode="lin" valueType="num">
                                      <p:cBhvr additive="base">
                                        <p:cTn id="8" dur="500" fill="hold"/>
                                        <p:tgtEl>
                                          <p:spTgt spid="46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 name="Presentation Platsvarumärket (Industrigruppen).001.jpeg" descr="Presentation Platsvarumärket (Industrigruppen).001.jpeg"/>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152" name="Dictum"/>
          <p:cNvSpPr txBox="1"/>
          <p:nvPr/>
        </p:nvSpPr>
        <p:spPr>
          <a:xfrm>
            <a:off x="13574254" y="3351259"/>
            <a:ext cx="2430983" cy="459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spAutoFit/>
          </a:bodyPr>
          <a:lstStyle>
            <a:lvl1pPr algn="l">
              <a:defRPr sz="5300" b="1">
                <a:solidFill>
                  <a:srgbClr val="FFFFFF"/>
                </a:solidFill>
                <a:latin typeface="Arial"/>
                <a:ea typeface="Arial"/>
                <a:cs typeface="Arial"/>
                <a:sym typeface="Arial"/>
              </a:defRPr>
            </a:lvl1pPr>
          </a:lstStyle>
          <a:p>
            <a:r>
              <a:rPr sz="2650"/>
              <a:t>Dictum</a:t>
            </a:r>
          </a:p>
        </p:txBody>
      </p:sp>
      <p:sp>
        <p:nvSpPr>
          <p:cNvPr id="153" name="Lorem ipsum dictum, in lobortis ras sit amet iaculis dolores est risus."/>
          <p:cNvSpPr txBox="1"/>
          <p:nvPr/>
        </p:nvSpPr>
        <p:spPr>
          <a:xfrm>
            <a:off x="13574254" y="3838346"/>
            <a:ext cx="2774379" cy="836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lvl1pPr algn="l">
              <a:defRPr sz="3400">
                <a:solidFill>
                  <a:srgbClr val="FFFFFF"/>
                </a:solidFill>
                <a:latin typeface="Arial"/>
                <a:ea typeface="Arial"/>
                <a:cs typeface="Arial"/>
                <a:sym typeface="Arial"/>
              </a:defRPr>
            </a:lvl1pPr>
          </a:lstStyle>
          <a:p>
            <a:r>
              <a:rPr sz="1700"/>
              <a:t>Lorem ipsum dictum, in lobortis ras sit amet iaculis dolores est risus.</a:t>
            </a:r>
          </a:p>
        </p:txBody>
      </p:sp>
      <p:sp>
        <p:nvSpPr>
          <p:cNvPr id="154" name="Lobortis"/>
          <p:cNvSpPr txBox="1"/>
          <p:nvPr/>
        </p:nvSpPr>
        <p:spPr>
          <a:xfrm>
            <a:off x="13574254" y="4781440"/>
            <a:ext cx="2430983" cy="459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nchor="ctr">
            <a:spAutoFit/>
          </a:bodyPr>
          <a:lstStyle>
            <a:lvl1pPr algn="l">
              <a:defRPr sz="5300" b="1">
                <a:solidFill>
                  <a:srgbClr val="FFFFFF"/>
                </a:solidFill>
                <a:latin typeface="Arial"/>
                <a:ea typeface="Arial"/>
                <a:cs typeface="Arial"/>
                <a:sym typeface="Arial"/>
              </a:defRPr>
            </a:lvl1pPr>
          </a:lstStyle>
          <a:p>
            <a:r>
              <a:rPr sz="2650"/>
              <a:t>Lobortis</a:t>
            </a:r>
          </a:p>
        </p:txBody>
      </p:sp>
      <p:sp>
        <p:nvSpPr>
          <p:cNvPr id="155" name="Lorem ipsum dictum, in lobortis ras sit."/>
          <p:cNvSpPr txBox="1"/>
          <p:nvPr/>
        </p:nvSpPr>
        <p:spPr>
          <a:xfrm>
            <a:off x="13574254" y="5268526"/>
            <a:ext cx="2774379" cy="574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25400" tIns="25400" rIns="25400" bIns="25400">
            <a:spAutoFit/>
          </a:bodyPr>
          <a:lstStyle>
            <a:lvl1pPr algn="l">
              <a:defRPr sz="3400">
                <a:solidFill>
                  <a:srgbClr val="FFFFFF"/>
                </a:solidFill>
                <a:latin typeface="Arial"/>
                <a:ea typeface="Arial"/>
                <a:cs typeface="Arial"/>
                <a:sym typeface="Arial"/>
              </a:defRPr>
            </a:lvl1pPr>
          </a:lstStyle>
          <a:p>
            <a:r>
              <a:rPr sz="1700"/>
              <a:t>Lorem ipsum dictum, in lobortis ras sit.</a:t>
            </a:r>
          </a:p>
        </p:txBody>
      </p:sp>
      <p:pic>
        <p:nvPicPr>
          <p:cNvPr id="156" name="Karlskrona_3_ram_vit.png" descr="Karlskrona_3_ram_vit.png"/>
          <p:cNvPicPr>
            <a:picLocks noChangeAspect="1"/>
          </p:cNvPicPr>
          <p:nvPr/>
        </p:nvPicPr>
        <p:blipFill>
          <a:blip r:embed="rId3"/>
          <a:stretch>
            <a:fillRect/>
          </a:stretch>
        </p:blipFill>
        <p:spPr>
          <a:xfrm>
            <a:off x="6835203" y="1003280"/>
            <a:ext cx="4693563" cy="4695958"/>
          </a:xfrm>
          <a:prstGeom prst="rect">
            <a:avLst/>
          </a:prstGeom>
          <a:ln w="12700">
            <a:miter lim="400000"/>
          </a:ln>
        </p:spPr>
      </p:pic>
      <p:sp>
        <p:nvSpPr>
          <p:cNvPr id="157" name="karlskrona.se"/>
          <p:cNvSpPr txBox="1"/>
          <p:nvPr/>
        </p:nvSpPr>
        <p:spPr>
          <a:xfrm>
            <a:off x="927578" y="6134890"/>
            <a:ext cx="727763" cy="1897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25400" tIns="25400" rIns="25400" bIns="25400" anchor="ctr">
            <a:spAutoFit/>
          </a:bodyPr>
          <a:lstStyle>
            <a:lvl1pPr>
              <a:defRPr>
                <a:solidFill>
                  <a:srgbClr val="FFFFFF"/>
                </a:solidFill>
                <a:latin typeface="+mn-lt"/>
                <a:ea typeface="+mn-ea"/>
                <a:cs typeface="+mn-cs"/>
                <a:sym typeface="Helvetica Neue"/>
              </a:defRPr>
            </a:lvl1pPr>
          </a:lstStyle>
          <a:p>
            <a:r>
              <a:rPr sz="900"/>
              <a:t>karlskrona.se</a:t>
            </a:r>
          </a:p>
        </p:txBody>
      </p:sp>
      <p:sp>
        <p:nvSpPr>
          <p:cNvPr id="3" name="Rektangel 2">
            <a:extLst>
              <a:ext uri="{FF2B5EF4-FFF2-40B4-BE49-F238E27FC236}">
                <a16:creationId xmlns:a16="http://schemas.microsoft.com/office/drawing/2014/main" id="{B5D6D688-8865-F270-D089-9BE481D0ED47}"/>
              </a:ext>
            </a:extLst>
          </p:cNvPr>
          <p:cNvSpPr/>
          <p:nvPr/>
        </p:nvSpPr>
        <p:spPr>
          <a:xfrm>
            <a:off x="1483568" y="2967335"/>
            <a:ext cx="4068146" cy="923330"/>
          </a:xfrm>
          <a:prstGeom prst="rect">
            <a:avLst/>
          </a:prstGeom>
          <a:noFill/>
        </p:spPr>
        <p:txBody>
          <a:bodyPr wrap="square" lIns="91440" tIns="45720" rIns="91440" bIns="45720">
            <a:spAutoFit/>
          </a:bodyPr>
          <a:lstStyle/>
          <a:p>
            <a:pPr algn="ctr"/>
            <a:r>
              <a:rPr lang="sv-SE"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highlight>
                  <a:srgbClr val="000080"/>
                </a:highlight>
              </a:rPr>
              <a:t>PAUS</a:t>
            </a: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F889DDC7-EAEB-4F11-8EF1-9A1544180A8F}"/>
              </a:ext>
            </a:extLst>
          </p:cNvPr>
          <p:cNvSpPr>
            <a:spLocks noGrp="1"/>
          </p:cNvSpPr>
          <p:nvPr>
            <p:ph type="title"/>
          </p:nvPr>
        </p:nvSpPr>
        <p:spPr>
          <a:xfrm>
            <a:off x="838200" y="786817"/>
            <a:ext cx="10515600" cy="1325563"/>
          </a:xfrm>
        </p:spPr>
        <p:txBody>
          <a:bodyPr/>
          <a:lstStyle/>
          <a:p>
            <a:r>
              <a:rPr lang="sv-SE" dirty="0">
                <a:solidFill>
                  <a:schemeClr val="bg2"/>
                </a:solidFill>
                <a:latin typeface="Arial" panose="020B0604020202020204" pitchFamily="34" charset="0"/>
                <a:cs typeface="Arial" panose="020B0604020202020204" pitchFamily="34" charset="0"/>
              </a:rPr>
              <a:t>Utgångsläget</a:t>
            </a:r>
          </a:p>
        </p:txBody>
      </p:sp>
      <p:sp>
        <p:nvSpPr>
          <p:cNvPr id="3" name="Platshållare för innehåll 2">
            <a:extLst>
              <a:ext uri="{FF2B5EF4-FFF2-40B4-BE49-F238E27FC236}">
                <a16:creationId xmlns:a16="http://schemas.microsoft.com/office/drawing/2014/main" id="{28AD131C-9B25-4CFC-8FFE-5A5DF2259417}"/>
              </a:ext>
            </a:extLst>
          </p:cNvPr>
          <p:cNvSpPr>
            <a:spLocks noGrp="1"/>
          </p:cNvSpPr>
          <p:nvPr>
            <p:ph idx="1"/>
          </p:nvPr>
        </p:nvSpPr>
        <p:spPr>
          <a:xfrm>
            <a:off x="838200" y="2433501"/>
            <a:ext cx="8998009" cy="4129584"/>
          </a:xfrm>
        </p:spPr>
        <p:txBody>
          <a:bodyPr>
            <a:normAutofit/>
          </a:bodyPr>
          <a:lstStyle/>
          <a:p>
            <a:pPr marL="0" indent="0">
              <a:lnSpc>
                <a:spcPct val="160000"/>
              </a:lnSpc>
              <a:buNone/>
            </a:pPr>
            <a:r>
              <a:rPr lang="sv-SE" sz="3000" b="1" dirty="0">
                <a:solidFill>
                  <a:srgbClr val="3C3C3C"/>
                </a:solidFill>
                <a:latin typeface="Arial" panose="020B0604020202020204" pitchFamily="34" charset="0"/>
                <a:ea typeface="ArialMT"/>
                <a:cs typeface="Arial" panose="020B0604020202020204" pitchFamily="34" charset="0"/>
              </a:rPr>
              <a:t>Nekad ansvarsfrihet</a:t>
            </a:r>
          </a:p>
          <a:p>
            <a:pPr marL="0" indent="0">
              <a:lnSpc>
                <a:spcPct val="115000"/>
              </a:lnSpc>
              <a:spcBef>
                <a:spcPts val="1200"/>
              </a:spcBef>
              <a:buNone/>
            </a:pPr>
            <a:r>
              <a:rPr lang="sv-SE" sz="1900" b="1" dirty="0">
                <a:solidFill>
                  <a:srgbClr val="3C3C3C"/>
                </a:solidFill>
                <a:latin typeface="Arial" panose="020B0604020202020204" pitchFamily="34" charset="0"/>
                <a:ea typeface="ArialMT"/>
                <a:cs typeface="Arial" panose="020B0604020202020204" pitchFamily="34" charset="0"/>
              </a:rPr>
              <a:t>Fleråriga underskott</a:t>
            </a:r>
          </a:p>
          <a:p>
            <a:pPr marL="0" indent="0">
              <a:lnSpc>
                <a:spcPct val="115000"/>
              </a:lnSpc>
              <a:spcBef>
                <a:spcPts val="1200"/>
              </a:spcBef>
              <a:buNone/>
            </a:pPr>
            <a:r>
              <a:rPr lang="sv-SE" sz="1900" b="1" dirty="0">
                <a:solidFill>
                  <a:srgbClr val="3C3C3C"/>
                </a:solidFill>
                <a:latin typeface="Arial" panose="020B0604020202020204" pitchFamily="34" charset="0"/>
                <a:ea typeface="ArialMT"/>
                <a:cs typeface="Arial" panose="020B0604020202020204" pitchFamily="34" charset="0"/>
              </a:rPr>
              <a:t>Skenande minus under 2018</a:t>
            </a:r>
          </a:p>
          <a:p>
            <a:pPr marL="0" indent="0">
              <a:lnSpc>
                <a:spcPct val="115000"/>
              </a:lnSpc>
              <a:spcBef>
                <a:spcPts val="1200"/>
              </a:spcBef>
              <a:buNone/>
            </a:pPr>
            <a:r>
              <a:rPr lang="sv-SE" sz="1900" b="1" dirty="0">
                <a:solidFill>
                  <a:srgbClr val="3C3C3C"/>
                </a:solidFill>
                <a:latin typeface="Arial" panose="020B0604020202020204" pitchFamily="34" charset="0"/>
                <a:ea typeface="ArialMT"/>
                <a:cs typeface="Arial" panose="020B0604020202020204" pitchFamily="34" charset="0"/>
              </a:rPr>
              <a:t>Flera åtgärdsprogram med inte helt övertygande effekter</a:t>
            </a:r>
          </a:p>
          <a:p>
            <a:endParaRPr lang="sv-SE" dirty="0"/>
          </a:p>
        </p:txBody>
      </p:sp>
      <mc:AlternateContent xmlns:mc="http://schemas.openxmlformats.org/markup-compatibility/2006">
        <mc:Choice xmlns:am3d="http://schemas.microsoft.com/office/drawing/2017/model3d" Requires="am3d">
          <p:graphicFrame>
            <p:nvGraphicFramePr>
              <p:cNvPr id="6" name="3D-modell 5" descr="Warning">
                <a:extLst>
                  <a:ext uri="{FF2B5EF4-FFF2-40B4-BE49-F238E27FC236}">
                    <a16:creationId xmlns:a16="http://schemas.microsoft.com/office/drawing/2014/main" id="{DF06EF90-4DDA-48D6-A9AC-0B718C680F39}"/>
                  </a:ext>
                </a:extLst>
              </p:cNvPr>
              <p:cNvGraphicFramePr>
                <a:graphicFrameLocks noChangeAspect="1"/>
              </p:cNvGraphicFramePr>
              <p:nvPr/>
            </p:nvGraphicFramePr>
            <p:xfrm>
              <a:off x="7057236" y="2359707"/>
              <a:ext cx="2275455" cy="2138586"/>
            </p:xfrm>
            <a:graphic>
              <a:graphicData uri="http://schemas.microsoft.com/office/drawing/2017/model3d">
                <am3d:model3d r:embed="rId3">
                  <am3d:spPr>
                    <a:xfrm>
                      <a:off x="0" y="0"/>
                      <a:ext cx="2275455" cy="2138586"/>
                    </a:xfrm>
                    <a:prstGeom prst="rect">
                      <a:avLst/>
                    </a:prstGeom>
                  </am3d:spPr>
                  <am3d:camera>
                    <am3d:pos x="0" y="0" z="63351631"/>
                    <am3d:up dx="0" dy="36000000" dz="0"/>
                    <am3d:lookAt x="0" y="0" z="0"/>
                    <am3d:perspective fov="2700000"/>
                  </am3d:camera>
                  <am3d:trans>
                    <am3d:meterPerModelUnit n="20271560" d="1000000"/>
                    <am3d:preTrans dx="0" dy="-16278167" dz="-464067"/>
                    <am3d:scale>
                      <am3d:sx n="1000000" d="1000000"/>
                      <am3d:sy n="1000000" d="1000000"/>
                      <am3d:sz n="1000000" d="1000000"/>
                    </am3d:scale>
                    <am3d:rot ax="736885" ay="-880293" az="-189347"/>
                    <am3d:postTrans dx="0" dy="0" dz="0"/>
                  </am3d:trans>
                  <am3d:raster rName="Office3DRenderer" rVer="16.0.8326">
                    <am3d:blip r:embed="rId4"/>
                  </am3d:raster>
                  <am3d:objViewport viewportSz="315757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modell 5" descr="Warning">
                <a:extLst>
                  <a:ext uri="{FF2B5EF4-FFF2-40B4-BE49-F238E27FC236}">
                    <a16:creationId xmlns:a16="http://schemas.microsoft.com/office/drawing/2014/main" id="{DF06EF90-4DDA-48D6-A9AC-0B718C680F39}"/>
                  </a:ext>
                </a:extLst>
              </p:cNvPr>
              <p:cNvPicPr>
                <a:picLocks noGrp="1" noRot="1" noChangeAspect="1" noMove="1" noResize="1" noEditPoints="1" noAdjustHandles="1" noChangeArrowheads="1" noChangeShapeType="1" noCrop="1"/>
              </p:cNvPicPr>
              <p:nvPr/>
            </p:nvPicPr>
            <p:blipFill>
              <a:blip r:embed="rId4"/>
              <a:stretch>
                <a:fillRect/>
              </a:stretch>
            </p:blipFill>
            <p:spPr>
              <a:xfrm>
                <a:off x="7057236" y="2359707"/>
                <a:ext cx="2275455" cy="2138586"/>
              </a:xfrm>
              <a:prstGeom prst="rect">
                <a:avLst/>
              </a:prstGeom>
            </p:spPr>
          </p:pic>
        </mc:Fallback>
      </mc:AlternateContent>
      <p:pic>
        <p:nvPicPr>
          <p:cNvPr id="4" name="Bildobjekt 3" descr="En bild som visar Teckensnitt, logotyp, symbol, text&#10;&#10;Automatiskt genererad beskrivning">
            <a:extLst>
              <a:ext uri="{FF2B5EF4-FFF2-40B4-BE49-F238E27FC236}">
                <a16:creationId xmlns:a16="http://schemas.microsoft.com/office/drawing/2014/main" id="{69A6EA14-7A24-BFB0-9729-57D9B4812B24}"/>
              </a:ext>
            </a:extLst>
          </p:cNvPr>
          <p:cNvPicPr>
            <a:picLocks noChangeAspect="1"/>
          </p:cNvPicPr>
          <p:nvPr/>
        </p:nvPicPr>
        <p:blipFill>
          <a:blip r:embed="rId5"/>
          <a:stretch>
            <a:fillRect/>
          </a:stretch>
        </p:blipFill>
        <p:spPr>
          <a:xfrm>
            <a:off x="9136289" y="5652633"/>
            <a:ext cx="2609850" cy="904875"/>
          </a:xfrm>
          <a:prstGeom prst="rect">
            <a:avLst/>
          </a:prstGeom>
        </p:spPr>
      </p:pic>
    </p:spTree>
    <p:extLst>
      <p:ext uri="{BB962C8B-B14F-4D97-AF65-F5344CB8AC3E}">
        <p14:creationId xmlns:p14="http://schemas.microsoft.com/office/powerpoint/2010/main" val="3616984441"/>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5001B27C-5DA9-4BC2-81F7-FD665544D81B}"/>
              </a:ext>
            </a:extLst>
          </p:cNvPr>
          <p:cNvSpPr>
            <a:spLocks noGrp="1"/>
          </p:cNvSpPr>
          <p:nvPr>
            <p:ph type="title"/>
          </p:nvPr>
        </p:nvSpPr>
        <p:spPr>
          <a:xfrm>
            <a:off x="640080" y="325370"/>
            <a:ext cx="4368602" cy="921540"/>
          </a:xfrm>
        </p:spPr>
        <p:txBody>
          <a:bodyPr anchor="b">
            <a:normAutofit/>
          </a:bodyPr>
          <a:lstStyle/>
          <a:p>
            <a:pPr>
              <a:lnSpc>
                <a:spcPct val="90000"/>
              </a:lnSpc>
            </a:pPr>
            <a:r>
              <a:rPr lang="sv-SE" sz="4100" dirty="0"/>
              <a:t>”</a:t>
            </a:r>
            <a:r>
              <a:rPr lang="sv-SE" sz="4400" dirty="0">
                <a:latin typeface="Arial" panose="020B0604020202020204" pitchFamily="34" charset="0"/>
                <a:cs typeface="Arial" panose="020B0604020202020204" pitchFamily="34" charset="0"/>
              </a:rPr>
              <a:t>Utmaningar</a:t>
            </a:r>
            <a:r>
              <a:rPr lang="sv-SE" sz="4100" dirty="0"/>
              <a:t>”</a:t>
            </a:r>
          </a:p>
        </p:txBody>
      </p:sp>
      <p:sp>
        <p:nvSpPr>
          <p:cNvPr id="3" name="Platshållare för innehåll 2">
            <a:extLst>
              <a:ext uri="{FF2B5EF4-FFF2-40B4-BE49-F238E27FC236}">
                <a16:creationId xmlns:a16="http://schemas.microsoft.com/office/drawing/2014/main" id="{F8C2E013-D502-4AB9-9760-DBCDB3E66942}"/>
              </a:ext>
            </a:extLst>
          </p:cNvPr>
          <p:cNvSpPr>
            <a:spLocks noGrp="1"/>
          </p:cNvSpPr>
          <p:nvPr>
            <p:ph idx="1"/>
          </p:nvPr>
        </p:nvSpPr>
        <p:spPr>
          <a:xfrm>
            <a:off x="640081" y="1870364"/>
            <a:ext cx="4243589" cy="4208319"/>
          </a:xfrm>
        </p:spPr>
        <p:txBody>
          <a:bodyPr numCol="1">
            <a:normAutofit/>
          </a:bodyPr>
          <a:lstStyle/>
          <a:p>
            <a:pPr>
              <a:lnSpc>
                <a:spcPct val="100000"/>
              </a:lnSpc>
            </a:pPr>
            <a:r>
              <a:rPr lang="sv-SE" sz="2400" dirty="0">
                <a:latin typeface="Garamond" panose="02020404030301010803" pitchFamily="18" charset="0"/>
              </a:rPr>
              <a:t>Boendeverksamheten inklusive Rosenbom</a:t>
            </a:r>
          </a:p>
          <a:p>
            <a:pPr>
              <a:lnSpc>
                <a:spcPct val="100000"/>
              </a:lnSpc>
            </a:pPr>
            <a:r>
              <a:rPr lang="sv-SE" sz="2400" dirty="0">
                <a:latin typeface="Garamond" panose="02020404030301010803" pitchFamily="18" charset="0"/>
              </a:rPr>
              <a:t>Samarbete – samverkan</a:t>
            </a:r>
          </a:p>
          <a:p>
            <a:pPr>
              <a:lnSpc>
                <a:spcPct val="100000"/>
              </a:lnSpc>
            </a:pPr>
            <a:r>
              <a:rPr lang="sv-SE" sz="2400" dirty="0">
                <a:latin typeface="Garamond" panose="02020404030301010803" pitchFamily="18" charset="0"/>
              </a:rPr>
              <a:t>Formalisera IOP </a:t>
            </a:r>
          </a:p>
          <a:p>
            <a:pPr>
              <a:lnSpc>
                <a:spcPct val="100000"/>
              </a:lnSpc>
            </a:pPr>
            <a:r>
              <a:rPr lang="sv-SE" sz="2400" dirty="0">
                <a:latin typeface="Garamond" panose="02020404030301010803" pitchFamily="18" charset="0"/>
              </a:rPr>
              <a:t>”Ordning o reda”</a:t>
            </a:r>
          </a:p>
          <a:p>
            <a:pPr>
              <a:lnSpc>
                <a:spcPct val="100000"/>
              </a:lnSpc>
            </a:pPr>
            <a:r>
              <a:rPr lang="sv-SE" sz="2400" dirty="0">
                <a:latin typeface="Garamond" panose="02020404030301010803" pitchFamily="18" charset="0"/>
              </a:rPr>
              <a:t>”Varumärket”</a:t>
            </a:r>
          </a:p>
          <a:p>
            <a:pPr>
              <a:lnSpc>
                <a:spcPct val="100000"/>
              </a:lnSpc>
            </a:pPr>
            <a:r>
              <a:rPr lang="sv-SE" sz="2400" dirty="0">
                <a:latin typeface="Garamond" panose="02020404030301010803" pitchFamily="18" charset="0"/>
              </a:rPr>
              <a:t>Vad och Hur – men Varför?</a:t>
            </a:r>
          </a:p>
          <a:p>
            <a:pPr>
              <a:lnSpc>
                <a:spcPct val="100000"/>
              </a:lnSpc>
            </a:pPr>
            <a:endParaRPr lang="sv-SE" sz="2400" dirty="0"/>
          </a:p>
        </p:txBody>
      </p:sp>
      <p:pic>
        <p:nvPicPr>
          <p:cNvPr id="5" name="Bildobjekt 4" descr="En bild som visar text, solnedgång, himmel, sol&#10;&#10;Automatiskt genererad beskrivning">
            <a:extLst>
              <a:ext uri="{FF2B5EF4-FFF2-40B4-BE49-F238E27FC236}">
                <a16:creationId xmlns:a16="http://schemas.microsoft.com/office/drawing/2014/main" id="{4C18930C-6A0F-4BA7-8933-68C00ECD15EA}"/>
              </a:ext>
            </a:extLst>
          </p:cNvPr>
          <p:cNvPicPr>
            <a:picLocks noChangeAspect="1"/>
          </p:cNvPicPr>
          <p:nvPr/>
        </p:nvPicPr>
        <p:blipFill rotWithShape="1">
          <a:blip r:embed="rId3"/>
          <a:srcRect l="20805" r="12494"/>
          <a:stretch/>
        </p:blipFill>
        <p:spPr>
          <a:xfrm>
            <a:off x="5311703"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Bildobjekt 3" descr="En bild som visar Teckensnitt, logotyp, symbol, text&#10;&#10;Automatiskt genererad beskrivning">
            <a:extLst>
              <a:ext uri="{FF2B5EF4-FFF2-40B4-BE49-F238E27FC236}">
                <a16:creationId xmlns:a16="http://schemas.microsoft.com/office/drawing/2014/main" id="{D71B1B82-C18C-49EB-1EE2-A76AB7E0DB47}"/>
              </a:ext>
            </a:extLst>
          </p:cNvPr>
          <p:cNvPicPr>
            <a:picLocks noChangeAspect="1"/>
          </p:cNvPicPr>
          <p:nvPr/>
        </p:nvPicPr>
        <p:blipFill>
          <a:blip r:embed="rId4"/>
          <a:stretch>
            <a:fillRect/>
          </a:stretch>
        </p:blipFill>
        <p:spPr>
          <a:xfrm>
            <a:off x="9136289" y="5743348"/>
            <a:ext cx="2609850" cy="904875"/>
          </a:xfrm>
          <a:prstGeom prst="rect">
            <a:avLst/>
          </a:prstGeom>
        </p:spPr>
      </p:pic>
    </p:spTree>
    <p:extLst>
      <p:ext uri="{BB962C8B-B14F-4D97-AF65-F5344CB8AC3E}">
        <p14:creationId xmlns:p14="http://schemas.microsoft.com/office/powerpoint/2010/main" val="32947046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5001B27C-5DA9-4BC2-81F7-FD665544D81B}"/>
              </a:ext>
            </a:extLst>
          </p:cNvPr>
          <p:cNvSpPr>
            <a:spLocks noGrp="1"/>
          </p:cNvSpPr>
          <p:nvPr>
            <p:ph type="title"/>
          </p:nvPr>
        </p:nvSpPr>
        <p:spPr>
          <a:xfrm>
            <a:off x="5297762" y="329184"/>
            <a:ext cx="6251110" cy="1239844"/>
          </a:xfrm>
        </p:spPr>
        <p:txBody>
          <a:bodyPr anchor="b">
            <a:noAutofit/>
          </a:bodyPr>
          <a:lstStyle/>
          <a:p>
            <a:pPr>
              <a:lnSpc>
                <a:spcPct val="90000"/>
              </a:lnSpc>
            </a:pPr>
            <a:r>
              <a:rPr lang="sv-SE" sz="4400" dirty="0">
                <a:latin typeface="Arial" panose="020B0604020202020204" pitchFamily="34" charset="0"/>
                <a:cs typeface="Arial" panose="020B0604020202020204" pitchFamily="34" charset="0"/>
              </a:rPr>
              <a:t>Nämndens prioriteringar</a:t>
            </a:r>
          </a:p>
        </p:txBody>
      </p:sp>
      <p:sp>
        <p:nvSpPr>
          <p:cNvPr id="3" name="Platshållare för innehåll 2">
            <a:extLst>
              <a:ext uri="{FF2B5EF4-FFF2-40B4-BE49-F238E27FC236}">
                <a16:creationId xmlns:a16="http://schemas.microsoft.com/office/drawing/2014/main" id="{F8C2E013-D502-4AB9-9760-DBCDB3E66942}"/>
              </a:ext>
            </a:extLst>
          </p:cNvPr>
          <p:cNvSpPr>
            <a:spLocks noGrp="1"/>
          </p:cNvSpPr>
          <p:nvPr>
            <p:ph idx="1"/>
          </p:nvPr>
        </p:nvSpPr>
        <p:spPr>
          <a:xfrm>
            <a:off x="5204244" y="2415679"/>
            <a:ext cx="6251110" cy="3483864"/>
          </a:xfrm>
        </p:spPr>
        <p:txBody>
          <a:bodyPr numCol="1">
            <a:normAutofit fontScale="92500" lnSpcReduction="10000"/>
          </a:bodyPr>
          <a:lstStyle/>
          <a:p>
            <a:pPr>
              <a:lnSpc>
                <a:spcPct val="100000"/>
              </a:lnSpc>
            </a:pPr>
            <a:r>
              <a:rPr lang="sv-SE" dirty="0">
                <a:latin typeface="Arial" panose="020B0604020202020204" pitchFamily="34" charset="0"/>
                <a:cs typeface="Arial" panose="020B0604020202020204" pitchFamily="34" charset="0"/>
              </a:rPr>
              <a:t>Utveckling av det förebyggande arbetet tillsammans med insatser på hemmaplan som ett förstahandsalternativ</a:t>
            </a:r>
          </a:p>
          <a:p>
            <a:pPr>
              <a:lnSpc>
                <a:spcPct val="100000"/>
              </a:lnSpc>
            </a:pPr>
            <a:r>
              <a:rPr lang="sv-SE" dirty="0">
                <a:latin typeface="Arial" panose="020B0604020202020204" pitchFamily="34" charset="0"/>
                <a:cs typeface="Arial" panose="020B0604020202020204" pitchFamily="34" charset="0"/>
              </a:rPr>
              <a:t>Omställning från myndighetsutövning till mer öppenvårdsinsatser</a:t>
            </a:r>
          </a:p>
          <a:p>
            <a:pPr>
              <a:lnSpc>
                <a:spcPct val="100000"/>
              </a:lnSpc>
            </a:pPr>
            <a:r>
              <a:rPr lang="sv-SE" dirty="0">
                <a:latin typeface="Arial" panose="020B0604020202020204" pitchFamily="34" charset="0"/>
                <a:cs typeface="Arial" panose="020B0604020202020204" pitchFamily="34" charset="0"/>
              </a:rPr>
              <a:t>Utökat, strukturerat samarbete mellan förvaltningar och andra</a:t>
            </a:r>
          </a:p>
          <a:p>
            <a:pPr>
              <a:lnSpc>
                <a:spcPct val="100000"/>
              </a:lnSpc>
            </a:pPr>
            <a:endParaRPr lang="sv-SE" dirty="0">
              <a:latin typeface="Garamond" panose="02020404030301010803" pitchFamily="18" charset="0"/>
            </a:endParaRPr>
          </a:p>
          <a:p>
            <a:pPr>
              <a:lnSpc>
                <a:spcPct val="100000"/>
              </a:lnSpc>
            </a:pPr>
            <a:endParaRPr lang="sv-SE" dirty="0"/>
          </a:p>
        </p:txBody>
      </p:sp>
      <p:pic>
        <p:nvPicPr>
          <p:cNvPr id="4" name="Bildobjekt 3">
            <a:extLst>
              <a:ext uri="{FF2B5EF4-FFF2-40B4-BE49-F238E27FC236}">
                <a16:creationId xmlns:a16="http://schemas.microsoft.com/office/drawing/2014/main" id="{99624A64-AF62-466D-8A03-5708EE54EBC6}"/>
              </a:ext>
            </a:extLst>
          </p:cNvPr>
          <p:cNvPicPr>
            <a:picLocks noChangeAspect="1"/>
          </p:cNvPicPr>
          <p:nvPr/>
        </p:nvPicPr>
        <p:blipFill rotWithShape="1">
          <a:blip r:embed="rId3"/>
          <a:srcRect l="3326" r="582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5" name="Bildobjekt 4" descr="En bild som visar Teckensnitt, logotyp, symbol, text&#10;&#10;Automatiskt genererad beskrivning">
            <a:extLst>
              <a:ext uri="{FF2B5EF4-FFF2-40B4-BE49-F238E27FC236}">
                <a16:creationId xmlns:a16="http://schemas.microsoft.com/office/drawing/2014/main" id="{90532A15-1E07-9027-9166-8800A7B9FFF7}"/>
              </a:ext>
            </a:extLst>
          </p:cNvPr>
          <p:cNvPicPr>
            <a:picLocks noChangeAspect="1"/>
          </p:cNvPicPr>
          <p:nvPr/>
        </p:nvPicPr>
        <p:blipFill>
          <a:blip r:embed="rId4"/>
          <a:stretch>
            <a:fillRect/>
          </a:stretch>
        </p:blipFill>
        <p:spPr>
          <a:xfrm>
            <a:off x="9181646" y="5797776"/>
            <a:ext cx="2609850" cy="904875"/>
          </a:xfrm>
          <a:prstGeom prst="rect">
            <a:avLst/>
          </a:prstGeom>
        </p:spPr>
      </p:pic>
    </p:spTree>
    <p:extLst>
      <p:ext uri="{BB962C8B-B14F-4D97-AF65-F5344CB8AC3E}">
        <p14:creationId xmlns:p14="http://schemas.microsoft.com/office/powerpoint/2010/main" val="38364437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5001B27C-5DA9-4BC2-81F7-FD665544D81B}"/>
              </a:ext>
            </a:extLst>
          </p:cNvPr>
          <p:cNvSpPr>
            <a:spLocks noGrp="1"/>
          </p:cNvSpPr>
          <p:nvPr>
            <p:ph type="title"/>
          </p:nvPr>
        </p:nvSpPr>
        <p:spPr>
          <a:xfrm>
            <a:off x="576072" y="238540"/>
            <a:ext cx="11018520" cy="1434415"/>
          </a:xfrm>
        </p:spPr>
        <p:txBody>
          <a:bodyPr anchor="b">
            <a:normAutofit/>
          </a:bodyPr>
          <a:lstStyle/>
          <a:p>
            <a:pPr>
              <a:lnSpc>
                <a:spcPct val="90000"/>
              </a:lnSpc>
            </a:pPr>
            <a:r>
              <a:rPr lang="sv-SE" sz="2900" dirty="0">
                <a:latin typeface="Arial" panose="020B0604020202020204" pitchFamily="34" charset="0"/>
                <a:cs typeface="Arial" panose="020B0604020202020204" pitchFamily="34" charset="0"/>
              </a:rPr>
              <a:t>Fem S – Socialnämndens samskapande strategi för en sammanhållen socialförvaltning</a:t>
            </a:r>
          </a:p>
        </p:txBody>
      </p:sp>
      <p:sp>
        <p:nvSpPr>
          <p:cNvPr id="3" name="Platshållare för innehåll 2">
            <a:extLst>
              <a:ext uri="{FF2B5EF4-FFF2-40B4-BE49-F238E27FC236}">
                <a16:creationId xmlns:a16="http://schemas.microsoft.com/office/drawing/2014/main" id="{F8C2E013-D502-4AB9-9760-DBCDB3E66942}"/>
              </a:ext>
            </a:extLst>
          </p:cNvPr>
          <p:cNvSpPr>
            <a:spLocks noGrp="1"/>
          </p:cNvSpPr>
          <p:nvPr>
            <p:ph idx="1"/>
          </p:nvPr>
        </p:nvSpPr>
        <p:spPr>
          <a:xfrm>
            <a:off x="572493" y="2071316"/>
            <a:ext cx="6713552" cy="4119172"/>
          </a:xfrm>
        </p:spPr>
        <p:txBody>
          <a:bodyPr anchor="t">
            <a:noAutofit/>
          </a:bodyPr>
          <a:lstStyle/>
          <a:p>
            <a:pPr marL="0" indent="0">
              <a:lnSpc>
                <a:spcPct val="100000"/>
              </a:lnSpc>
              <a:buNone/>
            </a:pPr>
            <a:r>
              <a:rPr lang="sv-SE" sz="1800" dirty="0">
                <a:latin typeface="Arial" panose="020B0604020202020204" pitchFamily="34" charset="0"/>
                <a:ea typeface="ArialMT"/>
                <a:cs typeface="Times New Roman" panose="02020603050405020304" pitchFamily="18" charset="0"/>
              </a:rPr>
              <a:t>Nyckeltal för förändring</a:t>
            </a:r>
          </a:p>
          <a:p>
            <a:pPr lvl="0" fontAlgn="base" hangingPunct="0">
              <a:lnSpc>
                <a:spcPct val="100000"/>
              </a:lnSpc>
            </a:pPr>
            <a:r>
              <a:rPr lang="sv-SE" sz="1800" dirty="0">
                <a:latin typeface="Garamond" panose="02020404030301010803" pitchFamily="18" charset="0"/>
              </a:rPr>
              <a:t>Antal vårddygn ska minska på externa institutioner med 25 % årligen fram till 2021. </a:t>
            </a:r>
          </a:p>
          <a:p>
            <a:pPr lvl="0" fontAlgn="base" hangingPunct="0">
              <a:lnSpc>
                <a:spcPct val="100000"/>
              </a:lnSpc>
            </a:pPr>
            <a:r>
              <a:rPr lang="sv-SE" sz="1800" dirty="0">
                <a:latin typeface="Garamond" panose="02020404030301010803" pitchFamily="18" charset="0"/>
              </a:rPr>
              <a:t>Placeringskostnader för externt HVB ska minska med ca 30 - 35 mnkr till 2021 i förhållande till 2019. </a:t>
            </a:r>
          </a:p>
          <a:p>
            <a:pPr lvl="0" fontAlgn="base" hangingPunct="0">
              <a:lnSpc>
                <a:spcPct val="100000"/>
              </a:lnSpc>
            </a:pPr>
            <a:r>
              <a:rPr lang="sv-SE" sz="1800" dirty="0">
                <a:latin typeface="Garamond" panose="02020404030301010803" pitchFamily="18" charset="0"/>
              </a:rPr>
              <a:t>Ej återaktualiserade barn/unga och vuxna missbrukare efter avslutad utredning/insats ska öka till 85 %. </a:t>
            </a:r>
          </a:p>
          <a:p>
            <a:pPr lvl="0" fontAlgn="base" hangingPunct="0">
              <a:lnSpc>
                <a:spcPct val="100000"/>
              </a:lnSpc>
            </a:pPr>
            <a:r>
              <a:rPr lang="sv-SE" sz="1800" dirty="0">
                <a:latin typeface="Garamond" panose="02020404030301010803" pitchFamily="18" charset="0"/>
              </a:rPr>
              <a:t>Antal ansökningar inom barn/unga uppgår i snitt år 2019 till 14 per månad, målet är att dessa ska öka med 300 % till i snitt 42 per månad. Samtidigt ska anmälningarna minska med 30 % till i snitt 121 anmälningar per månad. </a:t>
            </a:r>
          </a:p>
          <a:p>
            <a:pPr lvl="0" fontAlgn="base" hangingPunct="0">
              <a:lnSpc>
                <a:spcPct val="100000"/>
              </a:lnSpc>
            </a:pPr>
            <a:r>
              <a:rPr lang="sv-SE" sz="1800" dirty="0">
                <a:latin typeface="Garamond" panose="02020404030301010803" pitchFamily="18" charset="0"/>
              </a:rPr>
              <a:t>Antal öppenvårdsinsatser ska öka med 30 %. </a:t>
            </a:r>
          </a:p>
          <a:p>
            <a:pPr>
              <a:lnSpc>
                <a:spcPct val="100000"/>
              </a:lnSpc>
            </a:pPr>
            <a:r>
              <a:rPr lang="sv-SE" sz="1800" dirty="0">
                <a:latin typeface="Garamond" panose="02020404030301010803" pitchFamily="18" charset="0"/>
              </a:rPr>
              <a:t>Familjehem i egen regi ska öka. </a:t>
            </a:r>
            <a:endParaRPr lang="sv-SE" sz="1800" dirty="0">
              <a:latin typeface="Garamond" panose="02020404030301010803" pitchFamily="18" charset="0"/>
              <a:ea typeface="ArialMT"/>
              <a:cs typeface="Times New Roman" panose="02020603050405020304" pitchFamily="18" charset="0"/>
            </a:endParaRPr>
          </a:p>
        </p:txBody>
      </p:sp>
      <p:pic>
        <p:nvPicPr>
          <p:cNvPr id="4" name="Bildobjekt 3">
            <a:extLst>
              <a:ext uri="{FF2B5EF4-FFF2-40B4-BE49-F238E27FC236}">
                <a16:creationId xmlns:a16="http://schemas.microsoft.com/office/drawing/2014/main" id="{88C65AD7-AE1F-4911-9E8F-EA2C36B717E3}"/>
              </a:ext>
            </a:extLst>
          </p:cNvPr>
          <p:cNvPicPr>
            <a:picLocks noChangeAspect="1"/>
          </p:cNvPicPr>
          <p:nvPr/>
        </p:nvPicPr>
        <p:blipFill rotWithShape="1">
          <a:blip r:embed="rId3"/>
          <a:srcRect l="16547" r="15966"/>
          <a:stretch/>
        </p:blipFill>
        <p:spPr>
          <a:xfrm>
            <a:off x="8191408" y="2187105"/>
            <a:ext cx="2926386" cy="3041812"/>
          </a:xfrm>
          <a:prstGeom prst="rect">
            <a:avLst/>
          </a:prstGeom>
        </p:spPr>
      </p:pic>
      <p:pic>
        <p:nvPicPr>
          <p:cNvPr id="5" name="Bildobjekt 4" descr="En bild som visar Teckensnitt, logotyp, symbol, text&#10;&#10;Automatiskt genererad beskrivning">
            <a:extLst>
              <a:ext uri="{FF2B5EF4-FFF2-40B4-BE49-F238E27FC236}">
                <a16:creationId xmlns:a16="http://schemas.microsoft.com/office/drawing/2014/main" id="{E142DFF1-5C7A-9F15-3753-A054F35BB733}"/>
              </a:ext>
            </a:extLst>
          </p:cNvPr>
          <p:cNvPicPr>
            <a:picLocks noChangeAspect="1"/>
          </p:cNvPicPr>
          <p:nvPr/>
        </p:nvPicPr>
        <p:blipFill>
          <a:blip r:embed="rId4"/>
          <a:stretch>
            <a:fillRect/>
          </a:stretch>
        </p:blipFill>
        <p:spPr>
          <a:xfrm>
            <a:off x="9580789" y="5734277"/>
            <a:ext cx="2319565" cy="904875"/>
          </a:xfrm>
          <a:prstGeom prst="rect">
            <a:avLst/>
          </a:prstGeom>
        </p:spPr>
      </p:pic>
    </p:spTree>
    <p:extLst>
      <p:ext uri="{BB962C8B-B14F-4D97-AF65-F5344CB8AC3E}">
        <p14:creationId xmlns:p14="http://schemas.microsoft.com/office/powerpoint/2010/main" val="2382224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ontent Placeholder 8">
            <a:extLst>
              <a:ext uri="{FF2B5EF4-FFF2-40B4-BE49-F238E27FC236}">
                <a16:creationId xmlns:a16="http://schemas.microsoft.com/office/drawing/2014/main" id="{673254D6-3D9D-4A5F-AB5A-89D596DB75BF}"/>
              </a:ext>
            </a:extLst>
          </p:cNvPr>
          <p:cNvSpPr>
            <a:spLocks noGrp="1"/>
          </p:cNvSpPr>
          <p:nvPr>
            <p:ph idx="1"/>
          </p:nvPr>
        </p:nvSpPr>
        <p:spPr>
          <a:xfrm>
            <a:off x="5297762" y="2706624"/>
            <a:ext cx="6251110" cy="3483864"/>
          </a:xfrm>
        </p:spPr>
        <p:txBody>
          <a:bodyPr numCol="1">
            <a:normAutofit/>
          </a:bodyPr>
          <a:lstStyle/>
          <a:p>
            <a:pPr marL="0" indent="0">
              <a:buNone/>
            </a:pPr>
            <a:r>
              <a:rPr lang="sv-SE" sz="4400" i="1" dirty="0">
                <a:latin typeface="Avenir Next LT Pro Demi" panose="020B0704020202020204" pitchFamily="34" charset="0"/>
                <a:ea typeface="+mj-ea"/>
                <a:cs typeface="+mj-cs"/>
              </a:rPr>
              <a:t>Karlskrona </a:t>
            </a:r>
          </a:p>
          <a:p>
            <a:pPr marL="0" indent="0">
              <a:buNone/>
            </a:pPr>
            <a:r>
              <a:rPr lang="sv-SE" sz="3200" i="1" dirty="0">
                <a:latin typeface="Avenir Next LT Pro Demi" panose="020B0704020202020204" pitchFamily="34" charset="0"/>
                <a:ea typeface="+mj-ea"/>
                <a:cs typeface="+mj-cs"/>
              </a:rPr>
              <a:t>– kommunen där socialtjänsten har soffor så ingen faller mellan stolarna!</a:t>
            </a:r>
          </a:p>
        </p:txBody>
      </p:sp>
      <p:pic>
        <p:nvPicPr>
          <p:cNvPr id="2" name="Bildobjekt 1">
            <a:extLst>
              <a:ext uri="{FF2B5EF4-FFF2-40B4-BE49-F238E27FC236}">
                <a16:creationId xmlns:a16="http://schemas.microsoft.com/office/drawing/2014/main" id="{902007CD-3124-45AC-B321-0716FDF5BCC9}"/>
              </a:ext>
            </a:extLst>
          </p:cNvPr>
          <p:cNvPicPr>
            <a:picLocks noChangeAspect="1"/>
          </p:cNvPicPr>
          <p:nvPr/>
        </p:nvPicPr>
        <p:blipFill rotWithShape="1">
          <a:blip r:embed="rId3"/>
          <a:srcRect t="155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3" name="Bildobjekt 2" descr="En bild som visar Teckensnitt, logotyp, symbol, text&#10;&#10;Automatiskt genererad beskrivning">
            <a:extLst>
              <a:ext uri="{FF2B5EF4-FFF2-40B4-BE49-F238E27FC236}">
                <a16:creationId xmlns:a16="http://schemas.microsoft.com/office/drawing/2014/main" id="{796585FF-89D2-C80F-F012-8DF14E7FEAF8}"/>
              </a:ext>
            </a:extLst>
          </p:cNvPr>
          <p:cNvPicPr>
            <a:picLocks noChangeAspect="1"/>
          </p:cNvPicPr>
          <p:nvPr/>
        </p:nvPicPr>
        <p:blipFill>
          <a:blip r:embed="rId4"/>
          <a:stretch>
            <a:fillRect/>
          </a:stretch>
        </p:blipFill>
        <p:spPr>
          <a:xfrm>
            <a:off x="9263289" y="5734276"/>
            <a:ext cx="2609850" cy="904875"/>
          </a:xfrm>
          <a:prstGeom prst="rect">
            <a:avLst/>
          </a:prstGeom>
        </p:spPr>
      </p:pic>
    </p:spTree>
    <p:extLst>
      <p:ext uri="{BB962C8B-B14F-4D97-AF65-F5344CB8AC3E}">
        <p14:creationId xmlns:p14="http://schemas.microsoft.com/office/powerpoint/2010/main" val="2992116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Effect transition="in" filter="fade">
                                      <p:cBhvr>
                                        <p:cTn id="7" dur="500"/>
                                        <p:tgtEl>
                                          <p:spTgt spid="2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
                                            <p:txEl>
                                              <p:pRg st="1" end="1"/>
                                            </p:txEl>
                                          </p:spTgt>
                                        </p:tgtEl>
                                        <p:attrNameLst>
                                          <p:attrName>style.visibility</p:attrName>
                                        </p:attrNameLst>
                                      </p:cBhvr>
                                      <p:to>
                                        <p:strVal val="visible"/>
                                      </p:to>
                                    </p:set>
                                    <p:animEffect transition="in" filter="fade">
                                      <p:cBhvr>
                                        <p:cTn id="10" dur="500"/>
                                        <p:tgtEl>
                                          <p:spTgt spid="2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latshållare för sidfot 2">
            <a:extLst>
              <a:ext uri="{FF2B5EF4-FFF2-40B4-BE49-F238E27FC236}">
                <a16:creationId xmlns:a16="http://schemas.microsoft.com/office/drawing/2014/main" id="{E9A1E04C-63BC-4C0F-BFAB-763421710A02}"/>
              </a:ext>
            </a:extLst>
          </p:cNvPr>
          <p:cNvSpPr>
            <a:spLocks noGrp="1"/>
          </p:cNvSpPr>
          <p:nvPr>
            <p:ph type="ftr" sz="quarter" idx="11"/>
          </p:nvPr>
        </p:nvSpPr>
        <p:spPr/>
        <p:txBody>
          <a:bodyPr/>
          <a:lstStyle/>
          <a:p>
            <a:r>
              <a:rPr lang="sv-SE"/>
              <a:t>Tjänstedesign i Karlskrona kommun</a:t>
            </a:r>
          </a:p>
        </p:txBody>
      </p:sp>
      <p:sp>
        <p:nvSpPr>
          <p:cNvPr id="4" name="Platshållare för bildnummer 3">
            <a:extLst>
              <a:ext uri="{FF2B5EF4-FFF2-40B4-BE49-F238E27FC236}">
                <a16:creationId xmlns:a16="http://schemas.microsoft.com/office/drawing/2014/main" id="{1FE07612-7369-446B-96F5-3EF8E3C39898}"/>
              </a:ext>
            </a:extLst>
          </p:cNvPr>
          <p:cNvSpPr>
            <a:spLocks noGrp="1"/>
          </p:cNvSpPr>
          <p:nvPr>
            <p:ph type="sldNum" sz="quarter" idx="12"/>
          </p:nvPr>
        </p:nvSpPr>
        <p:spPr/>
        <p:txBody>
          <a:bodyPr/>
          <a:lstStyle/>
          <a:p>
            <a:fld id="{6D2D5425-E526-42F0-B2EA-08BDC2F5FD53}" type="slidenum">
              <a:rPr lang="sv-SE" smtClean="0"/>
              <a:t>44</a:t>
            </a:fld>
            <a:endParaRPr lang="sv-SE"/>
          </a:p>
        </p:txBody>
      </p:sp>
      <p:pic>
        <p:nvPicPr>
          <p:cNvPr id="5" name="Platshållare för innehåll 3">
            <a:extLst>
              <a:ext uri="{FF2B5EF4-FFF2-40B4-BE49-F238E27FC236}">
                <a16:creationId xmlns:a16="http://schemas.microsoft.com/office/drawing/2014/main" id="{9DAB59AE-326B-473E-91FF-07067B0C0B58}"/>
              </a:ext>
            </a:extLst>
          </p:cNvPr>
          <p:cNvPicPr>
            <a:picLocks noGrp="1" noChangeAspect="1"/>
          </p:cNvPicPr>
          <p:nvPr>
            <p:ph idx="1"/>
          </p:nvPr>
        </p:nvPicPr>
        <p:blipFill>
          <a:blip r:embed="rId3"/>
          <a:stretch>
            <a:fillRect/>
          </a:stretch>
        </p:blipFill>
        <p:spPr>
          <a:xfrm rot="239413">
            <a:off x="4083525" y="295068"/>
            <a:ext cx="4395527" cy="61911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199100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DD68980E-75C6-4275-B6D8-ABB387C16EC0}"/>
              </a:ext>
            </a:extLst>
          </p:cNvPr>
          <p:cNvSpPr>
            <a:spLocks noGrp="1"/>
          </p:cNvSpPr>
          <p:nvPr>
            <p:ph type="title"/>
          </p:nvPr>
        </p:nvSpPr>
        <p:spPr/>
        <p:txBody>
          <a:bodyPr anchor="t">
            <a:normAutofit/>
          </a:bodyPr>
          <a:lstStyle/>
          <a:p>
            <a:r>
              <a:rPr lang="sv-SE" sz="2400" b="1"/>
              <a:t>Tjänstedesign</a:t>
            </a:r>
            <a:r>
              <a:rPr lang="sv-SE" sz="2400"/>
              <a:t> – en utvecklingsprocess…</a:t>
            </a:r>
          </a:p>
        </p:txBody>
      </p:sp>
      <p:sp>
        <p:nvSpPr>
          <p:cNvPr id="4" name="Platshållare för sidfot 3">
            <a:extLst>
              <a:ext uri="{FF2B5EF4-FFF2-40B4-BE49-F238E27FC236}">
                <a16:creationId xmlns:a16="http://schemas.microsoft.com/office/drawing/2014/main" id="{726FCE4A-BE36-4123-86CE-69BAE50D3CC0}"/>
              </a:ext>
            </a:extLst>
          </p:cNvPr>
          <p:cNvSpPr>
            <a:spLocks noGrp="1"/>
          </p:cNvSpPr>
          <p:nvPr>
            <p:ph type="ftr" sz="quarter" idx="11"/>
          </p:nvPr>
        </p:nvSpPr>
        <p:spPr/>
        <p:txBody>
          <a:bodyPr/>
          <a:lstStyle/>
          <a:p>
            <a:r>
              <a:rPr lang="sv-SE"/>
              <a:t>Grundkurs i tjänstedesign dag 1</a:t>
            </a:r>
          </a:p>
        </p:txBody>
      </p:sp>
      <p:sp>
        <p:nvSpPr>
          <p:cNvPr id="5" name="Platshållare för bildnummer 4">
            <a:extLst>
              <a:ext uri="{FF2B5EF4-FFF2-40B4-BE49-F238E27FC236}">
                <a16:creationId xmlns:a16="http://schemas.microsoft.com/office/drawing/2014/main" id="{F528B16C-3E91-4EC6-B525-13F7D9EA6A90}"/>
              </a:ext>
            </a:extLst>
          </p:cNvPr>
          <p:cNvSpPr>
            <a:spLocks noGrp="1"/>
          </p:cNvSpPr>
          <p:nvPr>
            <p:ph type="sldNum" sz="quarter" idx="12"/>
          </p:nvPr>
        </p:nvSpPr>
        <p:spPr/>
        <p:txBody>
          <a:bodyPr/>
          <a:lstStyle/>
          <a:p>
            <a:fld id="{6D2D5425-E526-42F0-B2EA-08BDC2F5FD53}" type="slidenum">
              <a:rPr lang="sv-SE" smtClean="0"/>
              <a:t>45</a:t>
            </a:fld>
            <a:endParaRPr lang="sv-SE"/>
          </a:p>
        </p:txBody>
      </p:sp>
      <p:pic>
        <p:nvPicPr>
          <p:cNvPr id="6" name="Platshållare för innehåll 5">
            <a:extLst>
              <a:ext uri="{FF2B5EF4-FFF2-40B4-BE49-F238E27FC236}">
                <a16:creationId xmlns:a16="http://schemas.microsoft.com/office/drawing/2014/main" id="{4176DF51-F87F-41BC-88D6-385C3C8EF1DE}"/>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b="4483"/>
          <a:stretch/>
        </p:blipFill>
        <p:spPr>
          <a:xfrm>
            <a:off x="2545789" y="971488"/>
            <a:ext cx="7100423" cy="4797942"/>
          </a:xfrm>
          <a:prstGeom prst="rect">
            <a:avLst/>
          </a:prstGeom>
        </p:spPr>
      </p:pic>
      <p:sp>
        <p:nvSpPr>
          <p:cNvPr id="7" name="Rectangle 4">
            <a:extLst>
              <a:ext uri="{FF2B5EF4-FFF2-40B4-BE49-F238E27FC236}">
                <a16:creationId xmlns:a16="http://schemas.microsoft.com/office/drawing/2014/main" id="{55B64293-1DCA-4BFA-9860-7829917C9A72}"/>
              </a:ext>
            </a:extLst>
          </p:cNvPr>
          <p:cNvSpPr>
            <a:spLocks/>
          </p:cNvSpPr>
          <p:nvPr/>
        </p:nvSpPr>
        <p:spPr bwMode="auto">
          <a:xfrm>
            <a:off x="812570" y="5839669"/>
            <a:ext cx="8421685" cy="678066"/>
          </a:xfrm>
          <a:prstGeom prst="rect">
            <a:avLst/>
          </a:prstGeom>
          <a:noFill/>
          <a:ln>
            <a:noFill/>
          </a:ln>
          <a:extLst>
            <a:ext uri="{909E8E84-426E-40dd-AFC4-6F175D3DCCD1}"/>
            <a:ext uri="{91240B29-F687-4f45-9708-019B960494DF}"/>
          </a:extLst>
        </p:spPr>
        <p:txBody>
          <a:bodyPr lIns="0" tIns="0" rIns="0" bIns="0" anchor="ctr"/>
          <a:lstStyle/>
          <a:p>
            <a:pPr>
              <a:lnSpc>
                <a:spcPct val="110000"/>
              </a:lnSpc>
              <a:defRPr/>
            </a:pPr>
            <a:r>
              <a:rPr lang="sv-SE" sz="1600">
                <a:solidFill>
                  <a:schemeClr val="tx1"/>
                </a:solidFill>
                <a:latin typeface="Calibri" panose="020F0502020204030204" pitchFamily="34" charset="0"/>
              </a:rPr>
              <a:t>... där man utgår från </a:t>
            </a:r>
            <a:r>
              <a:rPr lang="sv-SE" sz="1600" b="1">
                <a:solidFill>
                  <a:schemeClr val="tx1"/>
                </a:solidFill>
                <a:latin typeface="Calibri" panose="020F0502020204030204" pitchFamily="34" charset="0"/>
              </a:rPr>
              <a:t>användarens behov </a:t>
            </a:r>
            <a:r>
              <a:rPr lang="sv-SE" sz="1600">
                <a:solidFill>
                  <a:schemeClr val="tx1"/>
                </a:solidFill>
                <a:latin typeface="Calibri" panose="020F0502020204030204" pitchFamily="34" charset="0"/>
              </a:rPr>
              <a:t>och </a:t>
            </a:r>
            <a:r>
              <a:rPr lang="sv-SE" sz="1600" b="1">
                <a:solidFill>
                  <a:schemeClr val="tx1"/>
                </a:solidFill>
                <a:latin typeface="Calibri" panose="020F0502020204030204" pitchFamily="34" charset="0"/>
              </a:rPr>
              <a:t>medskapar</a:t>
            </a:r>
            <a:r>
              <a:rPr lang="sv-SE" sz="1600">
                <a:solidFill>
                  <a:schemeClr val="tx1"/>
                </a:solidFill>
                <a:latin typeface="Calibri" panose="020F0502020204030204" pitchFamily="34" charset="0"/>
              </a:rPr>
              <a:t> lösningar tillsammans med användare och utförare.</a:t>
            </a:r>
            <a:endParaRPr lang="en-US" sz="1600">
              <a:solidFill>
                <a:schemeClr val="accent1">
                  <a:lumMod val="50000"/>
                </a:schemeClr>
              </a:solidFill>
              <a:latin typeface="Calibri" charset="0"/>
              <a:ea typeface="Calibri" charset="0"/>
              <a:cs typeface="Calibri" charset="0"/>
              <a:sym typeface="Museo Sans 300" charset="0"/>
            </a:endParaRPr>
          </a:p>
        </p:txBody>
      </p:sp>
      <p:sp>
        <p:nvSpPr>
          <p:cNvPr id="8" name="textruta 7">
            <a:extLst>
              <a:ext uri="{FF2B5EF4-FFF2-40B4-BE49-F238E27FC236}">
                <a16:creationId xmlns:a16="http://schemas.microsoft.com/office/drawing/2014/main" id="{8AE12DAC-6EF7-4681-5E81-704F2691FA8A}"/>
              </a:ext>
            </a:extLst>
          </p:cNvPr>
          <p:cNvSpPr txBox="1"/>
          <p:nvPr/>
        </p:nvSpPr>
        <p:spPr>
          <a:xfrm>
            <a:off x="11345" y="6587975"/>
            <a:ext cx="6103398" cy="261610"/>
          </a:xfrm>
          <a:prstGeom prst="rect">
            <a:avLst/>
          </a:prstGeom>
          <a:noFill/>
        </p:spPr>
        <p:txBody>
          <a:bodyPr wrap="square">
            <a:spAutoFit/>
          </a:bodyPr>
          <a:lstStyle/>
          <a:p>
            <a:r>
              <a:rPr lang="sv-SE" sz="1100" b="0" i="1" u="none" strike="noStrike" dirty="0">
                <a:effectLst/>
                <a:latin typeface="Arial" panose="020B0604020202020204" pitchFamily="34" charset="0"/>
              </a:rPr>
              <a:t>Material från Innovationsguiden, SKR</a:t>
            </a:r>
            <a:endParaRPr lang="sv-SE" sz="1100" dirty="0"/>
          </a:p>
        </p:txBody>
      </p:sp>
    </p:spTree>
    <p:extLst>
      <p:ext uri="{BB962C8B-B14F-4D97-AF65-F5344CB8AC3E}">
        <p14:creationId xmlns:p14="http://schemas.microsoft.com/office/powerpoint/2010/main" val="32887697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BB5A20C-8199-4ECC-BE24-C0891CE9982A}"/>
              </a:ext>
            </a:extLst>
          </p:cNvPr>
          <p:cNvSpPr>
            <a:spLocks noGrp="1"/>
          </p:cNvSpPr>
          <p:nvPr>
            <p:ph type="title"/>
          </p:nvPr>
        </p:nvSpPr>
        <p:spPr/>
        <p:txBody>
          <a:bodyPr anchor="ctr"/>
          <a:lstStyle/>
          <a:p>
            <a:r>
              <a:rPr lang="sv-SE"/>
              <a:t>Innovationsmodellen</a:t>
            </a:r>
          </a:p>
        </p:txBody>
      </p:sp>
      <p:sp>
        <p:nvSpPr>
          <p:cNvPr id="4" name="Platshållare för sidfot 3">
            <a:extLst>
              <a:ext uri="{FF2B5EF4-FFF2-40B4-BE49-F238E27FC236}">
                <a16:creationId xmlns:a16="http://schemas.microsoft.com/office/drawing/2014/main" id="{D7FF8F85-270A-4830-BF3D-75A5C3DFC53B}"/>
              </a:ext>
            </a:extLst>
          </p:cNvPr>
          <p:cNvSpPr>
            <a:spLocks noGrp="1"/>
          </p:cNvSpPr>
          <p:nvPr>
            <p:ph type="ftr" sz="quarter" idx="11"/>
          </p:nvPr>
        </p:nvSpPr>
        <p:spPr/>
        <p:txBody>
          <a:bodyPr/>
          <a:lstStyle/>
          <a:p>
            <a:r>
              <a:rPr lang="sv-SE"/>
              <a:t>Grundkurs i tjänstedesign dag 1</a:t>
            </a:r>
          </a:p>
        </p:txBody>
      </p:sp>
      <p:sp>
        <p:nvSpPr>
          <p:cNvPr id="5" name="Platshållare för bildnummer 4">
            <a:extLst>
              <a:ext uri="{FF2B5EF4-FFF2-40B4-BE49-F238E27FC236}">
                <a16:creationId xmlns:a16="http://schemas.microsoft.com/office/drawing/2014/main" id="{C1031238-ACD1-4D9E-B099-E11258F822CB}"/>
              </a:ext>
            </a:extLst>
          </p:cNvPr>
          <p:cNvSpPr>
            <a:spLocks noGrp="1"/>
          </p:cNvSpPr>
          <p:nvPr>
            <p:ph type="sldNum" sz="quarter" idx="12"/>
          </p:nvPr>
        </p:nvSpPr>
        <p:spPr/>
        <p:txBody>
          <a:bodyPr/>
          <a:lstStyle/>
          <a:p>
            <a:fld id="{6D2D5425-E526-42F0-B2EA-08BDC2F5FD53}" type="slidenum">
              <a:rPr lang="sv-SE" smtClean="0"/>
              <a:t>46</a:t>
            </a:fld>
            <a:endParaRPr lang="sv-SE"/>
          </a:p>
        </p:txBody>
      </p:sp>
      <p:pic>
        <p:nvPicPr>
          <p:cNvPr id="6" name="Bildobjekt 3">
            <a:extLst>
              <a:ext uri="{FF2B5EF4-FFF2-40B4-BE49-F238E27FC236}">
                <a16:creationId xmlns:a16="http://schemas.microsoft.com/office/drawing/2014/main" id="{25E863A6-9126-4E2E-AB43-8CBE7644116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49287" y="1881188"/>
            <a:ext cx="7893427"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ruta 2">
            <a:extLst>
              <a:ext uri="{FF2B5EF4-FFF2-40B4-BE49-F238E27FC236}">
                <a16:creationId xmlns:a16="http://schemas.microsoft.com/office/drawing/2014/main" id="{C0AD7A34-8A7D-30A1-933A-8EE41578BCB5}"/>
              </a:ext>
            </a:extLst>
          </p:cNvPr>
          <p:cNvSpPr txBox="1"/>
          <p:nvPr/>
        </p:nvSpPr>
        <p:spPr>
          <a:xfrm>
            <a:off x="11345" y="6587975"/>
            <a:ext cx="6103398" cy="261610"/>
          </a:xfrm>
          <a:prstGeom prst="rect">
            <a:avLst/>
          </a:prstGeom>
          <a:noFill/>
        </p:spPr>
        <p:txBody>
          <a:bodyPr wrap="square">
            <a:spAutoFit/>
          </a:bodyPr>
          <a:lstStyle/>
          <a:p>
            <a:r>
              <a:rPr lang="sv-SE" sz="1100" b="0" i="1" u="none" strike="noStrike" dirty="0">
                <a:effectLst/>
                <a:latin typeface="Arial" panose="020B0604020202020204" pitchFamily="34" charset="0"/>
              </a:rPr>
              <a:t>Material från Innovationsguiden, SKR</a:t>
            </a:r>
            <a:endParaRPr lang="sv-SE" sz="1100" dirty="0"/>
          </a:p>
        </p:txBody>
      </p:sp>
    </p:spTree>
    <p:extLst>
      <p:ext uri="{BB962C8B-B14F-4D97-AF65-F5344CB8AC3E}">
        <p14:creationId xmlns:p14="http://schemas.microsoft.com/office/powerpoint/2010/main" val="29926382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upp 23">
            <a:extLst>
              <a:ext uri="{FF2B5EF4-FFF2-40B4-BE49-F238E27FC236}">
                <a16:creationId xmlns:a16="http://schemas.microsoft.com/office/drawing/2014/main" id="{7EE0E173-67F4-4992-AA7D-0DDD4B224848}"/>
              </a:ext>
            </a:extLst>
          </p:cNvPr>
          <p:cNvGrpSpPr/>
          <p:nvPr/>
        </p:nvGrpSpPr>
        <p:grpSpPr>
          <a:xfrm>
            <a:off x="1431524" y="706884"/>
            <a:ext cx="9328952" cy="5124636"/>
            <a:chOff x="1835239" y="721973"/>
            <a:chExt cx="8521521" cy="4500042"/>
          </a:xfrm>
        </p:grpSpPr>
        <p:pic>
          <p:nvPicPr>
            <p:cNvPr id="25" name="Bildobjekt 24">
              <a:extLst>
                <a:ext uri="{FF2B5EF4-FFF2-40B4-BE49-F238E27FC236}">
                  <a16:creationId xmlns:a16="http://schemas.microsoft.com/office/drawing/2014/main" id="{5D69BE35-F16C-47F4-9D1C-52292EE6AA10}"/>
                </a:ext>
              </a:extLst>
            </p:cNvPr>
            <p:cNvPicPr>
              <a:picLocks noChangeAspect="1"/>
            </p:cNvPicPr>
            <p:nvPr/>
          </p:nvPicPr>
          <p:blipFill>
            <a:blip r:embed="rId3"/>
            <a:stretch>
              <a:fillRect/>
            </a:stretch>
          </p:blipFill>
          <p:spPr>
            <a:xfrm>
              <a:off x="1835239" y="721973"/>
              <a:ext cx="8521521" cy="4500042"/>
            </a:xfrm>
            <a:prstGeom prst="rect">
              <a:avLst/>
            </a:prstGeom>
          </p:spPr>
        </p:pic>
        <p:sp>
          <p:nvSpPr>
            <p:cNvPr id="26" name="Rektangel 25">
              <a:extLst>
                <a:ext uri="{FF2B5EF4-FFF2-40B4-BE49-F238E27FC236}">
                  <a16:creationId xmlns:a16="http://schemas.microsoft.com/office/drawing/2014/main" id="{4819F75C-FBDA-426D-96FD-607DFB3C2FD6}"/>
                </a:ext>
              </a:extLst>
            </p:cNvPr>
            <p:cNvSpPr/>
            <p:nvPr/>
          </p:nvSpPr>
          <p:spPr>
            <a:xfrm>
              <a:off x="8895815" y="4821968"/>
              <a:ext cx="1398699" cy="376717"/>
            </a:xfrm>
            <a:prstGeom prst="rect">
              <a:avLst/>
            </a:prstGeom>
            <a:solidFill>
              <a:schemeClr val="bg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4289" tIns="34289" rIns="34289" bIns="34289" numCol="1" spcCol="38100" rtlCol="0" anchor="ctr">
              <a:spAutoFit/>
            </a:bodyPr>
            <a:lstStyle/>
            <a:p>
              <a:pPr algn="ctr" defTabSz="685800" hangingPunct="0"/>
              <a:endParaRPr lang="sv-SE">
                <a:solidFill>
                  <a:srgbClr val="000000"/>
                </a:solidFill>
                <a:latin typeface="+mj-lt"/>
                <a:ea typeface="+mj-ea"/>
                <a:cs typeface="+mj-cs"/>
                <a:sym typeface="Arial"/>
              </a:endParaRPr>
            </a:p>
          </p:txBody>
        </p:sp>
      </p:grpSp>
      <p:sp>
        <p:nvSpPr>
          <p:cNvPr id="4" name="Platshållare för sidfot 3">
            <a:extLst>
              <a:ext uri="{FF2B5EF4-FFF2-40B4-BE49-F238E27FC236}">
                <a16:creationId xmlns:a16="http://schemas.microsoft.com/office/drawing/2014/main" id="{6917CAB1-7851-4E1D-81ED-316AAA4B6C90}"/>
              </a:ext>
            </a:extLst>
          </p:cNvPr>
          <p:cNvSpPr>
            <a:spLocks noGrp="1"/>
          </p:cNvSpPr>
          <p:nvPr>
            <p:ph type="ftr" sz="quarter" idx="11"/>
          </p:nvPr>
        </p:nvSpPr>
        <p:spPr/>
        <p:txBody>
          <a:bodyPr/>
          <a:lstStyle/>
          <a:p>
            <a:r>
              <a:rPr lang="sv-SE"/>
              <a:t>Tjänstedesign i Karlskrona kommun</a:t>
            </a:r>
          </a:p>
        </p:txBody>
      </p:sp>
      <p:sp>
        <p:nvSpPr>
          <p:cNvPr id="5" name="Platshållare för bildnummer 4">
            <a:extLst>
              <a:ext uri="{FF2B5EF4-FFF2-40B4-BE49-F238E27FC236}">
                <a16:creationId xmlns:a16="http://schemas.microsoft.com/office/drawing/2014/main" id="{5D74B020-6A4B-42B7-B0A3-C5AD17775B96}"/>
              </a:ext>
            </a:extLst>
          </p:cNvPr>
          <p:cNvSpPr>
            <a:spLocks noGrp="1"/>
          </p:cNvSpPr>
          <p:nvPr>
            <p:ph type="sldNum" sz="quarter" idx="12"/>
          </p:nvPr>
        </p:nvSpPr>
        <p:spPr/>
        <p:txBody>
          <a:bodyPr/>
          <a:lstStyle/>
          <a:p>
            <a:fld id="{6D2D5425-E526-42F0-B2EA-08BDC2F5FD53}" type="slidenum">
              <a:rPr lang="sv-SE" smtClean="0"/>
              <a:t>47</a:t>
            </a:fld>
            <a:endParaRPr lang="sv-SE"/>
          </a:p>
        </p:txBody>
      </p:sp>
      <p:sp>
        <p:nvSpPr>
          <p:cNvPr id="18" name="Rektangel 17">
            <a:extLst>
              <a:ext uri="{FF2B5EF4-FFF2-40B4-BE49-F238E27FC236}">
                <a16:creationId xmlns:a16="http://schemas.microsoft.com/office/drawing/2014/main" id="{EF16313C-AF13-4A42-83E7-58E2981CD77E}"/>
              </a:ext>
            </a:extLst>
          </p:cNvPr>
          <p:cNvSpPr/>
          <p:nvPr/>
        </p:nvSpPr>
        <p:spPr>
          <a:xfrm>
            <a:off x="7346961" y="6393941"/>
            <a:ext cx="1455432" cy="464059"/>
          </a:xfrm>
          <a:prstGeom prst="rect">
            <a:avLst/>
          </a:prstGeom>
          <a:solidFill>
            <a:schemeClr val="bg1"/>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4289" tIns="34289" rIns="34289" bIns="34289" numCol="1" spcCol="38100" rtlCol="0" anchor="t">
            <a:spAutoFit/>
          </a:bodyPr>
          <a:lstStyle/>
          <a:p>
            <a:pPr defTabSz="685800" hangingPunct="0"/>
            <a:endParaRPr lang="sv-SE">
              <a:solidFill>
                <a:srgbClr val="000000"/>
              </a:solidFill>
              <a:latin typeface="+mj-lt"/>
              <a:ea typeface="+mj-ea"/>
              <a:cs typeface="+mj-cs"/>
              <a:sym typeface="Arial"/>
            </a:endParaRPr>
          </a:p>
        </p:txBody>
      </p:sp>
      <p:sp>
        <p:nvSpPr>
          <p:cNvPr id="27" name="Rubrik 1">
            <a:extLst>
              <a:ext uri="{FF2B5EF4-FFF2-40B4-BE49-F238E27FC236}">
                <a16:creationId xmlns:a16="http://schemas.microsoft.com/office/drawing/2014/main" id="{A2A8C240-DFF3-4A7C-BA21-7F1879BB3467}"/>
              </a:ext>
            </a:extLst>
          </p:cNvPr>
          <p:cNvSpPr>
            <a:spLocks noGrp="1"/>
          </p:cNvSpPr>
          <p:nvPr>
            <p:ph type="title"/>
          </p:nvPr>
        </p:nvSpPr>
        <p:spPr>
          <a:xfrm>
            <a:off x="711700" y="5984513"/>
            <a:ext cx="8765396" cy="641457"/>
          </a:xfrm>
        </p:spPr>
        <p:txBody>
          <a:bodyPr anchor="ctr">
            <a:noAutofit/>
          </a:bodyPr>
          <a:lstStyle/>
          <a:p>
            <a:r>
              <a:rPr lang="sv-SE" sz="1800" b="1">
                <a:latin typeface="+mn-lt"/>
              </a:rPr>
              <a:t>Varför?  </a:t>
            </a:r>
            <a:br>
              <a:rPr lang="sv-SE" sz="1800">
                <a:latin typeface="+mn-lt"/>
              </a:rPr>
            </a:br>
            <a:r>
              <a:rPr lang="sv-SE" sz="1800">
                <a:latin typeface="+mn-lt"/>
              </a:rPr>
              <a:t>Strukturerat, rätt sak, av rätt orsak, på rätt sätt, vid rätt tillfälle = kvalitetssäkrat</a:t>
            </a:r>
          </a:p>
        </p:txBody>
      </p:sp>
    </p:spTree>
    <p:extLst>
      <p:ext uri="{BB962C8B-B14F-4D97-AF65-F5344CB8AC3E}">
        <p14:creationId xmlns:p14="http://schemas.microsoft.com/office/powerpoint/2010/main" val="22775408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nsertedImage">
            <a:extLst>
              <a:ext uri="{FF2B5EF4-FFF2-40B4-BE49-F238E27FC236}">
                <a16:creationId xmlns:a16="http://schemas.microsoft.com/office/drawing/2014/main" id="{40C78A2E-7020-4BE0-9587-711D765A9036}"/>
              </a:ext>
            </a:extLst>
          </p:cNvPr>
          <p:cNvPicPr>
            <a:picLocks noGrp="1"/>
          </p:cNvPicPr>
          <p:nvPr>
            <p:ph type="pic" sz="quarter" idx="13"/>
          </p:nvPr>
        </p:nvPicPr>
        <p:blipFill>
          <a:blip r:embed="rId2">
            <a:extLst>
              <a:ext uri="{28A0092B-C50C-407E-A947-70E740481C1C}">
                <a14:useLocalDpi xmlns:a14="http://schemas.microsoft.com/office/drawing/2010/main" val="0"/>
              </a:ext>
            </a:extLst>
          </a:blip>
          <a:srcRect l="20355" r="20355"/>
          <a:stretch>
            <a:fillRect/>
          </a:stretch>
        </p:blipFill>
        <p:spPr/>
      </p:pic>
      <p:sp>
        <p:nvSpPr>
          <p:cNvPr id="2" name="Platshållare för sidfot 1">
            <a:extLst>
              <a:ext uri="{FF2B5EF4-FFF2-40B4-BE49-F238E27FC236}">
                <a16:creationId xmlns:a16="http://schemas.microsoft.com/office/drawing/2014/main" id="{7E1822B8-D89D-4006-906B-FFBA7902C77D}"/>
              </a:ext>
            </a:extLst>
          </p:cNvPr>
          <p:cNvSpPr>
            <a:spLocks noGrp="1"/>
          </p:cNvSpPr>
          <p:nvPr>
            <p:ph type="ftr" sz="quarter" idx="11"/>
          </p:nvPr>
        </p:nvSpPr>
        <p:spPr/>
        <p:txBody>
          <a:bodyPr/>
          <a:lstStyle/>
          <a:p>
            <a:r>
              <a:rPr lang="sv-SE"/>
              <a:t>Tjänstedesign i Karlskrona kommun</a:t>
            </a:r>
          </a:p>
        </p:txBody>
      </p:sp>
      <p:sp>
        <p:nvSpPr>
          <p:cNvPr id="3" name="Platshållare för bildnummer 2">
            <a:extLst>
              <a:ext uri="{FF2B5EF4-FFF2-40B4-BE49-F238E27FC236}">
                <a16:creationId xmlns:a16="http://schemas.microsoft.com/office/drawing/2014/main" id="{E0B078A4-1FC5-40B1-819C-2BDD81605551}"/>
              </a:ext>
            </a:extLst>
          </p:cNvPr>
          <p:cNvSpPr>
            <a:spLocks noGrp="1"/>
          </p:cNvSpPr>
          <p:nvPr>
            <p:ph type="sldNum" sz="quarter" idx="12"/>
          </p:nvPr>
        </p:nvSpPr>
        <p:spPr/>
        <p:txBody>
          <a:bodyPr/>
          <a:lstStyle/>
          <a:p>
            <a:fld id="{6D2D5425-E526-42F0-B2EA-08BDC2F5FD53}" type="slidenum">
              <a:rPr lang="sv-SE" smtClean="0"/>
              <a:t>48</a:t>
            </a:fld>
            <a:endParaRPr lang="sv-SE"/>
          </a:p>
        </p:txBody>
      </p:sp>
      <p:pic>
        <p:nvPicPr>
          <p:cNvPr id="4" name="Bildobjekt 3">
            <a:extLst>
              <a:ext uri="{FF2B5EF4-FFF2-40B4-BE49-F238E27FC236}">
                <a16:creationId xmlns:a16="http://schemas.microsoft.com/office/drawing/2014/main" id="{B26853F1-1FBA-6235-FB2B-65F09D5D6482}"/>
              </a:ext>
            </a:extLst>
          </p:cNvPr>
          <p:cNvPicPr>
            <a:picLocks noChangeAspect="1"/>
          </p:cNvPicPr>
          <p:nvPr/>
        </p:nvPicPr>
        <p:blipFill>
          <a:blip r:embed="rId3"/>
          <a:stretch>
            <a:fillRect/>
          </a:stretch>
        </p:blipFill>
        <p:spPr>
          <a:xfrm>
            <a:off x="6605634" y="1017229"/>
            <a:ext cx="4975774" cy="4412479"/>
          </a:xfrm>
          <a:prstGeom prst="rect">
            <a:avLst/>
          </a:prstGeom>
        </p:spPr>
      </p:pic>
    </p:spTree>
    <p:extLst>
      <p:ext uri="{BB962C8B-B14F-4D97-AF65-F5344CB8AC3E}">
        <p14:creationId xmlns:p14="http://schemas.microsoft.com/office/powerpoint/2010/main" val="14153816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InsertedImage">
            <a:extLst>
              <a:ext uri="{FF2B5EF4-FFF2-40B4-BE49-F238E27FC236}">
                <a16:creationId xmlns:a16="http://schemas.microsoft.com/office/drawing/2014/main" id="{487888D2-EBDC-4105-9FCE-290FCDA3DE45}"/>
              </a:ext>
            </a:extLst>
          </p:cNvPr>
          <p:cNvPicPr>
            <a:picLocks noGrp="1"/>
          </p:cNvPicPr>
          <p:nvPr>
            <p:ph type="pic" sz="quarter" idx="12"/>
          </p:nvPr>
        </p:nvPicPr>
        <p:blipFill>
          <a:blip r:embed="rId2">
            <a:extLst>
              <a:ext uri="{28A0092B-C50C-407E-A947-70E740481C1C}">
                <a14:useLocalDpi xmlns:a14="http://schemas.microsoft.com/office/drawing/2010/main" val="0"/>
              </a:ext>
            </a:extLst>
          </a:blip>
          <a:srcRect t="7813" b="7813"/>
          <a:stretch>
            <a:fillRect/>
          </a:stretch>
        </p:blipFill>
        <p:spPr/>
      </p:pic>
      <p:sp>
        <p:nvSpPr>
          <p:cNvPr id="3" name="Platshållare för sidfot 2">
            <a:extLst>
              <a:ext uri="{FF2B5EF4-FFF2-40B4-BE49-F238E27FC236}">
                <a16:creationId xmlns:a16="http://schemas.microsoft.com/office/drawing/2014/main" id="{CD53BF52-A079-47AC-94A0-52DD42DB54DE}"/>
              </a:ext>
            </a:extLst>
          </p:cNvPr>
          <p:cNvSpPr>
            <a:spLocks noGrp="1"/>
          </p:cNvSpPr>
          <p:nvPr>
            <p:ph type="ftr" sz="quarter" idx="11"/>
          </p:nvPr>
        </p:nvSpPr>
        <p:spPr/>
        <p:txBody>
          <a:bodyPr/>
          <a:lstStyle/>
          <a:p>
            <a:r>
              <a:rPr lang="sv-SE"/>
              <a:t>Tjänstedesign i Karlskrona kommun</a:t>
            </a:r>
          </a:p>
        </p:txBody>
      </p:sp>
      <p:sp>
        <p:nvSpPr>
          <p:cNvPr id="4" name="Rubrik 3">
            <a:extLst>
              <a:ext uri="{FF2B5EF4-FFF2-40B4-BE49-F238E27FC236}">
                <a16:creationId xmlns:a16="http://schemas.microsoft.com/office/drawing/2014/main" id="{8D666408-5BC7-438E-B1E7-55311FAA1DE1}"/>
              </a:ext>
            </a:extLst>
          </p:cNvPr>
          <p:cNvSpPr>
            <a:spLocks noGrp="1"/>
          </p:cNvSpPr>
          <p:nvPr>
            <p:ph type="ctrTitle"/>
          </p:nvPr>
        </p:nvSpPr>
        <p:spPr/>
        <p:txBody>
          <a:bodyPr anchor="t"/>
          <a:lstStyle/>
          <a:p>
            <a:r>
              <a:rPr lang="sv-SE"/>
              <a:t>Socialförvaltningen </a:t>
            </a:r>
            <a:br>
              <a:rPr lang="sv-SE"/>
            </a:br>
            <a:r>
              <a:rPr lang="sv-SE"/>
              <a:t>&amp; tjänstedesign</a:t>
            </a:r>
          </a:p>
        </p:txBody>
      </p:sp>
    </p:spTree>
    <p:extLst>
      <p:ext uri="{BB962C8B-B14F-4D97-AF65-F5344CB8AC3E}">
        <p14:creationId xmlns:p14="http://schemas.microsoft.com/office/powerpoint/2010/main" val="18729128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ubrik 4">
            <a:extLst>
              <a:ext uri="{FF2B5EF4-FFF2-40B4-BE49-F238E27FC236}">
                <a16:creationId xmlns:a16="http://schemas.microsoft.com/office/drawing/2014/main" id="{ACF76EF8-2941-4AB2-8B7F-A7E57913C437}"/>
              </a:ext>
            </a:extLst>
          </p:cNvPr>
          <p:cNvSpPr>
            <a:spLocks noGrp="1"/>
          </p:cNvSpPr>
          <p:nvPr>
            <p:ph type="title"/>
          </p:nvPr>
        </p:nvSpPr>
        <p:spPr>
          <a:xfrm>
            <a:off x="2209800" y="260350"/>
            <a:ext cx="7772400" cy="864394"/>
          </a:xfrm>
        </p:spPr>
        <p:txBody>
          <a:bodyPr/>
          <a:lstStyle/>
          <a:p>
            <a:r>
              <a:rPr lang="sv-SE" sz="3600"/>
              <a:t>Mod</a:t>
            </a:r>
          </a:p>
        </p:txBody>
      </p:sp>
      <p:pic>
        <p:nvPicPr>
          <p:cNvPr id="4" name="Bildobjekt 3">
            <a:extLst>
              <a:ext uri="{FF2B5EF4-FFF2-40B4-BE49-F238E27FC236}">
                <a16:creationId xmlns:a16="http://schemas.microsoft.com/office/drawing/2014/main" id="{5CC9BA11-81E1-4765-BFB2-3E3405CE4560}"/>
              </a:ext>
            </a:extLst>
          </p:cNvPr>
          <p:cNvPicPr>
            <a:picLocks noChangeAspect="1"/>
          </p:cNvPicPr>
          <p:nvPr/>
        </p:nvPicPr>
        <p:blipFill>
          <a:blip r:embed="rId2"/>
          <a:stretch>
            <a:fillRect/>
          </a:stretch>
        </p:blipFill>
        <p:spPr>
          <a:xfrm>
            <a:off x="2507676" y="1556793"/>
            <a:ext cx="7176649" cy="4040353"/>
          </a:xfrm>
          <a:prstGeom prst="rect">
            <a:avLst/>
          </a:prstGeom>
        </p:spPr>
      </p:pic>
    </p:spTree>
    <p:extLst>
      <p:ext uri="{BB962C8B-B14F-4D97-AF65-F5344CB8AC3E}">
        <p14:creationId xmlns:p14="http://schemas.microsoft.com/office/powerpoint/2010/main" val="27933243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innehåll 1">
            <a:extLst>
              <a:ext uri="{FF2B5EF4-FFF2-40B4-BE49-F238E27FC236}">
                <a16:creationId xmlns:a16="http://schemas.microsoft.com/office/drawing/2014/main" id="{F6D17687-7AD1-A038-F986-1FFC8B56307F}"/>
              </a:ext>
            </a:extLst>
          </p:cNvPr>
          <p:cNvSpPr>
            <a:spLocks noGrp="1"/>
          </p:cNvSpPr>
          <p:nvPr>
            <p:ph idx="1"/>
          </p:nvPr>
        </p:nvSpPr>
        <p:spPr>
          <a:xfrm>
            <a:off x="518453" y="816470"/>
            <a:ext cx="10442575" cy="5074629"/>
          </a:xfrm>
        </p:spPr>
        <p:txBody>
          <a:bodyPr vert="horz" lIns="0" tIns="0" rIns="0" bIns="0" rtlCol="0" anchor="t">
            <a:normAutofit/>
          </a:bodyPr>
          <a:lstStyle/>
          <a:p>
            <a:pPr marL="0" indent="0">
              <a:buNone/>
            </a:pPr>
            <a:r>
              <a:rPr lang="sv-SE" b="1" dirty="0">
                <a:cs typeface="Arial"/>
              </a:rPr>
              <a:t>Utdrag ur Socialförvaltningens verksamhetsplan 2022:</a:t>
            </a:r>
          </a:p>
          <a:p>
            <a:pPr marL="0" indent="0">
              <a:buNone/>
            </a:pPr>
            <a:endParaRPr lang="sv-SE" b="1" dirty="0">
              <a:cs typeface="Arial"/>
            </a:endParaRPr>
          </a:p>
          <a:p>
            <a:pPr marL="0" indent="0">
              <a:buNone/>
            </a:pPr>
            <a:r>
              <a:rPr lang="sv-SE" sz="2400" b="1" i="1" dirty="0">
                <a:cs typeface="Arial"/>
              </a:rPr>
              <a:t>"För att få igång arbetet med innovation och som en hjälp ör att utveckla innovativa lösningar inom socialförvaltningen pågår en förvaltningsövergripande utbildningssatsning i metoden tjänstedesign." </a:t>
            </a:r>
          </a:p>
          <a:p>
            <a:pPr marL="0" indent="0">
              <a:buNone/>
            </a:pPr>
            <a:endParaRPr lang="sv-SE" sz="2400" dirty="0">
              <a:cs typeface="Arial"/>
            </a:endParaRPr>
          </a:p>
          <a:p>
            <a:pPr marL="0" indent="0">
              <a:buNone/>
            </a:pPr>
            <a:r>
              <a:rPr lang="sv-SE" sz="2400" b="1" i="1" dirty="0">
                <a:cs typeface="Arial"/>
              </a:rPr>
              <a:t>"Hittills har förvaltningen 21 arbetsböcker fulla med kreativa, innovativa idéer från de deltagare som har gått utbildningen och flera kommer förhoppningsvis att komma in. Många av idéerna kommer förvaltningen att arbeta vidare med i våra nya verksamheter."</a:t>
            </a:r>
          </a:p>
          <a:p>
            <a:pPr marL="0" indent="0">
              <a:buNone/>
            </a:pPr>
            <a:endParaRPr lang="sv-SE" dirty="0">
              <a:cs typeface="Arial"/>
            </a:endParaRPr>
          </a:p>
        </p:txBody>
      </p:sp>
      <p:sp>
        <p:nvSpPr>
          <p:cNvPr id="3" name="Platshållare för sidfot 2">
            <a:extLst>
              <a:ext uri="{FF2B5EF4-FFF2-40B4-BE49-F238E27FC236}">
                <a16:creationId xmlns:a16="http://schemas.microsoft.com/office/drawing/2014/main" id="{D449C23D-54BC-C783-2C17-11F47AD64385}"/>
              </a:ext>
            </a:extLst>
          </p:cNvPr>
          <p:cNvSpPr>
            <a:spLocks noGrp="1"/>
          </p:cNvSpPr>
          <p:nvPr>
            <p:ph type="ftr" sz="quarter" idx="11"/>
          </p:nvPr>
        </p:nvSpPr>
        <p:spPr/>
        <p:txBody>
          <a:bodyPr/>
          <a:lstStyle/>
          <a:p>
            <a:r>
              <a:rPr lang="sv-SE"/>
              <a:t>Tjänstedesign i Karlskrona kommun</a:t>
            </a:r>
          </a:p>
        </p:txBody>
      </p:sp>
      <p:sp>
        <p:nvSpPr>
          <p:cNvPr id="4" name="Platshållare för bildnummer 3">
            <a:extLst>
              <a:ext uri="{FF2B5EF4-FFF2-40B4-BE49-F238E27FC236}">
                <a16:creationId xmlns:a16="http://schemas.microsoft.com/office/drawing/2014/main" id="{FEADADFC-96C1-2620-E3C0-2A3102539CCC}"/>
              </a:ext>
            </a:extLst>
          </p:cNvPr>
          <p:cNvSpPr>
            <a:spLocks noGrp="1"/>
          </p:cNvSpPr>
          <p:nvPr>
            <p:ph type="sldNum" sz="quarter" idx="12"/>
          </p:nvPr>
        </p:nvSpPr>
        <p:spPr/>
        <p:txBody>
          <a:bodyPr/>
          <a:lstStyle/>
          <a:p>
            <a:fld id="{6D2D5425-E526-42F0-B2EA-08BDC2F5FD53}" type="slidenum">
              <a:rPr lang="sv-SE" smtClean="0"/>
              <a:t>51</a:t>
            </a:fld>
            <a:endParaRPr lang="sv-SE"/>
          </a:p>
        </p:txBody>
      </p:sp>
    </p:spTree>
    <p:extLst>
      <p:ext uri="{BB962C8B-B14F-4D97-AF65-F5344CB8AC3E}">
        <p14:creationId xmlns:p14="http://schemas.microsoft.com/office/powerpoint/2010/main" val="20904940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nsertedImage">
            <a:extLst>
              <a:ext uri="{FF2B5EF4-FFF2-40B4-BE49-F238E27FC236}">
                <a16:creationId xmlns:a16="http://schemas.microsoft.com/office/drawing/2014/main" id="{60D51CBC-295E-4116-B366-541148174D5C}"/>
              </a:ext>
            </a:extLst>
          </p:cNvPr>
          <p:cNvPicPr>
            <a:picLocks noGrp="1"/>
          </p:cNvPicPr>
          <p:nvPr>
            <p:ph type="pic" sz="quarter" idx="13"/>
          </p:nvPr>
        </p:nvPicPr>
        <p:blipFill>
          <a:blip r:embed="rId3">
            <a:extLst>
              <a:ext uri="{28A0092B-C50C-407E-A947-70E740481C1C}">
                <a14:useLocalDpi xmlns:a14="http://schemas.microsoft.com/office/drawing/2010/main" val="0"/>
              </a:ext>
            </a:extLst>
          </a:blip>
          <a:srcRect l="20438" r="20438"/>
          <a:stretch>
            <a:fillRect/>
          </a:stretch>
        </p:blipFill>
        <p:spPr/>
      </p:pic>
      <p:sp>
        <p:nvSpPr>
          <p:cNvPr id="3" name="Platshållare för innehåll 2"/>
          <p:cNvSpPr>
            <a:spLocks noGrp="1"/>
          </p:cNvSpPr>
          <p:nvPr>
            <p:ph idx="1"/>
          </p:nvPr>
        </p:nvSpPr>
        <p:spPr>
          <a:xfrm>
            <a:off x="6581847" y="405402"/>
            <a:ext cx="5172188" cy="6039786"/>
          </a:xfrm>
        </p:spPr>
        <p:txBody>
          <a:bodyPr vert="horz" lIns="91440" tIns="45720" rIns="91440" bIns="45720" rtlCol="0" anchor="t">
            <a:normAutofit fontScale="92500" lnSpcReduction="10000"/>
          </a:bodyPr>
          <a:lstStyle/>
          <a:p>
            <a:pPr marL="0" indent="0">
              <a:lnSpc>
                <a:spcPct val="120000"/>
              </a:lnSpc>
              <a:buNone/>
            </a:pPr>
            <a:r>
              <a:rPr lang="sv-SE" sz="1600" b="1" i="1">
                <a:cs typeface="Calibri" panose="020F0502020204030204" pitchFamily="34" charset="0"/>
              </a:rPr>
              <a:t>1. ”BEMÖTANDE – TYDLIGA SF”</a:t>
            </a:r>
          </a:p>
          <a:p>
            <a:pPr marL="0" indent="0">
              <a:lnSpc>
                <a:spcPct val="120000"/>
              </a:lnSpc>
              <a:buNone/>
            </a:pPr>
            <a:r>
              <a:rPr lang="sv-SE" sz="1300" b="1">
                <a:solidFill>
                  <a:srgbClr val="F73B80"/>
                </a:solidFill>
                <a:cs typeface="Calibri" panose="020F0502020204030204" pitchFamily="34" charset="0"/>
              </a:rPr>
              <a:t>Hur kan vi få invånarna i Karlskrona Kommun att känna tillit till Socialförvaltningen?</a:t>
            </a:r>
          </a:p>
          <a:p>
            <a:pPr marL="0" indent="0">
              <a:lnSpc>
                <a:spcPct val="120000"/>
              </a:lnSpc>
              <a:buNone/>
            </a:pPr>
            <a:r>
              <a:rPr lang="sv-SE" sz="1100" b="1">
                <a:cs typeface="Calibri" panose="020F0502020204030204" pitchFamily="34" charset="0"/>
              </a:rPr>
              <a:t>Målgrupp: </a:t>
            </a:r>
            <a:r>
              <a:rPr lang="sv-SE" sz="1100">
                <a:cs typeface="Calibri" panose="020F0502020204030204" pitchFamily="34" charset="0"/>
              </a:rPr>
              <a:t>Invånarna i Karlskrona Kommun som har mer regelbunden kontakt med Socialtjänsten.</a:t>
            </a:r>
          </a:p>
          <a:p>
            <a:pPr marL="0" indent="0">
              <a:lnSpc>
                <a:spcPct val="120000"/>
              </a:lnSpc>
              <a:buNone/>
            </a:pPr>
            <a:endParaRPr lang="sv-SE" sz="1050">
              <a:cs typeface="Calibri" panose="020F0502020204030204" pitchFamily="34" charset="0"/>
            </a:endParaRPr>
          </a:p>
          <a:p>
            <a:pPr marL="0" indent="0">
              <a:lnSpc>
                <a:spcPct val="120000"/>
              </a:lnSpc>
              <a:buNone/>
            </a:pPr>
            <a:r>
              <a:rPr lang="sv-SE" sz="1600" b="1" i="1">
                <a:cs typeface="Calibri"/>
              </a:rPr>
              <a:t>2. ”SERVICETJÄNSTER – INBJUDANDE SF”</a:t>
            </a:r>
          </a:p>
          <a:p>
            <a:pPr marL="0" indent="0">
              <a:lnSpc>
                <a:spcPct val="120000"/>
              </a:lnSpc>
              <a:buNone/>
            </a:pPr>
            <a:r>
              <a:rPr lang="sv-SE" sz="1300" b="1">
                <a:solidFill>
                  <a:srgbClr val="F73B80"/>
                </a:solidFill>
                <a:cs typeface="Calibri" panose="020F0502020204030204" pitchFamily="34" charset="0"/>
              </a:rPr>
              <a:t>Hur kan vi ge våra invånare den service och den hjälp de behöver i ett så tidigt skede som möjligt?</a:t>
            </a:r>
          </a:p>
          <a:p>
            <a:pPr marL="0" indent="0">
              <a:lnSpc>
                <a:spcPct val="120000"/>
              </a:lnSpc>
              <a:buNone/>
            </a:pPr>
            <a:r>
              <a:rPr lang="sv-SE" sz="1050" b="1">
                <a:cs typeface="Calibri" panose="020F0502020204030204" pitchFamily="34" charset="0"/>
              </a:rPr>
              <a:t>Målgrupp: </a:t>
            </a:r>
            <a:r>
              <a:rPr lang="sv-SE" sz="1050">
                <a:cs typeface="Calibri" panose="020F0502020204030204" pitchFamily="34" charset="0"/>
              </a:rPr>
              <a:t>Invånarna i Karlskrona Kommun som är vårdnadshavare till, eller har kontakt med, barn och/eller ungdomar i grundskoleåldrarna.</a:t>
            </a:r>
          </a:p>
          <a:p>
            <a:pPr marL="0" indent="0">
              <a:lnSpc>
                <a:spcPct val="120000"/>
              </a:lnSpc>
              <a:buNone/>
            </a:pPr>
            <a:endParaRPr lang="sv-SE" sz="1050">
              <a:cs typeface="Calibri" panose="020F0502020204030204" pitchFamily="34" charset="0"/>
            </a:endParaRPr>
          </a:p>
          <a:p>
            <a:pPr marL="0" indent="0">
              <a:lnSpc>
                <a:spcPct val="120000"/>
              </a:lnSpc>
              <a:buNone/>
            </a:pPr>
            <a:r>
              <a:rPr lang="sv-SE" sz="1600" b="1" i="1">
                <a:cs typeface="Calibri" panose="020F0502020204030204" pitchFamily="34" charset="0"/>
              </a:rPr>
              <a:t>3. ”STÄNDIGA FÖRBÄTTRINGAR – ENGAGERADE SF”</a:t>
            </a:r>
          </a:p>
          <a:p>
            <a:pPr marL="0" indent="0">
              <a:lnSpc>
                <a:spcPct val="120000"/>
              </a:lnSpc>
              <a:buNone/>
            </a:pPr>
            <a:r>
              <a:rPr lang="sv-SE" sz="1300" b="1">
                <a:solidFill>
                  <a:srgbClr val="F73B80"/>
                </a:solidFill>
                <a:cs typeface="Calibri" panose="020F0502020204030204" pitchFamily="34" charset="0"/>
              </a:rPr>
              <a:t>Hur kan vi skapa ett engagerande, inkluderande, tillåtande och innovativt klimat på Socialförvaltningen?</a:t>
            </a:r>
          </a:p>
          <a:p>
            <a:pPr marL="0" indent="0">
              <a:lnSpc>
                <a:spcPct val="120000"/>
              </a:lnSpc>
              <a:buNone/>
            </a:pPr>
            <a:r>
              <a:rPr lang="sv-SE" sz="1050" b="1">
                <a:cs typeface="Calibri" panose="020F0502020204030204" pitchFamily="34" charset="0"/>
              </a:rPr>
              <a:t>Målgrupp: </a:t>
            </a:r>
            <a:r>
              <a:rPr lang="sv-SE" sz="1050">
                <a:cs typeface="Calibri" panose="020F0502020204030204" pitchFamily="34" charset="0"/>
              </a:rPr>
              <a:t>Medarbetare på Karlskrona Kommuns Socialförvaltning.</a:t>
            </a:r>
          </a:p>
          <a:p>
            <a:pPr marL="0" indent="0">
              <a:lnSpc>
                <a:spcPct val="120000"/>
              </a:lnSpc>
              <a:buNone/>
            </a:pPr>
            <a:endParaRPr lang="sv-SE" sz="1050">
              <a:cs typeface="Calibri" panose="020F0502020204030204" pitchFamily="34" charset="0"/>
            </a:endParaRPr>
          </a:p>
          <a:p>
            <a:pPr marL="0" indent="0">
              <a:lnSpc>
                <a:spcPct val="120000"/>
              </a:lnSpc>
              <a:buNone/>
            </a:pPr>
            <a:r>
              <a:rPr lang="sv-SE" sz="1600" b="1" i="1">
                <a:cs typeface="Calibri" panose="020F0502020204030204" pitchFamily="34" charset="0"/>
              </a:rPr>
              <a:t>4. ”TILLGÄNGLIGHET – TILLGÄNGLIGA SF”</a:t>
            </a:r>
          </a:p>
          <a:p>
            <a:pPr marL="0" indent="0">
              <a:lnSpc>
                <a:spcPct val="120000"/>
              </a:lnSpc>
              <a:buNone/>
            </a:pPr>
            <a:r>
              <a:rPr lang="sv-SE" sz="1300" b="1">
                <a:solidFill>
                  <a:srgbClr val="F73B80"/>
                </a:solidFill>
                <a:cs typeface="Calibri" panose="020F0502020204030204" pitchFamily="34" charset="0"/>
              </a:rPr>
              <a:t>Hur kan vi göra det lättare för invånarna i Karlskrona att kontakta Socialförvaltningen?</a:t>
            </a:r>
          </a:p>
          <a:p>
            <a:pPr marL="0" indent="0">
              <a:lnSpc>
                <a:spcPct val="120000"/>
              </a:lnSpc>
              <a:buNone/>
            </a:pPr>
            <a:r>
              <a:rPr lang="sv-SE" sz="1050" b="1">
                <a:cs typeface="Calibri" panose="020F0502020204030204" pitchFamily="34" charset="0"/>
              </a:rPr>
              <a:t>Målgrupp: </a:t>
            </a:r>
            <a:r>
              <a:rPr lang="sv-SE" sz="1050">
                <a:cs typeface="Calibri" panose="020F0502020204030204" pitchFamily="34" charset="0"/>
              </a:rPr>
              <a:t>Invånarna i Karlskrona Kommun.</a:t>
            </a:r>
          </a:p>
          <a:p>
            <a:pPr>
              <a:lnSpc>
                <a:spcPct val="120000"/>
              </a:lnSpc>
            </a:pPr>
            <a:endParaRPr lang="sv-SE" sz="1050">
              <a:cs typeface="Calibri" panose="020F0502020204030204" pitchFamily="34" charset="0"/>
            </a:endParaRPr>
          </a:p>
          <a:p>
            <a:pPr marL="0" indent="0">
              <a:lnSpc>
                <a:spcPct val="120000"/>
              </a:lnSpc>
              <a:buNone/>
            </a:pPr>
            <a:endParaRPr lang="sv-SE" sz="1050">
              <a:cs typeface="Calibri" panose="020F0502020204030204" pitchFamily="34" charset="0"/>
            </a:endParaRPr>
          </a:p>
        </p:txBody>
      </p:sp>
      <p:sp>
        <p:nvSpPr>
          <p:cNvPr id="4" name="Platshållare för bildnummer 3">
            <a:extLst>
              <a:ext uri="{FF2B5EF4-FFF2-40B4-BE49-F238E27FC236}">
                <a16:creationId xmlns:a16="http://schemas.microsoft.com/office/drawing/2014/main" id="{07B204EB-4C42-4B14-8901-8C880A3A287C}"/>
              </a:ext>
            </a:extLst>
          </p:cNvPr>
          <p:cNvSpPr>
            <a:spLocks noGrp="1"/>
          </p:cNvSpPr>
          <p:nvPr>
            <p:ph type="sldNum" sz="quarter" idx="12"/>
          </p:nvPr>
        </p:nvSpPr>
        <p:spPr>
          <a:prstGeom prst="rect">
            <a:avLst/>
          </a:prstGeom>
        </p:spPr>
        <p:txBody>
          <a:bodyPr vert="horz" lIns="91440" tIns="45720" rIns="91440" bIns="45720" rtlCol="0" anchor="ctr"/>
          <a:lstStyle>
            <a:defPPr>
              <a:defRPr lang="sv-SE"/>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44A5D00-1160-406B-8205-4F55E63EE66F}" type="slidenum">
              <a:rPr lang="sv-SE" smtClean="0"/>
              <a:pPr/>
              <a:t>52</a:t>
            </a:fld>
            <a:endParaRPr lang="sv-SE"/>
          </a:p>
        </p:txBody>
      </p:sp>
      <p:sp>
        <p:nvSpPr>
          <p:cNvPr id="16" name="Platshållare för sidfot 2">
            <a:extLst>
              <a:ext uri="{FF2B5EF4-FFF2-40B4-BE49-F238E27FC236}">
                <a16:creationId xmlns:a16="http://schemas.microsoft.com/office/drawing/2014/main" id="{081F1492-BAAA-4E3D-8896-61B0E6F4BE03}"/>
              </a:ext>
            </a:extLst>
          </p:cNvPr>
          <p:cNvSpPr>
            <a:spLocks noGrp="1"/>
          </p:cNvSpPr>
          <p:nvPr>
            <p:ph type="ftr" sz="quarter" idx="11"/>
          </p:nvPr>
        </p:nvSpPr>
        <p:spPr>
          <a:xfrm>
            <a:off x="515937" y="152515"/>
            <a:ext cx="5094215" cy="250705"/>
          </a:xfrm>
        </p:spPr>
        <p:txBody>
          <a:bodyPr/>
          <a:lstStyle/>
          <a:p>
            <a:r>
              <a:rPr lang="sv-SE"/>
              <a:t>Tjänstedesign i Karlskrona kommun</a:t>
            </a:r>
          </a:p>
        </p:txBody>
      </p:sp>
    </p:spTree>
    <p:extLst>
      <p:ext uri="{BB962C8B-B14F-4D97-AF65-F5344CB8AC3E}">
        <p14:creationId xmlns:p14="http://schemas.microsoft.com/office/powerpoint/2010/main" val="16986092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Bildobjekt 8">
            <a:extLst>
              <a:ext uri="{FF2B5EF4-FFF2-40B4-BE49-F238E27FC236}">
                <a16:creationId xmlns:a16="http://schemas.microsoft.com/office/drawing/2014/main" id="{3231B4A0-2E45-4947-AAEF-0B888E0A4D10}"/>
              </a:ext>
            </a:extLst>
          </p:cNvPr>
          <p:cNvPicPr>
            <a:picLocks noChangeAspect="1"/>
          </p:cNvPicPr>
          <p:nvPr/>
        </p:nvPicPr>
        <p:blipFill>
          <a:blip r:embed="rId2"/>
          <a:srcRect t="39" b="-153"/>
          <a:stretch/>
        </p:blipFill>
        <p:spPr>
          <a:xfrm>
            <a:off x="168355" y="153402"/>
            <a:ext cx="11795913" cy="6469441"/>
          </a:xfrm>
          <a:prstGeom prst="rect">
            <a:avLst/>
          </a:prstGeom>
          <a:no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Platshållare för sidfot 2">
            <a:extLst>
              <a:ext uri="{FF2B5EF4-FFF2-40B4-BE49-F238E27FC236}">
                <a16:creationId xmlns:a16="http://schemas.microsoft.com/office/drawing/2014/main" id="{353E685E-2732-4F21-A32F-5D3FA7D36F44}"/>
              </a:ext>
            </a:extLst>
          </p:cNvPr>
          <p:cNvSpPr>
            <a:spLocks noGrp="1"/>
          </p:cNvSpPr>
          <p:nvPr>
            <p:ph type="ftr" sz="quarter" idx="11"/>
          </p:nvPr>
        </p:nvSpPr>
        <p:spPr>
          <a:xfrm>
            <a:off x="515937" y="152515"/>
            <a:ext cx="5094215" cy="250705"/>
          </a:xfrm>
        </p:spPr>
        <p:txBody>
          <a:bodyPr anchor="ctr">
            <a:normAutofit fontScale="92500" lnSpcReduction="10000"/>
          </a:bodyPr>
          <a:lstStyle/>
          <a:p>
            <a:pPr>
              <a:spcAft>
                <a:spcPts val="600"/>
              </a:spcAft>
            </a:pPr>
            <a:r>
              <a:rPr lang="sv-SE"/>
              <a:t>Tjänstedesign i Karlskrona kommun</a:t>
            </a:r>
          </a:p>
        </p:txBody>
      </p:sp>
      <p:sp>
        <p:nvSpPr>
          <p:cNvPr id="14" name="Slide Number Placeholder 3">
            <a:extLst>
              <a:ext uri="{FF2B5EF4-FFF2-40B4-BE49-F238E27FC236}">
                <a16:creationId xmlns:a16="http://schemas.microsoft.com/office/drawing/2014/main" id="{5864B921-74E6-CC84-6760-A16CE2B4D14A}"/>
              </a:ext>
            </a:extLst>
          </p:cNvPr>
          <p:cNvSpPr>
            <a:spLocks noGrp="1"/>
          </p:cNvSpPr>
          <p:nvPr>
            <p:ph type="sldNum" sz="quarter" idx="12"/>
          </p:nvPr>
        </p:nvSpPr>
        <p:spPr>
          <a:xfrm>
            <a:off x="11317287" y="153402"/>
            <a:ext cx="358775" cy="252000"/>
          </a:xfrm>
        </p:spPr>
        <p:txBody>
          <a:bodyPr/>
          <a:lstStyle/>
          <a:p>
            <a:pPr>
              <a:spcAft>
                <a:spcPts val="600"/>
              </a:spcAft>
            </a:pPr>
            <a:fld id="{6D2D5425-E526-42F0-B2EA-08BDC2F5FD53}" type="slidenum">
              <a:rPr lang="sv-SE" smtClean="0"/>
              <a:pPr>
                <a:spcAft>
                  <a:spcPts val="600"/>
                </a:spcAft>
              </a:pPr>
              <a:t>53</a:t>
            </a:fld>
            <a:endParaRPr lang="sv-SE"/>
          </a:p>
        </p:txBody>
      </p:sp>
    </p:spTree>
    <p:extLst>
      <p:ext uri="{BB962C8B-B14F-4D97-AF65-F5344CB8AC3E}">
        <p14:creationId xmlns:p14="http://schemas.microsoft.com/office/powerpoint/2010/main" val="36936468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Bildobjekt 17">
            <a:extLst>
              <a:ext uri="{FF2B5EF4-FFF2-40B4-BE49-F238E27FC236}">
                <a16:creationId xmlns:a16="http://schemas.microsoft.com/office/drawing/2014/main" id="{5FEEBBD2-52E9-461B-8C01-342362228653}"/>
              </a:ext>
            </a:extLst>
          </p:cNvPr>
          <p:cNvPicPr>
            <a:picLocks noChangeAspect="1"/>
          </p:cNvPicPr>
          <p:nvPr/>
        </p:nvPicPr>
        <p:blipFill>
          <a:blip r:embed="rId2"/>
          <a:stretch>
            <a:fillRect/>
          </a:stretch>
        </p:blipFill>
        <p:spPr>
          <a:xfrm>
            <a:off x="6488277" y="4867317"/>
            <a:ext cx="4525006" cy="3810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Rubrik 3">
            <a:extLst>
              <a:ext uri="{FF2B5EF4-FFF2-40B4-BE49-F238E27FC236}">
                <a16:creationId xmlns:a16="http://schemas.microsoft.com/office/drawing/2014/main" id="{7A014695-2A75-4EE4-B6DA-4C441BDE5191}"/>
              </a:ext>
            </a:extLst>
          </p:cNvPr>
          <p:cNvSpPr>
            <a:spLocks noGrp="1"/>
          </p:cNvSpPr>
          <p:nvPr>
            <p:ph type="title"/>
          </p:nvPr>
        </p:nvSpPr>
        <p:spPr/>
        <p:txBody>
          <a:bodyPr anchor="t"/>
          <a:lstStyle/>
          <a:p>
            <a:r>
              <a:rPr lang="sv-SE" sz="3600"/>
              <a:t>Socialförvaltningens utvärdering</a:t>
            </a:r>
          </a:p>
        </p:txBody>
      </p:sp>
      <p:sp>
        <p:nvSpPr>
          <p:cNvPr id="9" name="Platshållare för sidfot 2">
            <a:extLst>
              <a:ext uri="{FF2B5EF4-FFF2-40B4-BE49-F238E27FC236}">
                <a16:creationId xmlns:a16="http://schemas.microsoft.com/office/drawing/2014/main" id="{02EF513B-2BAA-4693-9D28-7AA3B984AF75}"/>
              </a:ext>
            </a:extLst>
          </p:cNvPr>
          <p:cNvSpPr>
            <a:spLocks noGrp="1"/>
          </p:cNvSpPr>
          <p:nvPr>
            <p:ph type="ftr" sz="quarter" idx="11"/>
          </p:nvPr>
        </p:nvSpPr>
        <p:spPr/>
        <p:txBody>
          <a:bodyPr/>
          <a:lstStyle/>
          <a:p>
            <a:r>
              <a:rPr lang="sv-SE"/>
              <a:t>Tjänstedesign i Karlskrona kommun</a:t>
            </a:r>
          </a:p>
        </p:txBody>
      </p:sp>
      <p:sp>
        <p:nvSpPr>
          <p:cNvPr id="2" name="Platshållare för bildnummer 1">
            <a:extLst>
              <a:ext uri="{FF2B5EF4-FFF2-40B4-BE49-F238E27FC236}">
                <a16:creationId xmlns:a16="http://schemas.microsoft.com/office/drawing/2014/main" id="{D8CD769E-F076-4634-B9BD-198EB8DC50A1}"/>
              </a:ext>
            </a:extLst>
          </p:cNvPr>
          <p:cNvSpPr>
            <a:spLocks noGrp="1"/>
          </p:cNvSpPr>
          <p:nvPr>
            <p:ph type="sldNum" sz="quarter" idx="12"/>
          </p:nvPr>
        </p:nvSpPr>
        <p:spPr>
          <a:prstGeom prst="rect">
            <a:avLst/>
          </a:prstGeom>
        </p:spPr>
        <p:txBody>
          <a:bodyPr vert="horz" lIns="91440" tIns="45720" rIns="91440" bIns="45720" rtlCol="0" anchor="ctr"/>
          <a:lstStyle>
            <a:defPPr>
              <a:defRPr lang="sv-SE"/>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744A5D00-1160-406B-8205-4F55E63EE66F}" type="slidenum">
              <a:rPr lang="sv-SE" smtClean="0"/>
              <a:pPr>
                <a:defRPr/>
              </a:pPr>
              <a:t>54</a:t>
            </a:fld>
            <a:endParaRPr lang="sv-SE"/>
          </a:p>
        </p:txBody>
      </p:sp>
      <p:pic>
        <p:nvPicPr>
          <p:cNvPr id="14" name="Bildobjekt 13">
            <a:extLst>
              <a:ext uri="{FF2B5EF4-FFF2-40B4-BE49-F238E27FC236}">
                <a16:creationId xmlns:a16="http://schemas.microsoft.com/office/drawing/2014/main" id="{2A65C68A-59E8-4F4C-8B85-A5DF16DC637B}"/>
              </a:ext>
            </a:extLst>
          </p:cNvPr>
          <p:cNvPicPr>
            <a:picLocks noChangeAspect="1"/>
          </p:cNvPicPr>
          <p:nvPr/>
        </p:nvPicPr>
        <p:blipFill>
          <a:blip r:embed="rId3"/>
          <a:stretch>
            <a:fillRect/>
          </a:stretch>
        </p:blipFill>
        <p:spPr>
          <a:xfrm>
            <a:off x="1008455" y="4053059"/>
            <a:ext cx="6533629" cy="5615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Bildobjekt 15">
            <a:extLst>
              <a:ext uri="{FF2B5EF4-FFF2-40B4-BE49-F238E27FC236}">
                <a16:creationId xmlns:a16="http://schemas.microsoft.com/office/drawing/2014/main" id="{DA9290EA-0EAC-4307-B3B3-42EA68AA429D}"/>
              </a:ext>
            </a:extLst>
          </p:cNvPr>
          <p:cNvPicPr>
            <a:picLocks noChangeAspect="1"/>
          </p:cNvPicPr>
          <p:nvPr/>
        </p:nvPicPr>
        <p:blipFill>
          <a:blip r:embed="rId4"/>
          <a:stretch>
            <a:fillRect/>
          </a:stretch>
        </p:blipFill>
        <p:spPr>
          <a:xfrm>
            <a:off x="515937" y="5592759"/>
            <a:ext cx="6996785" cy="56021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12" name="Grupp 11">
            <a:extLst>
              <a:ext uri="{FF2B5EF4-FFF2-40B4-BE49-F238E27FC236}">
                <a16:creationId xmlns:a16="http://schemas.microsoft.com/office/drawing/2014/main" id="{8F8D2623-FEE4-4AC8-81C6-E3AD722766C7}"/>
              </a:ext>
            </a:extLst>
          </p:cNvPr>
          <p:cNvGrpSpPr/>
          <p:nvPr/>
        </p:nvGrpSpPr>
        <p:grpSpPr>
          <a:xfrm>
            <a:off x="1008455" y="1321241"/>
            <a:ext cx="10175090" cy="2288601"/>
            <a:chOff x="234981" y="1321241"/>
            <a:chExt cx="10175090" cy="2288601"/>
          </a:xfrm>
        </p:grpSpPr>
        <p:pic>
          <p:nvPicPr>
            <p:cNvPr id="7" name="Bildobjekt 6">
              <a:extLst>
                <a:ext uri="{FF2B5EF4-FFF2-40B4-BE49-F238E27FC236}">
                  <a16:creationId xmlns:a16="http://schemas.microsoft.com/office/drawing/2014/main" id="{1645CB48-D34D-4A5E-9FD5-55A7041B727A}"/>
                </a:ext>
              </a:extLst>
            </p:cNvPr>
            <p:cNvPicPr>
              <a:picLocks noChangeAspect="1"/>
            </p:cNvPicPr>
            <p:nvPr/>
          </p:nvPicPr>
          <p:blipFill>
            <a:blip r:embed="rId5"/>
            <a:stretch>
              <a:fillRect/>
            </a:stretch>
          </p:blipFill>
          <p:spPr>
            <a:xfrm>
              <a:off x="234981" y="1322008"/>
              <a:ext cx="4990670" cy="22878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Bildobjekt 9">
              <a:extLst>
                <a:ext uri="{FF2B5EF4-FFF2-40B4-BE49-F238E27FC236}">
                  <a16:creationId xmlns:a16="http://schemas.microsoft.com/office/drawing/2014/main" id="{50C6EFD2-D360-44B8-BAE8-7A4A083CC1EF}"/>
                </a:ext>
              </a:extLst>
            </p:cNvPr>
            <p:cNvPicPr>
              <a:picLocks noChangeAspect="1"/>
            </p:cNvPicPr>
            <p:nvPr/>
          </p:nvPicPr>
          <p:blipFill>
            <a:blip r:embed="rId6"/>
            <a:stretch>
              <a:fillRect/>
            </a:stretch>
          </p:blipFill>
          <p:spPr>
            <a:xfrm>
              <a:off x="5544542" y="1321241"/>
              <a:ext cx="4865529" cy="22878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17044047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ubrik 3">
            <a:extLst>
              <a:ext uri="{FF2B5EF4-FFF2-40B4-BE49-F238E27FC236}">
                <a16:creationId xmlns:a16="http://schemas.microsoft.com/office/drawing/2014/main" id="{D422AD05-C1B2-4973-A431-01A79F8B696F}"/>
              </a:ext>
            </a:extLst>
          </p:cNvPr>
          <p:cNvSpPr>
            <a:spLocks noGrp="1"/>
          </p:cNvSpPr>
          <p:nvPr>
            <p:ph type="title"/>
          </p:nvPr>
        </p:nvSpPr>
        <p:spPr/>
        <p:txBody>
          <a:bodyPr anchor="t"/>
          <a:lstStyle/>
          <a:p>
            <a:r>
              <a:rPr lang="sv-SE" sz="3600"/>
              <a:t>Socialförvaltningens utvärdering</a:t>
            </a:r>
          </a:p>
        </p:txBody>
      </p:sp>
      <p:sp>
        <p:nvSpPr>
          <p:cNvPr id="2" name="Platshållare för bildnummer 1">
            <a:extLst>
              <a:ext uri="{FF2B5EF4-FFF2-40B4-BE49-F238E27FC236}">
                <a16:creationId xmlns:a16="http://schemas.microsoft.com/office/drawing/2014/main" id="{D8CD769E-F076-4634-B9BD-198EB8DC50A1}"/>
              </a:ext>
            </a:extLst>
          </p:cNvPr>
          <p:cNvSpPr>
            <a:spLocks noGrp="1"/>
          </p:cNvSpPr>
          <p:nvPr>
            <p:ph type="sldNum" sz="quarter" idx="12"/>
          </p:nvPr>
        </p:nvSpPr>
        <p:spPr>
          <a:prstGeom prst="rect">
            <a:avLst/>
          </a:prstGeom>
        </p:spPr>
        <p:txBody>
          <a:bodyPr vert="horz" lIns="91440" tIns="45720" rIns="91440" bIns="45720" rtlCol="0" anchor="ctr"/>
          <a:lstStyle>
            <a:defPPr>
              <a:defRPr lang="sv-SE"/>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744A5D00-1160-406B-8205-4F55E63EE66F}" type="slidenum">
              <a:rPr lang="sv-SE" smtClean="0"/>
              <a:pPr>
                <a:defRPr/>
              </a:pPr>
              <a:t>55</a:t>
            </a:fld>
            <a:endParaRPr lang="sv-SE"/>
          </a:p>
        </p:txBody>
      </p:sp>
      <p:pic>
        <p:nvPicPr>
          <p:cNvPr id="24" name="Bildobjekt 23">
            <a:extLst>
              <a:ext uri="{FF2B5EF4-FFF2-40B4-BE49-F238E27FC236}">
                <a16:creationId xmlns:a16="http://schemas.microsoft.com/office/drawing/2014/main" id="{7B1554BA-2D9A-4010-B155-B321A44A7C01}"/>
              </a:ext>
            </a:extLst>
          </p:cNvPr>
          <p:cNvPicPr>
            <a:picLocks noChangeAspect="1"/>
          </p:cNvPicPr>
          <p:nvPr/>
        </p:nvPicPr>
        <p:blipFill>
          <a:blip r:embed="rId2"/>
          <a:stretch>
            <a:fillRect/>
          </a:stretch>
        </p:blipFill>
        <p:spPr>
          <a:xfrm>
            <a:off x="331074" y="6001756"/>
            <a:ext cx="5764926" cy="4515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5" name="Bildobjekt 24">
            <a:extLst>
              <a:ext uri="{FF2B5EF4-FFF2-40B4-BE49-F238E27FC236}">
                <a16:creationId xmlns:a16="http://schemas.microsoft.com/office/drawing/2014/main" id="{DA23FEF3-A1FD-4178-82E2-CBF8571BFBFE}"/>
              </a:ext>
            </a:extLst>
          </p:cNvPr>
          <p:cNvPicPr>
            <a:picLocks noChangeAspect="1"/>
          </p:cNvPicPr>
          <p:nvPr/>
        </p:nvPicPr>
        <p:blipFill>
          <a:blip r:embed="rId3"/>
          <a:stretch>
            <a:fillRect/>
          </a:stretch>
        </p:blipFill>
        <p:spPr>
          <a:xfrm>
            <a:off x="1884701" y="5136456"/>
            <a:ext cx="7138150" cy="5615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Bildobjekt 4">
            <a:extLst>
              <a:ext uri="{FF2B5EF4-FFF2-40B4-BE49-F238E27FC236}">
                <a16:creationId xmlns:a16="http://schemas.microsoft.com/office/drawing/2014/main" id="{3E5F0A77-F803-4038-BB7D-546BA6C7E6CA}"/>
              </a:ext>
            </a:extLst>
          </p:cNvPr>
          <p:cNvPicPr>
            <a:picLocks noChangeAspect="1"/>
          </p:cNvPicPr>
          <p:nvPr/>
        </p:nvPicPr>
        <p:blipFill>
          <a:blip r:embed="rId4"/>
          <a:stretch>
            <a:fillRect/>
          </a:stretch>
        </p:blipFill>
        <p:spPr>
          <a:xfrm>
            <a:off x="1681163" y="1146549"/>
            <a:ext cx="8829675" cy="36861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Platshållare för sidfot 2">
            <a:extLst>
              <a:ext uri="{FF2B5EF4-FFF2-40B4-BE49-F238E27FC236}">
                <a16:creationId xmlns:a16="http://schemas.microsoft.com/office/drawing/2014/main" id="{95AEFED6-29B0-4639-A591-BA1B06B657A2}"/>
              </a:ext>
            </a:extLst>
          </p:cNvPr>
          <p:cNvSpPr>
            <a:spLocks noGrp="1"/>
          </p:cNvSpPr>
          <p:nvPr>
            <p:ph type="ftr" sz="quarter" idx="11"/>
          </p:nvPr>
        </p:nvSpPr>
        <p:spPr>
          <a:xfrm>
            <a:off x="515937" y="152515"/>
            <a:ext cx="5094215" cy="250705"/>
          </a:xfrm>
        </p:spPr>
        <p:txBody>
          <a:bodyPr/>
          <a:lstStyle/>
          <a:p>
            <a:r>
              <a:rPr lang="sv-SE"/>
              <a:t>Tjänstedesign i Karlskrona kommun</a:t>
            </a:r>
          </a:p>
        </p:txBody>
      </p:sp>
    </p:spTree>
    <p:extLst>
      <p:ext uri="{BB962C8B-B14F-4D97-AF65-F5344CB8AC3E}">
        <p14:creationId xmlns:p14="http://schemas.microsoft.com/office/powerpoint/2010/main" val="40445955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ubrik 3">
            <a:extLst>
              <a:ext uri="{FF2B5EF4-FFF2-40B4-BE49-F238E27FC236}">
                <a16:creationId xmlns:a16="http://schemas.microsoft.com/office/drawing/2014/main" id="{03B71149-1CC3-4795-B55C-D4207D58E5B8}"/>
              </a:ext>
            </a:extLst>
          </p:cNvPr>
          <p:cNvSpPr>
            <a:spLocks noGrp="1"/>
          </p:cNvSpPr>
          <p:nvPr>
            <p:ph type="title"/>
          </p:nvPr>
        </p:nvSpPr>
        <p:spPr/>
        <p:txBody>
          <a:bodyPr anchor="t"/>
          <a:lstStyle/>
          <a:p>
            <a:r>
              <a:rPr lang="sv-SE" sz="3600"/>
              <a:t>Socialförvaltningens utvärdering</a:t>
            </a:r>
          </a:p>
        </p:txBody>
      </p:sp>
      <p:sp>
        <p:nvSpPr>
          <p:cNvPr id="2" name="Platshållare för bildnummer 1">
            <a:extLst>
              <a:ext uri="{FF2B5EF4-FFF2-40B4-BE49-F238E27FC236}">
                <a16:creationId xmlns:a16="http://schemas.microsoft.com/office/drawing/2014/main" id="{D8CD769E-F076-4634-B9BD-198EB8DC50A1}"/>
              </a:ext>
            </a:extLst>
          </p:cNvPr>
          <p:cNvSpPr>
            <a:spLocks noGrp="1"/>
          </p:cNvSpPr>
          <p:nvPr>
            <p:ph type="sldNum" sz="quarter" idx="12"/>
          </p:nvPr>
        </p:nvSpPr>
        <p:spPr>
          <a:prstGeom prst="rect">
            <a:avLst/>
          </a:prstGeom>
        </p:spPr>
        <p:txBody>
          <a:bodyPr vert="horz" lIns="91440" tIns="45720" rIns="91440" bIns="45720" rtlCol="0" anchor="ctr"/>
          <a:lstStyle>
            <a:defPPr>
              <a:defRPr lang="sv-SE"/>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744A5D00-1160-406B-8205-4F55E63EE66F}" type="slidenum">
              <a:rPr lang="sv-SE" smtClean="0"/>
              <a:pPr>
                <a:defRPr/>
              </a:pPr>
              <a:t>56</a:t>
            </a:fld>
            <a:endParaRPr lang="sv-SE"/>
          </a:p>
        </p:txBody>
      </p:sp>
      <p:pic>
        <p:nvPicPr>
          <p:cNvPr id="4" name="Bildobjekt 3">
            <a:extLst>
              <a:ext uri="{FF2B5EF4-FFF2-40B4-BE49-F238E27FC236}">
                <a16:creationId xmlns:a16="http://schemas.microsoft.com/office/drawing/2014/main" id="{BFAB2233-1E49-4AB4-AAB6-9BA3FB006F35}"/>
              </a:ext>
            </a:extLst>
          </p:cNvPr>
          <p:cNvPicPr>
            <a:picLocks noChangeAspect="1"/>
          </p:cNvPicPr>
          <p:nvPr/>
        </p:nvPicPr>
        <p:blipFill>
          <a:blip r:embed="rId2"/>
          <a:stretch>
            <a:fillRect/>
          </a:stretch>
        </p:blipFill>
        <p:spPr>
          <a:xfrm>
            <a:off x="2452113" y="1328171"/>
            <a:ext cx="7287774" cy="28466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Bildobjekt 10">
            <a:extLst>
              <a:ext uri="{FF2B5EF4-FFF2-40B4-BE49-F238E27FC236}">
                <a16:creationId xmlns:a16="http://schemas.microsoft.com/office/drawing/2014/main" id="{F8172285-52C7-47CF-9412-E2BDBF9AA55B}"/>
              </a:ext>
            </a:extLst>
          </p:cNvPr>
          <p:cNvPicPr>
            <a:picLocks noChangeAspect="1"/>
          </p:cNvPicPr>
          <p:nvPr/>
        </p:nvPicPr>
        <p:blipFill>
          <a:blip r:embed="rId3"/>
          <a:stretch>
            <a:fillRect/>
          </a:stretch>
        </p:blipFill>
        <p:spPr>
          <a:xfrm>
            <a:off x="161093" y="5283297"/>
            <a:ext cx="6292973" cy="13968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Bildobjekt 8">
            <a:extLst>
              <a:ext uri="{FF2B5EF4-FFF2-40B4-BE49-F238E27FC236}">
                <a16:creationId xmlns:a16="http://schemas.microsoft.com/office/drawing/2014/main" id="{2D5A8FEB-0598-4544-868C-6D144ED57CC1}"/>
              </a:ext>
            </a:extLst>
          </p:cNvPr>
          <p:cNvPicPr>
            <a:picLocks noChangeAspect="1"/>
          </p:cNvPicPr>
          <p:nvPr/>
        </p:nvPicPr>
        <p:blipFill>
          <a:blip r:embed="rId4"/>
          <a:stretch>
            <a:fillRect/>
          </a:stretch>
        </p:blipFill>
        <p:spPr>
          <a:xfrm>
            <a:off x="5350416" y="4423484"/>
            <a:ext cx="6749850" cy="12423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Platshållare för sidfot 2">
            <a:extLst>
              <a:ext uri="{FF2B5EF4-FFF2-40B4-BE49-F238E27FC236}">
                <a16:creationId xmlns:a16="http://schemas.microsoft.com/office/drawing/2014/main" id="{233DE22E-BE6E-494F-AEE3-769283AC09E0}"/>
              </a:ext>
            </a:extLst>
          </p:cNvPr>
          <p:cNvSpPr>
            <a:spLocks noGrp="1"/>
          </p:cNvSpPr>
          <p:nvPr>
            <p:ph type="ftr" sz="quarter" idx="11"/>
          </p:nvPr>
        </p:nvSpPr>
        <p:spPr>
          <a:xfrm>
            <a:off x="515937" y="152515"/>
            <a:ext cx="5094215" cy="250705"/>
          </a:xfrm>
        </p:spPr>
        <p:txBody>
          <a:bodyPr/>
          <a:lstStyle/>
          <a:p>
            <a:r>
              <a:rPr lang="sv-SE"/>
              <a:t>Tjänstedesign i Karlskrona kommun</a:t>
            </a:r>
          </a:p>
        </p:txBody>
      </p:sp>
    </p:spTree>
    <p:extLst>
      <p:ext uri="{BB962C8B-B14F-4D97-AF65-F5344CB8AC3E}">
        <p14:creationId xmlns:p14="http://schemas.microsoft.com/office/powerpoint/2010/main" val="613481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ubrik 8">
            <a:extLst>
              <a:ext uri="{FF2B5EF4-FFF2-40B4-BE49-F238E27FC236}">
                <a16:creationId xmlns:a16="http://schemas.microsoft.com/office/drawing/2014/main" id="{A824C988-D87C-4B5E-B84A-53297547FECF}"/>
              </a:ext>
            </a:extLst>
          </p:cNvPr>
          <p:cNvSpPr>
            <a:spLocks noGrp="1"/>
          </p:cNvSpPr>
          <p:nvPr>
            <p:ph type="title"/>
          </p:nvPr>
        </p:nvSpPr>
        <p:spPr/>
        <p:txBody>
          <a:bodyPr anchor="ctr"/>
          <a:lstStyle/>
          <a:p>
            <a:r>
              <a:rPr lang="sv-SE"/>
              <a:t>Socialförvaltningen - från utbildning till utveckling!</a:t>
            </a:r>
          </a:p>
        </p:txBody>
      </p:sp>
      <p:sp>
        <p:nvSpPr>
          <p:cNvPr id="13" name="Platshållare för innehåll 12">
            <a:extLst>
              <a:ext uri="{FF2B5EF4-FFF2-40B4-BE49-F238E27FC236}">
                <a16:creationId xmlns:a16="http://schemas.microsoft.com/office/drawing/2014/main" id="{123A29CE-724C-461C-B469-EA8EB52C6BDA}"/>
              </a:ext>
            </a:extLst>
          </p:cNvPr>
          <p:cNvSpPr>
            <a:spLocks noGrp="1"/>
          </p:cNvSpPr>
          <p:nvPr>
            <p:ph idx="1"/>
          </p:nvPr>
        </p:nvSpPr>
        <p:spPr>
          <a:xfrm>
            <a:off x="874713" y="2290813"/>
            <a:ext cx="5017323" cy="4148487"/>
          </a:xfrm>
        </p:spPr>
        <p:txBody>
          <a:bodyPr vert="horz" lIns="0" tIns="0" rIns="0" bIns="0" rtlCol="0" anchor="t">
            <a:normAutofit/>
          </a:bodyPr>
          <a:lstStyle/>
          <a:p>
            <a:pPr marL="0" indent="0">
              <a:buNone/>
            </a:pPr>
            <a:r>
              <a:rPr lang="sv-SE" b="1"/>
              <a:t>Skarpa projekt under 2022</a:t>
            </a:r>
          </a:p>
          <a:p>
            <a:pPr marL="0" indent="0">
              <a:buNone/>
            </a:pPr>
            <a:endParaRPr lang="sv-SE" sz="1000"/>
          </a:p>
          <a:p>
            <a:pPr>
              <a:buFontTx/>
              <a:buChar char="-"/>
            </a:pPr>
            <a:r>
              <a:rPr lang="sv-SE" sz="1600"/>
              <a:t>VAD? (Administration) </a:t>
            </a:r>
            <a:endParaRPr lang="sv-SE" sz="1600" dirty="0">
              <a:cs typeface="Arial"/>
            </a:endParaRPr>
          </a:p>
          <a:p>
            <a:pPr>
              <a:buFontTx/>
              <a:buChar char="-"/>
            </a:pPr>
            <a:r>
              <a:rPr lang="sv-SE" sz="1600"/>
              <a:t>VAR? (Fältgruppen)</a:t>
            </a:r>
            <a:endParaRPr lang="sv-SE" sz="1600" dirty="0">
              <a:cs typeface="Arial"/>
            </a:endParaRPr>
          </a:p>
          <a:p>
            <a:pPr>
              <a:buFontTx/>
              <a:buChar char="-"/>
            </a:pPr>
            <a:r>
              <a:rPr lang="sv-SE" sz="1600"/>
              <a:t>HUR? (Stödboende för kvinnor)</a:t>
            </a:r>
            <a:endParaRPr lang="sv-SE" sz="1600" dirty="0">
              <a:cs typeface="Arial"/>
            </a:endParaRPr>
          </a:p>
          <a:p>
            <a:pPr>
              <a:buFontTx/>
              <a:buChar char="-"/>
            </a:pPr>
            <a:r>
              <a:rPr lang="sv-SE" sz="1600"/>
              <a:t>FÖRBÄTTRA (</a:t>
            </a:r>
            <a:r>
              <a:rPr lang="sv-SE" sz="1600" err="1"/>
              <a:t>Föräldrarsupporten</a:t>
            </a:r>
            <a:r>
              <a:rPr lang="sv-SE" sz="1600"/>
              <a:t>)</a:t>
            </a:r>
            <a:endParaRPr lang="sv-SE" sz="1600" dirty="0">
              <a:cs typeface="Arial"/>
            </a:endParaRPr>
          </a:p>
          <a:p>
            <a:pPr>
              <a:buFontTx/>
              <a:buChar char="-"/>
            </a:pPr>
            <a:endParaRPr lang="sv-SE" sz="1600"/>
          </a:p>
          <a:p>
            <a:pPr marL="0" indent="0">
              <a:buNone/>
            </a:pPr>
            <a:endParaRPr lang="sv-SE" b="1" dirty="0">
              <a:cs typeface="Arial"/>
            </a:endParaRPr>
          </a:p>
          <a:p>
            <a:pPr>
              <a:buFontTx/>
              <a:buChar char="-"/>
            </a:pPr>
            <a:endParaRPr lang="sv-SE" sz="1700" dirty="0">
              <a:cs typeface="Arial"/>
            </a:endParaRPr>
          </a:p>
          <a:p>
            <a:pPr>
              <a:buFontTx/>
              <a:buChar char="-"/>
            </a:pPr>
            <a:endParaRPr lang="sv-SE" sz="1700"/>
          </a:p>
          <a:p>
            <a:pPr marL="0" indent="0">
              <a:buNone/>
            </a:pPr>
            <a:endParaRPr lang="sv-SE" sz="1600"/>
          </a:p>
          <a:p>
            <a:pPr marL="0" indent="0">
              <a:buNone/>
            </a:pPr>
            <a:endParaRPr lang="sv-SE"/>
          </a:p>
          <a:p>
            <a:pPr>
              <a:buFontTx/>
              <a:buChar char="-"/>
            </a:pPr>
            <a:endParaRPr lang="sv-SE" sz="1600"/>
          </a:p>
        </p:txBody>
      </p:sp>
      <p:sp>
        <p:nvSpPr>
          <p:cNvPr id="3" name="Platshållare för sidfot 2">
            <a:extLst>
              <a:ext uri="{FF2B5EF4-FFF2-40B4-BE49-F238E27FC236}">
                <a16:creationId xmlns:a16="http://schemas.microsoft.com/office/drawing/2014/main" id="{E0302937-CEAA-41D7-9A90-8B0671421428}"/>
              </a:ext>
            </a:extLst>
          </p:cNvPr>
          <p:cNvSpPr>
            <a:spLocks noGrp="1"/>
          </p:cNvSpPr>
          <p:nvPr>
            <p:ph type="ftr" sz="quarter" idx="11"/>
          </p:nvPr>
        </p:nvSpPr>
        <p:spPr/>
        <p:txBody>
          <a:bodyPr/>
          <a:lstStyle/>
          <a:p>
            <a:r>
              <a:rPr lang="sv-SE">
                <a:solidFill>
                  <a:schemeClr val="tx1"/>
                </a:solidFill>
              </a:rPr>
              <a:t>Tjänstedesign i Karlskrona kommun</a:t>
            </a:r>
          </a:p>
        </p:txBody>
      </p:sp>
      <p:sp>
        <p:nvSpPr>
          <p:cNvPr id="4" name="Platshållare för bildnummer 3">
            <a:extLst>
              <a:ext uri="{FF2B5EF4-FFF2-40B4-BE49-F238E27FC236}">
                <a16:creationId xmlns:a16="http://schemas.microsoft.com/office/drawing/2014/main" id="{6C2BB1D6-44AA-4F72-8DDF-2A1F63BEF63C}"/>
              </a:ext>
            </a:extLst>
          </p:cNvPr>
          <p:cNvSpPr>
            <a:spLocks noGrp="1"/>
          </p:cNvSpPr>
          <p:nvPr>
            <p:ph type="sldNum" sz="quarter" idx="12"/>
          </p:nvPr>
        </p:nvSpPr>
        <p:spPr/>
        <p:txBody>
          <a:bodyPr/>
          <a:lstStyle/>
          <a:p>
            <a:fld id="{6D2D5425-E526-42F0-B2EA-08BDC2F5FD53}" type="slidenum">
              <a:rPr lang="sv-SE" smtClean="0"/>
              <a:t>57</a:t>
            </a:fld>
            <a:endParaRPr lang="sv-SE"/>
          </a:p>
        </p:txBody>
      </p:sp>
    </p:spTree>
    <p:extLst>
      <p:ext uri="{BB962C8B-B14F-4D97-AF65-F5344CB8AC3E}">
        <p14:creationId xmlns:p14="http://schemas.microsoft.com/office/powerpoint/2010/main" val="241134360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dobjekt 4" descr="En bild som visar text, dagstidning, plakett&#10;&#10;Automatiskt genererad beskrivning">
            <a:extLst>
              <a:ext uri="{FF2B5EF4-FFF2-40B4-BE49-F238E27FC236}">
                <a16:creationId xmlns:a16="http://schemas.microsoft.com/office/drawing/2014/main" id="{CAB71F65-4C8A-A2EE-153F-C3BEAC0529A5}"/>
              </a:ext>
            </a:extLst>
          </p:cNvPr>
          <p:cNvPicPr>
            <a:picLocks noGrp="1" noChangeAspect="1"/>
          </p:cNvPicPr>
          <p:nvPr>
            <p:ph idx="1"/>
          </p:nvPr>
        </p:nvPicPr>
        <p:blipFill>
          <a:blip r:embed="rId2"/>
          <a:stretch>
            <a:fillRect/>
          </a:stretch>
        </p:blipFill>
        <p:spPr>
          <a:xfrm>
            <a:off x="1686757" y="110970"/>
            <a:ext cx="8833282" cy="6624962"/>
          </a:xfrm>
          <a:prstGeom prst="rect">
            <a:avLst/>
          </a:prstGeom>
        </p:spPr>
      </p:pic>
    </p:spTree>
    <p:extLst>
      <p:ext uri="{BB962C8B-B14F-4D97-AF65-F5344CB8AC3E}">
        <p14:creationId xmlns:p14="http://schemas.microsoft.com/office/powerpoint/2010/main" val="21885923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 name="1920.jpg" descr="1920.jpg"/>
          <p:cNvPicPr>
            <a:picLocks noChangeAspect="1"/>
          </p:cNvPicPr>
          <p:nvPr/>
        </p:nvPicPr>
        <p:blipFill>
          <a:blip r:embed="rId3"/>
          <a:srcRect t="8339"/>
          <a:stretch>
            <a:fillRect/>
          </a:stretch>
        </p:blipFill>
        <p:spPr>
          <a:xfrm>
            <a:off x="-28103" y="-32571"/>
            <a:ext cx="12248206" cy="6923142"/>
          </a:xfrm>
          <a:prstGeom prst="rect">
            <a:avLst/>
          </a:prstGeom>
          <a:ln w="12700">
            <a:miter lim="400000"/>
          </a:ln>
        </p:spPr>
      </p:pic>
      <p:sp>
        <p:nvSpPr>
          <p:cNvPr id="131" name="Rubrik 1"/>
          <p:cNvSpPr txBox="1">
            <a:spLocks noGrp="1"/>
          </p:cNvSpPr>
          <p:nvPr>
            <p:ph type="title"/>
          </p:nvPr>
        </p:nvSpPr>
        <p:spPr>
          <a:xfrm>
            <a:off x="1312861" y="4718274"/>
            <a:ext cx="10363202" cy="1143003"/>
          </a:xfrm>
          <a:prstGeom prst="rect">
            <a:avLst/>
          </a:prstGeom>
          <a:effectLst>
            <a:outerShdw blurRad="419100" dist="84246" dir="5400000" rotWithShape="0">
              <a:srgbClr val="000000"/>
            </a:outerShdw>
          </a:effectLst>
        </p:spPr>
        <p:txBody>
          <a:bodyPr>
            <a:noAutofit/>
          </a:bodyPr>
          <a:lstStyle>
            <a:lvl1pPr algn="l">
              <a:defRPr sz="7300">
                <a:solidFill>
                  <a:srgbClr val="FFFFFF"/>
                </a:solidFill>
              </a:defRPr>
            </a:lvl1pPr>
          </a:lstStyle>
          <a:p>
            <a:r>
              <a:rPr lang="sv-SE" sz="8000" dirty="0">
                <a:highlight>
                  <a:srgbClr val="808080"/>
                </a:highlight>
                <a:cs typeface="Arial"/>
              </a:rPr>
              <a:t>Tjänstedesignsarbete 2024 - Kvinnor i hemlöshet </a:t>
            </a:r>
          </a:p>
        </p:txBody>
      </p:sp>
      <p:pic>
        <p:nvPicPr>
          <p:cNvPr id="132" name="Picture 7" descr="Picture 7"/>
          <p:cNvPicPr>
            <a:picLocks noChangeAspect="1"/>
          </p:cNvPicPr>
          <p:nvPr/>
        </p:nvPicPr>
        <p:blipFill>
          <a:blip r:embed="rId4"/>
          <a:stretch>
            <a:fillRect/>
          </a:stretch>
        </p:blipFill>
        <p:spPr>
          <a:xfrm>
            <a:off x="9429653" y="5861277"/>
            <a:ext cx="2142070" cy="544266"/>
          </a:xfrm>
          <a:prstGeom prst="rect">
            <a:avLst/>
          </a:prstGeom>
          <a:ln w="12700">
            <a:miter lim="400000"/>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nsertedImage">
            <a:extLst>
              <a:ext uri="{FF2B5EF4-FFF2-40B4-BE49-F238E27FC236}">
                <a16:creationId xmlns:a16="http://schemas.microsoft.com/office/drawing/2014/main" id="{16F2B126-23BB-B32F-2995-1F1C23FC39AE}"/>
              </a:ext>
            </a:extLst>
          </p:cNvPr>
          <p:cNvPicPr>
            <a:picLocks/>
          </p:cNvPicPr>
          <p:nvPr/>
        </p:nvPicPr>
        <p:blipFill>
          <a:blip r:embed="rId2">
            <a:extLst>
              <a:ext uri="{28A0092B-C50C-407E-A947-70E740481C1C}">
                <a14:useLocalDpi xmlns:a14="http://schemas.microsoft.com/office/drawing/2010/main" val="0"/>
              </a:ext>
            </a:extLst>
          </a:blip>
          <a:srcRect t="7823" b="7823"/>
          <a:stretch>
            <a:fillRect/>
          </a:stretch>
        </p:blipFill>
        <p:spPr>
          <a:xfrm>
            <a:off x="0" y="-39660"/>
            <a:ext cx="12192000" cy="6858000"/>
          </a:xfrm>
          <a:custGeom>
            <a:avLst/>
            <a:gdLst>
              <a:gd name="connsiteX0" fmla="*/ 9620979 w 12192000"/>
              <a:gd name="connsiteY0" fmla="*/ 6377619 h 6858000"/>
              <a:gd name="connsiteX1" fmla="*/ 9620979 w 12192000"/>
              <a:gd name="connsiteY1" fmla="*/ 6378047 h 6858000"/>
              <a:gd name="connsiteX2" fmla="*/ 9623391 w 12192000"/>
              <a:gd name="connsiteY2" fmla="*/ 6381613 h 6858000"/>
              <a:gd name="connsiteX3" fmla="*/ 9674485 w 12192000"/>
              <a:gd name="connsiteY3" fmla="*/ 6401260 h 6858000"/>
              <a:gd name="connsiteX4" fmla="*/ 9682144 w 12192000"/>
              <a:gd name="connsiteY4" fmla="*/ 6400226 h 6858000"/>
              <a:gd name="connsiteX5" fmla="*/ 9669414 w 12192000"/>
              <a:gd name="connsiteY5" fmla="*/ 6394307 h 6858000"/>
              <a:gd name="connsiteX6" fmla="*/ 9624951 w 12192000"/>
              <a:gd name="connsiteY6" fmla="*/ 6379117 h 6858000"/>
              <a:gd name="connsiteX7" fmla="*/ 9621653 w 12192000"/>
              <a:gd name="connsiteY7" fmla="*/ 6377619 h 6858000"/>
              <a:gd name="connsiteX8" fmla="*/ 9620979 w 12192000"/>
              <a:gd name="connsiteY8" fmla="*/ 6377619 h 6858000"/>
              <a:gd name="connsiteX9" fmla="*/ 9559531 w 12192000"/>
              <a:gd name="connsiteY9" fmla="*/ 6329839 h 6858000"/>
              <a:gd name="connsiteX10" fmla="*/ 9558822 w 12192000"/>
              <a:gd name="connsiteY10" fmla="*/ 6330445 h 6858000"/>
              <a:gd name="connsiteX11" fmla="*/ 9557830 w 12192000"/>
              <a:gd name="connsiteY11" fmla="*/ 6333084 h 6858000"/>
              <a:gd name="connsiteX12" fmla="*/ 9554745 w 12192000"/>
              <a:gd name="connsiteY12" fmla="*/ 6357188 h 6858000"/>
              <a:gd name="connsiteX13" fmla="*/ 9555525 w 12192000"/>
              <a:gd name="connsiteY13" fmla="*/ 6369704 h 6858000"/>
              <a:gd name="connsiteX14" fmla="*/ 9565808 w 12192000"/>
              <a:gd name="connsiteY14" fmla="*/ 6405967 h 6858000"/>
              <a:gd name="connsiteX15" fmla="*/ 9565949 w 12192000"/>
              <a:gd name="connsiteY15" fmla="*/ 6405931 h 6858000"/>
              <a:gd name="connsiteX16" fmla="*/ 9573041 w 12192000"/>
              <a:gd name="connsiteY16" fmla="*/ 6393701 h 6858000"/>
              <a:gd name="connsiteX17" fmla="*/ 9563751 w 12192000"/>
              <a:gd name="connsiteY17" fmla="*/ 6371130 h 6858000"/>
              <a:gd name="connsiteX18" fmla="*/ 9559815 w 12192000"/>
              <a:gd name="connsiteY18" fmla="*/ 6347739 h 6858000"/>
              <a:gd name="connsiteX19" fmla="*/ 9560240 w 12192000"/>
              <a:gd name="connsiteY19" fmla="*/ 6347489 h 6858000"/>
              <a:gd name="connsiteX20" fmla="*/ 9566268 w 12192000"/>
              <a:gd name="connsiteY20" fmla="*/ 6368491 h 6858000"/>
              <a:gd name="connsiteX21" fmla="*/ 9583288 w 12192000"/>
              <a:gd name="connsiteY21" fmla="*/ 6398728 h 6858000"/>
              <a:gd name="connsiteX22" fmla="*/ 9654735 w 12192000"/>
              <a:gd name="connsiteY22" fmla="*/ 6437951 h 6858000"/>
              <a:gd name="connsiteX23" fmla="*/ 9685796 w 12192000"/>
              <a:gd name="connsiteY23" fmla="*/ 6459024 h 6858000"/>
              <a:gd name="connsiteX24" fmla="*/ 9716857 w 12192000"/>
              <a:gd name="connsiteY24" fmla="*/ 6437951 h 6858000"/>
              <a:gd name="connsiteX25" fmla="*/ 9788269 w 12192000"/>
              <a:gd name="connsiteY25" fmla="*/ 6398728 h 6858000"/>
              <a:gd name="connsiteX26" fmla="*/ 9805288 w 12192000"/>
              <a:gd name="connsiteY26" fmla="*/ 6368491 h 6858000"/>
              <a:gd name="connsiteX27" fmla="*/ 9811280 w 12192000"/>
              <a:gd name="connsiteY27" fmla="*/ 6347489 h 6858000"/>
              <a:gd name="connsiteX28" fmla="*/ 9811741 w 12192000"/>
              <a:gd name="connsiteY28" fmla="*/ 6347739 h 6858000"/>
              <a:gd name="connsiteX29" fmla="*/ 9806671 w 12192000"/>
              <a:gd name="connsiteY29" fmla="*/ 6371522 h 6858000"/>
              <a:gd name="connsiteX30" fmla="*/ 9798622 w 12192000"/>
              <a:gd name="connsiteY30" fmla="*/ 6393487 h 6858000"/>
              <a:gd name="connsiteX31" fmla="*/ 9805997 w 12192000"/>
              <a:gd name="connsiteY31" fmla="*/ 6405931 h 6858000"/>
              <a:gd name="connsiteX32" fmla="*/ 9806564 w 12192000"/>
              <a:gd name="connsiteY32" fmla="*/ 6404861 h 6858000"/>
              <a:gd name="connsiteX33" fmla="*/ 9809543 w 12192000"/>
              <a:gd name="connsiteY33" fmla="*/ 6398229 h 6858000"/>
              <a:gd name="connsiteX34" fmla="*/ 9816280 w 12192000"/>
              <a:gd name="connsiteY34" fmla="*/ 6369704 h 6858000"/>
              <a:gd name="connsiteX35" fmla="*/ 9817060 w 12192000"/>
              <a:gd name="connsiteY35" fmla="*/ 6357188 h 6858000"/>
              <a:gd name="connsiteX36" fmla="*/ 9814010 w 12192000"/>
              <a:gd name="connsiteY36" fmla="*/ 6333084 h 6858000"/>
              <a:gd name="connsiteX37" fmla="*/ 9812982 w 12192000"/>
              <a:gd name="connsiteY37" fmla="*/ 6330445 h 6858000"/>
              <a:gd name="connsiteX38" fmla="*/ 9812273 w 12192000"/>
              <a:gd name="connsiteY38" fmla="*/ 6329839 h 6858000"/>
              <a:gd name="connsiteX39" fmla="*/ 9811635 w 12192000"/>
              <a:gd name="connsiteY39" fmla="*/ 6330231 h 6858000"/>
              <a:gd name="connsiteX40" fmla="*/ 9810607 w 12192000"/>
              <a:gd name="connsiteY40" fmla="*/ 6331836 h 6858000"/>
              <a:gd name="connsiteX41" fmla="*/ 9794934 w 12192000"/>
              <a:gd name="connsiteY41" fmla="*/ 6358721 h 6858000"/>
              <a:gd name="connsiteX42" fmla="*/ 9771284 w 12192000"/>
              <a:gd name="connsiteY42" fmla="*/ 6378974 h 6858000"/>
              <a:gd name="connsiteX43" fmla="*/ 9789297 w 12192000"/>
              <a:gd name="connsiteY43" fmla="*/ 6385321 h 6858000"/>
              <a:gd name="connsiteX44" fmla="*/ 9768306 w 12192000"/>
              <a:gd name="connsiteY44" fmla="*/ 6402294 h 6858000"/>
              <a:gd name="connsiteX45" fmla="*/ 9737919 w 12192000"/>
              <a:gd name="connsiteY45" fmla="*/ 6410638 h 6858000"/>
              <a:gd name="connsiteX46" fmla="*/ 9719090 w 12192000"/>
              <a:gd name="connsiteY46" fmla="*/ 6408320 h 6858000"/>
              <a:gd name="connsiteX47" fmla="*/ 9711148 w 12192000"/>
              <a:gd name="connsiteY47" fmla="*/ 6403827 h 6858000"/>
              <a:gd name="connsiteX48" fmla="*/ 9687072 w 12192000"/>
              <a:gd name="connsiteY48" fmla="*/ 6402365 h 6858000"/>
              <a:gd name="connsiteX49" fmla="*/ 9660302 w 12192000"/>
              <a:gd name="connsiteY49" fmla="*/ 6403792 h 6858000"/>
              <a:gd name="connsiteX50" fmla="*/ 9652501 w 12192000"/>
              <a:gd name="connsiteY50" fmla="*/ 6408320 h 6858000"/>
              <a:gd name="connsiteX51" fmla="*/ 9633673 w 12192000"/>
              <a:gd name="connsiteY51" fmla="*/ 6410638 h 6858000"/>
              <a:gd name="connsiteX52" fmla="*/ 9603286 w 12192000"/>
              <a:gd name="connsiteY52" fmla="*/ 6402294 h 6858000"/>
              <a:gd name="connsiteX53" fmla="*/ 9582260 w 12192000"/>
              <a:gd name="connsiteY53" fmla="*/ 6385321 h 6858000"/>
              <a:gd name="connsiteX54" fmla="*/ 9600520 w 12192000"/>
              <a:gd name="connsiteY54" fmla="*/ 6378974 h 6858000"/>
              <a:gd name="connsiteX55" fmla="*/ 9576870 w 12192000"/>
              <a:gd name="connsiteY55" fmla="*/ 6358721 h 6858000"/>
              <a:gd name="connsiteX56" fmla="*/ 9561233 w 12192000"/>
              <a:gd name="connsiteY56" fmla="*/ 6331836 h 6858000"/>
              <a:gd name="connsiteX57" fmla="*/ 9560134 w 12192000"/>
              <a:gd name="connsiteY57" fmla="*/ 6330231 h 6858000"/>
              <a:gd name="connsiteX58" fmla="*/ 9559531 w 12192000"/>
              <a:gd name="connsiteY58" fmla="*/ 6329839 h 6858000"/>
              <a:gd name="connsiteX59" fmla="*/ 9760044 w 12192000"/>
              <a:gd name="connsiteY59" fmla="*/ 6298247 h 6858000"/>
              <a:gd name="connsiteX60" fmla="*/ 9760044 w 12192000"/>
              <a:gd name="connsiteY60" fmla="*/ 6298710 h 6858000"/>
              <a:gd name="connsiteX61" fmla="*/ 9761746 w 12192000"/>
              <a:gd name="connsiteY61" fmla="*/ 6299994 h 6858000"/>
              <a:gd name="connsiteX62" fmla="*/ 9762420 w 12192000"/>
              <a:gd name="connsiteY62" fmla="*/ 6302775 h 6858000"/>
              <a:gd name="connsiteX63" fmla="*/ 9762420 w 12192000"/>
              <a:gd name="connsiteY63" fmla="*/ 6344315 h 6858000"/>
              <a:gd name="connsiteX64" fmla="*/ 9761108 w 12192000"/>
              <a:gd name="connsiteY64" fmla="*/ 6351447 h 6858000"/>
              <a:gd name="connsiteX65" fmla="*/ 9758200 w 12192000"/>
              <a:gd name="connsiteY65" fmla="*/ 6353693 h 6858000"/>
              <a:gd name="connsiteX66" fmla="*/ 9758200 w 12192000"/>
              <a:gd name="connsiteY66" fmla="*/ 6354371 h 6858000"/>
              <a:gd name="connsiteX67" fmla="*/ 9777844 w 12192000"/>
              <a:gd name="connsiteY67" fmla="*/ 6354371 h 6858000"/>
              <a:gd name="connsiteX68" fmla="*/ 9777844 w 12192000"/>
              <a:gd name="connsiteY68" fmla="*/ 6353693 h 6858000"/>
              <a:gd name="connsiteX69" fmla="*/ 9774972 w 12192000"/>
              <a:gd name="connsiteY69" fmla="*/ 6351447 h 6858000"/>
              <a:gd name="connsiteX70" fmla="*/ 9773660 w 12192000"/>
              <a:gd name="connsiteY70" fmla="*/ 6344315 h 6858000"/>
              <a:gd name="connsiteX71" fmla="*/ 9773660 w 12192000"/>
              <a:gd name="connsiteY71" fmla="*/ 6302775 h 6858000"/>
              <a:gd name="connsiteX72" fmla="*/ 9774333 w 12192000"/>
              <a:gd name="connsiteY72" fmla="*/ 6299994 h 6858000"/>
              <a:gd name="connsiteX73" fmla="*/ 9774440 w 12192000"/>
              <a:gd name="connsiteY73" fmla="*/ 6299994 h 6858000"/>
              <a:gd name="connsiteX74" fmla="*/ 9776142 w 12192000"/>
              <a:gd name="connsiteY74" fmla="*/ 6298710 h 6858000"/>
              <a:gd name="connsiteX75" fmla="*/ 9776142 w 12192000"/>
              <a:gd name="connsiteY75" fmla="*/ 6298247 h 6858000"/>
              <a:gd name="connsiteX76" fmla="*/ 9620660 w 12192000"/>
              <a:gd name="connsiteY76" fmla="*/ 6297926 h 6858000"/>
              <a:gd name="connsiteX77" fmla="*/ 9620660 w 12192000"/>
              <a:gd name="connsiteY77" fmla="*/ 6298924 h 6858000"/>
              <a:gd name="connsiteX78" fmla="*/ 9621157 w 12192000"/>
              <a:gd name="connsiteY78" fmla="*/ 6300279 h 6858000"/>
              <a:gd name="connsiteX79" fmla="*/ 9620341 w 12192000"/>
              <a:gd name="connsiteY79" fmla="*/ 6302383 h 6858000"/>
              <a:gd name="connsiteX80" fmla="*/ 9610449 w 12192000"/>
              <a:gd name="connsiteY80" fmla="*/ 6316040 h 6858000"/>
              <a:gd name="connsiteX81" fmla="*/ 9609775 w 12192000"/>
              <a:gd name="connsiteY81" fmla="*/ 6316360 h 6858000"/>
              <a:gd name="connsiteX82" fmla="*/ 9609208 w 12192000"/>
              <a:gd name="connsiteY82" fmla="*/ 6315968 h 6858000"/>
              <a:gd name="connsiteX83" fmla="*/ 9601903 w 12192000"/>
              <a:gd name="connsiteY83" fmla="*/ 6302098 h 6858000"/>
              <a:gd name="connsiteX84" fmla="*/ 9601478 w 12192000"/>
              <a:gd name="connsiteY84" fmla="*/ 6300386 h 6858000"/>
              <a:gd name="connsiteX85" fmla="*/ 9602151 w 12192000"/>
              <a:gd name="connsiteY85" fmla="*/ 6298853 h 6858000"/>
              <a:gd name="connsiteX86" fmla="*/ 9602151 w 12192000"/>
              <a:gd name="connsiteY86" fmla="*/ 6297962 h 6858000"/>
              <a:gd name="connsiteX87" fmla="*/ 9583146 w 12192000"/>
              <a:gd name="connsiteY87" fmla="*/ 6297962 h 6858000"/>
              <a:gd name="connsiteX88" fmla="*/ 9583146 w 12192000"/>
              <a:gd name="connsiteY88" fmla="*/ 6298532 h 6858000"/>
              <a:gd name="connsiteX89" fmla="*/ 9587011 w 12192000"/>
              <a:gd name="connsiteY89" fmla="*/ 6301242 h 6858000"/>
              <a:gd name="connsiteX90" fmla="*/ 9601017 w 12192000"/>
              <a:gd name="connsiteY90" fmla="*/ 6327664 h 6858000"/>
              <a:gd name="connsiteX91" fmla="*/ 9601017 w 12192000"/>
              <a:gd name="connsiteY91" fmla="*/ 6328448 h 6858000"/>
              <a:gd name="connsiteX92" fmla="*/ 9584458 w 12192000"/>
              <a:gd name="connsiteY92" fmla="*/ 6350484 h 6858000"/>
              <a:gd name="connsiteX93" fmla="*/ 9583359 w 12192000"/>
              <a:gd name="connsiteY93" fmla="*/ 6351875 h 6858000"/>
              <a:gd name="connsiteX94" fmla="*/ 9580558 w 12192000"/>
              <a:gd name="connsiteY94" fmla="*/ 6353515 h 6858000"/>
              <a:gd name="connsiteX95" fmla="*/ 9580558 w 12192000"/>
              <a:gd name="connsiteY95" fmla="*/ 6354157 h 6858000"/>
              <a:gd name="connsiteX96" fmla="*/ 9594741 w 12192000"/>
              <a:gd name="connsiteY96" fmla="*/ 6354157 h 6858000"/>
              <a:gd name="connsiteX97" fmla="*/ 9594492 w 12192000"/>
              <a:gd name="connsiteY97" fmla="*/ 6353480 h 6858000"/>
              <a:gd name="connsiteX98" fmla="*/ 9593925 w 12192000"/>
              <a:gd name="connsiteY98" fmla="*/ 6352873 h 6858000"/>
              <a:gd name="connsiteX99" fmla="*/ 9593606 w 12192000"/>
              <a:gd name="connsiteY99" fmla="*/ 6351304 h 6858000"/>
              <a:gd name="connsiteX100" fmla="*/ 9594741 w 12192000"/>
              <a:gd name="connsiteY100" fmla="*/ 6347739 h 6858000"/>
              <a:gd name="connsiteX101" fmla="*/ 9603605 w 12192000"/>
              <a:gd name="connsiteY101" fmla="*/ 6335508 h 6858000"/>
              <a:gd name="connsiteX102" fmla="*/ 9604314 w 12192000"/>
              <a:gd name="connsiteY102" fmla="*/ 6335187 h 6858000"/>
              <a:gd name="connsiteX103" fmla="*/ 9604917 w 12192000"/>
              <a:gd name="connsiteY103" fmla="*/ 6335616 h 6858000"/>
              <a:gd name="connsiteX104" fmla="*/ 9612009 w 12192000"/>
              <a:gd name="connsiteY104" fmla="*/ 6350306 h 6858000"/>
              <a:gd name="connsiteX105" fmla="*/ 9612293 w 12192000"/>
              <a:gd name="connsiteY105" fmla="*/ 6351519 h 6858000"/>
              <a:gd name="connsiteX106" fmla="*/ 9611654 w 12192000"/>
              <a:gd name="connsiteY106" fmla="*/ 6353016 h 6858000"/>
              <a:gd name="connsiteX107" fmla="*/ 9610945 w 12192000"/>
              <a:gd name="connsiteY107" fmla="*/ 6353444 h 6858000"/>
              <a:gd name="connsiteX108" fmla="*/ 9610945 w 12192000"/>
              <a:gd name="connsiteY108" fmla="*/ 6354157 h 6858000"/>
              <a:gd name="connsiteX109" fmla="*/ 9632219 w 12192000"/>
              <a:gd name="connsiteY109" fmla="*/ 6354157 h 6858000"/>
              <a:gd name="connsiteX110" fmla="*/ 9632219 w 12192000"/>
              <a:gd name="connsiteY110" fmla="*/ 6353480 h 6858000"/>
              <a:gd name="connsiteX111" fmla="*/ 9630198 w 12192000"/>
              <a:gd name="connsiteY111" fmla="*/ 6352624 h 6858000"/>
              <a:gd name="connsiteX112" fmla="*/ 9627397 w 12192000"/>
              <a:gd name="connsiteY112" fmla="*/ 6349878 h 6858000"/>
              <a:gd name="connsiteX113" fmla="*/ 9613392 w 12192000"/>
              <a:gd name="connsiteY113" fmla="*/ 6323920 h 6858000"/>
              <a:gd name="connsiteX114" fmla="*/ 9613392 w 12192000"/>
              <a:gd name="connsiteY114" fmla="*/ 6323135 h 6858000"/>
              <a:gd name="connsiteX115" fmla="*/ 9627007 w 12192000"/>
              <a:gd name="connsiteY115" fmla="*/ 6303881 h 6858000"/>
              <a:gd name="connsiteX116" fmla="*/ 9630021 w 12192000"/>
              <a:gd name="connsiteY116" fmla="*/ 6299709 h 6858000"/>
              <a:gd name="connsiteX117" fmla="*/ 9631120 w 12192000"/>
              <a:gd name="connsiteY117" fmla="*/ 6298746 h 6858000"/>
              <a:gd name="connsiteX118" fmla="*/ 9631688 w 12192000"/>
              <a:gd name="connsiteY118" fmla="*/ 6298568 h 6858000"/>
              <a:gd name="connsiteX119" fmla="*/ 9631688 w 12192000"/>
              <a:gd name="connsiteY119" fmla="*/ 6297926 h 6858000"/>
              <a:gd name="connsiteX120" fmla="*/ 10190109 w 12192000"/>
              <a:gd name="connsiteY120" fmla="*/ 6283485 h 6858000"/>
              <a:gd name="connsiteX121" fmla="*/ 10243969 w 12192000"/>
              <a:gd name="connsiteY121" fmla="*/ 6356154 h 6858000"/>
              <a:gd name="connsiteX122" fmla="*/ 10190287 w 12192000"/>
              <a:gd name="connsiteY122" fmla="*/ 6429893 h 6858000"/>
              <a:gd name="connsiteX123" fmla="*/ 10190358 w 12192000"/>
              <a:gd name="connsiteY123" fmla="*/ 6429857 h 6858000"/>
              <a:gd name="connsiteX124" fmla="*/ 10135965 w 12192000"/>
              <a:gd name="connsiteY124" fmla="*/ 6356154 h 6858000"/>
              <a:gd name="connsiteX125" fmla="*/ 10190109 w 12192000"/>
              <a:gd name="connsiteY125" fmla="*/ 6283485 h 6858000"/>
              <a:gd name="connsiteX126" fmla="*/ 9686753 w 12192000"/>
              <a:gd name="connsiteY126" fmla="*/ 6274998 h 6858000"/>
              <a:gd name="connsiteX127" fmla="*/ 9673882 w 12192000"/>
              <a:gd name="connsiteY127" fmla="*/ 6285874 h 6858000"/>
              <a:gd name="connsiteX128" fmla="*/ 9673882 w 12192000"/>
              <a:gd name="connsiteY128" fmla="*/ 6373768 h 6858000"/>
              <a:gd name="connsiteX129" fmla="*/ 9686647 w 12192000"/>
              <a:gd name="connsiteY129" fmla="*/ 6385143 h 6858000"/>
              <a:gd name="connsiteX130" fmla="*/ 9697284 w 12192000"/>
              <a:gd name="connsiteY130" fmla="*/ 6375337 h 6858000"/>
              <a:gd name="connsiteX131" fmla="*/ 9697284 w 12192000"/>
              <a:gd name="connsiteY131" fmla="*/ 6283699 h 6858000"/>
              <a:gd name="connsiteX132" fmla="*/ 9697674 w 12192000"/>
              <a:gd name="connsiteY132" fmla="*/ 6283699 h 6858000"/>
              <a:gd name="connsiteX133" fmla="*/ 9686753 w 12192000"/>
              <a:gd name="connsiteY133" fmla="*/ 6274998 h 6858000"/>
              <a:gd name="connsiteX134" fmla="*/ 10947873 w 12192000"/>
              <a:gd name="connsiteY134" fmla="*/ 6271682 h 6858000"/>
              <a:gd name="connsiteX135" fmla="*/ 10947873 w 12192000"/>
              <a:gd name="connsiteY135" fmla="*/ 6283271 h 6858000"/>
              <a:gd name="connsiteX136" fmla="*/ 10971346 w 12192000"/>
              <a:gd name="connsiteY136" fmla="*/ 6317929 h 6858000"/>
              <a:gd name="connsiteX137" fmla="*/ 10971346 w 12192000"/>
              <a:gd name="connsiteY137" fmla="*/ 6404718 h 6858000"/>
              <a:gd name="connsiteX138" fmla="*/ 10947625 w 12192000"/>
              <a:gd name="connsiteY138" fmla="*/ 6430142 h 6858000"/>
              <a:gd name="connsiteX139" fmla="*/ 10947625 w 12192000"/>
              <a:gd name="connsiteY139" fmla="*/ 6441695 h 6858000"/>
              <a:gd name="connsiteX140" fmla="*/ 11010420 w 12192000"/>
              <a:gd name="connsiteY140" fmla="*/ 6441695 h 6858000"/>
              <a:gd name="connsiteX141" fmla="*/ 11010420 w 12192000"/>
              <a:gd name="connsiteY141" fmla="*/ 6430142 h 6858000"/>
              <a:gd name="connsiteX142" fmla="*/ 10985139 w 12192000"/>
              <a:gd name="connsiteY142" fmla="*/ 6404718 h 6858000"/>
              <a:gd name="connsiteX143" fmla="*/ 10985139 w 12192000"/>
              <a:gd name="connsiteY143" fmla="*/ 6310976 h 6858000"/>
              <a:gd name="connsiteX144" fmla="*/ 11095589 w 12192000"/>
              <a:gd name="connsiteY144" fmla="*/ 6443299 h 6858000"/>
              <a:gd name="connsiteX145" fmla="*/ 11107078 w 12192000"/>
              <a:gd name="connsiteY145" fmla="*/ 6443299 h 6858000"/>
              <a:gd name="connsiteX146" fmla="*/ 11107078 w 12192000"/>
              <a:gd name="connsiteY146" fmla="*/ 6308409 h 6858000"/>
              <a:gd name="connsiteX147" fmla="*/ 11132111 w 12192000"/>
              <a:gd name="connsiteY147" fmla="*/ 6283271 h 6858000"/>
              <a:gd name="connsiteX148" fmla="*/ 11132111 w 12192000"/>
              <a:gd name="connsiteY148" fmla="*/ 6271682 h 6858000"/>
              <a:gd name="connsiteX149" fmla="*/ 11069031 w 12192000"/>
              <a:gd name="connsiteY149" fmla="*/ 6271682 h 6858000"/>
              <a:gd name="connsiteX150" fmla="*/ 11069031 w 12192000"/>
              <a:gd name="connsiteY150" fmla="*/ 6283271 h 6858000"/>
              <a:gd name="connsiteX151" fmla="*/ 11093285 w 12192000"/>
              <a:gd name="connsiteY151" fmla="*/ 6308409 h 6858000"/>
              <a:gd name="connsiteX152" fmla="*/ 11093285 w 12192000"/>
              <a:gd name="connsiteY152" fmla="*/ 6385963 h 6858000"/>
              <a:gd name="connsiteX153" fmla="*/ 10997017 w 12192000"/>
              <a:gd name="connsiteY153" fmla="*/ 6271682 h 6858000"/>
              <a:gd name="connsiteX154" fmla="*/ 10522063 w 12192000"/>
              <a:gd name="connsiteY154" fmla="*/ 6271682 h 6858000"/>
              <a:gd name="connsiteX155" fmla="*/ 10522063 w 12192000"/>
              <a:gd name="connsiteY155" fmla="*/ 6283271 h 6858000"/>
              <a:gd name="connsiteX156" fmla="*/ 10546316 w 12192000"/>
              <a:gd name="connsiteY156" fmla="*/ 6308409 h 6858000"/>
              <a:gd name="connsiteX157" fmla="*/ 10546316 w 12192000"/>
              <a:gd name="connsiteY157" fmla="*/ 6404683 h 6858000"/>
              <a:gd name="connsiteX158" fmla="*/ 10522063 w 12192000"/>
              <a:gd name="connsiteY158" fmla="*/ 6430106 h 6858000"/>
              <a:gd name="connsiteX159" fmla="*/ 10522063 w 12192000"/>
              <a:gd name="connsiteY159" fmla="*/ 6441659 h 6858000"/>
              <a:gd name="connsiteX160" fmla="*/ 10584610 w 12192000"/>
              <a:gd name="connsiteY160" fmla="*/ 6441659 h 6858000"/>
              <a:gd name="connsiteX161" fmla="*/ 10584610 w 12192000"/>
              <a:gd name="connsiteY161" fmla="*/ 6430106 h 6858000"/>
              <a:gd name="connsiteX162" fmla="*/ 10560109 w 12192000"/>
              <a:gd name="connsiteY162" fmla="*/ 6404683 h 6858000"/>
              <a:gd name="connsiteX163" fmla="*/ 10560109 w 12192000"/>
              <a:gd name="connsiteY163" fmla="*/ 6303559 h 6858000"/>
              <a:gd name="connsiteX164" fmla="*/ 10624712 w 12192000"/>
              <a:gd name="connsiteY164" fmla="*/ 6441695 h 6858000"/>
              <a:gd name="connsiteX165" fmla="*/ 10632300 w 12192000"/>
              <a:gd name="connsiteY165" fmla="*/ 6441695 h 6858000"/>
              <a:gd name="connsiteX166" fmla="*/ 10696124 w 12192000"/>
              <a:gd name="connsiteY166" fmla="*/ 6303559 h 6858000"/>
              <a:gd name="connsiteX167" fmla="*/ 10696124 w 12192000"/>
              <a:gd name="connsiteY167" fmla="*/ 6410102 h 6858000"/>
              <a:gd name="connsiteX168" fmla="*/ 10671871 w 12192000"/>
              <a:gd name="connsiteY168" fmla="*/ 6430142 h 6858000"/>
              <a:gd name="connsiteX169" fmla="*/ 10671871 w 12192000"/>
              <a:gd name="connsiteY169" fmla="*/ 6441695 h 6858000"/>
              <a:gd name="connsiteX170" fmla="*/ 10756650 w 12192000"/>
              <a:gd name="connsiteY170" fmla="*/ 6441695 h 6858000"/>
              <a:gd name="connsiteX171" fmla="*/ 10756650 w 12192000"/>
              <a:gd name="connsiteY171" fmla="*/ 6430142 h 6858000"/>
              <a:gd name="connsiteX172" fmla="*/ 10731830 w 12192000"/>
              <a:gd name="connsiteY172" fmla="*/ 6410102 h 6858000"/>
              <a:gd name="connsiteX173" fmla="*/ 10731830 w 12192000"/>
              <a:gd name="connsiteY173" fmla="*/ 6303132 h 6858000"/>
              <a:gd name="connsiteX174" fmla="*/ 10756437 w 12192000"/>
              <a:gd name="connsiteY174" fmla="*/ 6283128 h 6858000"/>
              <a:gd name="connsiteX175" fmla="*/ 10780797 w 12192000"/>
              <a:gd name="connsiteY175" fmla="*/ 6303132 h 6858000"/>
              <a:gd name="connsiteX176" fmla="*/ 10781045 w 12192000"/>
              <a:gd name="connsiteY176" fmla="*/ 6374018 h 6858000"/>
              <a:gd name="connsiteX177" fmla="*/ 10787959 w 12192000"/>
              <a:gd name="connsiteY177" fmla="*/ 6413062 h 6858000"/>
              <a:gd name="connsiteX178" fmla="*/ 10850754 w 12192000"/>
              <a:gd name="connsiteY178" fmla="*/ 6444619 h 6858000"/>
              <a:gd name="connsiteX179" fmla="*/ 10910004 w 12192000"/>
              <a:gd name="connsiteY179" fmla="*/ 6414595 h 6858000"/>
              <a:gd name="connsiteX180" fmla="*/ 10917415 w 12192000"/>
              <a:gd name="connsiteY180" fmla="*/ 6370916 h 6858000"/>
              <a:gd name="connsiteX181" fmla="*/ 10917415 w 12192000"/>
              <a:gd name="connsiteY181" fmla="*/ 6308409 h 6858000"/>
              <a:gd name="connsiteX182" fmla="*/ 10940888 w 12192000"/>
              <a:gd name="connsiteY182" fmla="*/ 6283271 h 6858000"/>
              <a:gd name="connsiteX183" fmla="*/ 10940888 w 12192000"/>
              <a:gd name="connsiteY183" fmla="*/ 6271682 h 6858000"/>
              <a:gd name="connsiteX184" fmla="*/ 10878695 w 12192000"/>
              <a:gd name="connsiteY184" fmla="*/ 6271682 h 6858000"/>
              <a:gd name="connsiteX185" fmla="*/ 10878695 w 12192000"/>
              <a:gd name="connsiteY185" fmla="*/ 6283271 h 6858000"/>
              <a:gd name="connsiteX186" fmla="*/ 10903728 w 12192000"/>
              <a:gd name="connsiteY186" fmla="*/ 6308409 h 6858000"/>
              <a:gd name="connsiteX187" fmla="*/ 10903728 w 12192000"/>
              <a:gd name="connsiteY187" fmla="*/ 6369525 h 6858000"/>
              <a:gd name="connsiteX188" fmla="*/ 10898126 w 12192000"/>
              <a:gd name="connsiteY188" fmla="*/ 6406786 h 6858000"/>
              <a:gd name="connsiteX189" fmla="*/ 10858024 w 12192000"/>
              <a:gd name="connsiteY189" fmla="*/ 6429892 h 6858000"/>
              <a:gd name="connsiteX190" fmla="*/ 10821254 w 12192000"/>
              <a:gd name="connsiteY190" fmla="*/ 6407535 h 6858000"/>
              <a:gd name="connsiteX191" fmla="*/ 10816893 w 12192000"/>
              <a:gd name="connsiteY191" fmla="*/ 6374160 h 6858000"/>
              <a:gd name="connsiteX192" fmla="*/ 10816893 w 12192000"/>
              <a:gd name="connsiteY192" fmla="*/ 6303274 h 6858000"/>
              <a:gd name="connsiteX193" fmla="*/ 10841713 w 12192000"/>
              <a:gd name="connsiteY193" fmla="*/ 6283271 h 6858000"/>
              <a:gd name="connsiteX194" fmla="*/ 10841713 w 12192000"/>
              <a:gd name="connsiteY194" fmla="*/ 6271682 h 6858000"/>
              <a:gd name="connsiteX195" fmla="*/ 10696124 w 12192000"/>
              <a:gd name="connsiteY195" fmla="*/ 6271682 h 6858000"/>
              <a:gd name="connsiteX196" fmla="*/ 10639960 w 12192000"/>
              <a:gd name="connsiteY196" fmla="*/ 6391632 h 6858000"/>
              <a:gd name="connsiteX197" fmla="*/ 10583795 w 12192000"/>
              <a:gd name="connsiteY197" fmla="*/ 6271682 h 6858000"/>
              <a:gd name="connsiteX198" fmla="*/ 9908965 w 12192000"/>
              <a:gd name="connsiteY198" fmla="*/ 6271682 h 6858000"/>
              <a:gd name="connsiteX199" fmla="*/ 9908965 w 12192000"/>
              <a:gd name="connsiteY199" fmla="*/ 6283271 h 6858000"/>
              <a:gd name="connsiteX200" fmla="*/ 9933219 w 12192000"/>
              <a:gd name="connsiteY200" fmla="*/ 6303274 h 6858000"/>
              <a:gd name="connsiteX201" fmla="*/ 9933219 w 12192000"/>
              <a:gd name="connsiteY201" fmla="*/ 6410245 h 6858000"/>
              <a:gd name="connsiteX202" fmla="*/ 9908965 w 12192000"/>
              <a:gd name="connsiteY202" fmla="*/ 6430285 h 6858000"/>
              <a:gd name="connsiteX203" fmla="*/ 9908965 w 12192000"/>
              <a:gd name="connsiteY203" fmla="*/ 6441837 h 6858000"/>
              <a:gd name="connsiteX204" fmla="*/ 9993461 w 12192000"/>
              <a:gd name="connsiteY204" fmla="*/ 6441837 h 6858000"/>
              <a:gd name="connsiteX205" fmla="*/ 9993461 w 12192000"/>
              <a:gd name="connsiteY205" fmla="*/ 6430285 h 6858000"/>
              <a:gd name="connsiteX206" fmla="*/ 9968960 w 12192000"/>
              <a:gd name="connsiteY206" fmla="*/ 6410245 h 6858000"/>
              <a:gd name="connsiteX207" fmla="*/ 9968960 w 12192000"/>
              <a:gd name="connsiteY207" fmla="*/ 6373411 h 6858000"/>
              <a:gd name="connsiteX208" fmla="*/ 9990412 w 12192000"/>
              <a:gd name="connsiteY208" fmla="*/ 6354406 h 6858000"/>
              <a:gd name="connsiteX209" fmla="*/ 10026685 w 12192000"/>
              <a:gd name="connsiteY209" fmla="*/ 6406002 h 6858000"/>
              <a:gd name="connsiteX210" fmla="*/ 10036861 w 12192000"/>
              <a:gd name="connsiteY210" fmla="*/ 6424757 h 6858000"/>
              <a:gd name="connsiteX211" fmla="*/ 10020054 w 12192000"/>
              <a:gd name="connsiteY211" fmla="*/ 6430142 h 6858000"/>
              <a:gd name="connsiteX212" fmla="*/ 10012360 w 12192000"/>
              <a:gd name="connsiteY212" fmla="*/ 6430142 h 6858000"/>
              <a:gd name="connsiteX213" fmla="*/ 10012360 w 12192000"/>
              <a:gd name="connsiteY213" fmla="*/ 6441695 h 6858000"/>
              <a:gd name="connsiteX214" fmla="*/ 10106323 w 12192000"/>
              <a:gd name="connsiteY214" fmla="*/ 6441695 h 6858000"/>
              <a:gd name="connsiteX215" fmla="*/ 10106323 w 12192000"/>
              <a:gd name="connsiteY215" fmla="*/ 6430142 h 6858000"/>
              <a:gd name="connsiteX216" fmla="*/ 10066610 w 12192000"/>
              <a:gd name="connsiteY216" fmla="*/ 6402151 h 6858000"/>
              <a:gd name="connsiteX217" fmla="*/ 10016969 w 12192000"/>
              <a:gd name="connsiteY217" fmla="*/ 6330837 h 6858000"/>
              <a:gd name="connsiteX218" fmla="*/ 10034698 w 12192000"/>
              <a:gd name="connsiteY218" fmla="*/ 6315433 h 6858000"/>
              <a:gd name="connsiteX219" fmla="*/ 10092140 w 12192000"/>
              <a:gd name="connsiteY219" fmla="*/ 6283342 h 6858000"/>
              <a:gd name="connsiteX220" fmla="*/ 10092140 w 12192000"/>
              <a:gd name="connsiteY220" fmla="*/ 6271753 h 6858000"/>
              <a:gd name="connsiteX221" fmla="*/ 10014771 w 12192000"/>
              <a:gd name="connsiteY221" fmla="*/ 6271753 h 6858000"/>
              <a:gd name="connsiteX222" fmla="*/ 10014771 w 12192000"/>
              <a:gd name="connsiteY222" fmla="*/ 6283342 h 6858000"/>
              <a:gd name="connsiteX223" fmla="*/ 10031897 w 12192000"/>
              <a:gd name="connsiteY223" fmla="*/ 6292328 h 6858000"/>
              <a:gd name="connsiteX224" fmla="*/ 10021437 w 12192000"/>
              <a:gd name="connsiteY224" fmla="*/ 6308266 h 6858000"/>
              <a:gd name="connsiteX225" fmla="*/ 9968818 w 12192000"/>
              <a:gd name="connsiteY225" fmla="*/ 6354620 h 6858000"/>
              <a:gd name="connsiteX226" fmla="*/ 9968818 w 12192000"/>
              <a:gd name="connsiteY226" fmla="*/ 6303274 h 6858000"/>
              <a:gd name="connsiteX227" fmla="*/ 9993319 w 12192000"/>
              <a:gd name="connsiteY227" fmla="*/ 6283271 h 6858000"/>
              <a:gd name="connsiteX228" fmla="*/ 9993319 w 12192000"/>
              <a:gd name="connsiteY228" fmla="*/ 6271682 h 6858000"/>
              <a:gd name="connsiteX229" fmla="*/ 10455013 w 12192000"/>
              <a:gd name="connsiteY229" fmla="*/ 6271540 h 6858000"/>
              <a:gd name="connsiteX230" fmla="*/ 10398706 w 12192000"/>
              <a:gd name="connsiteY230" fmla="*/ 6391632 h 6858000"/>
              <a:gd name="connsiteX231" fmla="*/ 10342541 w 12192000"/>
              <a:gd name="connsiteY231" fmla="*/ 6271682 h 6858000"/>
              <a:gd name="connsiteX232" fmla="*/ 10280738 w 12192000"/>
              <a:gd name="connsiteY232" fmla="*/ 6271682 h 6858000"/>
              <a:gd name="connsiteX233" fmla="*/ 10280738 w 12192000"/>
              <a:gd name="connsiteY233" fmla="*/ 6283271 h 6858000"/>
              <a:gd name="connsiteX234" fmla="*/ 10305027 w 12192000"/>
              <a:gd name="connsiteY234" fmla="*/ 6308409 h 6858000"/>
              <a:gd name="connsiteX235" fmla="*/ 10305027 w 12192000"/>
              <a:gd name="connsiteY235" fmla="*/ 6404683 h 6858000"/>
              <a:gd name="connsiteX236" fmla="*/ 10280738 w 12192000"/>
              <a:gd name="connsiteY236" fmla="*/ 6430106 h 6858000"/>
              <a:gd name="connsiteX237" fmla="*/ 10280738 w 12192000"/>
              <a:gd name="connsiteY237" fmla="*/ 6441659 h 6858000"/>
              <a:gd name="connsiteX238" fmla="*/ 10343321 w 12192000"/>
              <a:gd name="connsiteY238" fmla="*/ 6441659 h 6858000"/>
              <a:gd name="connsiteX239" fmla="*/ 10343321 w 12192000"/>
              <a:gd name="connsiteY239" fmla="*/ 6430106 h 6858000"/>
              <a:gd name="connsiteX240" fmla="*/ 10318785 w 12192000"/>
              <a:gd name="connsiteY240" fmla="*/ 6404683 h 6858000"/>
              <a:gd name="connsiteX241" fmla="*/ 10318785 w 12192000"/>
              <a:gd name="connsiteY241" fmla="*/ 6303560 h 6858000"/>
              <a:gd name="connsiteX242" fmla="*/ 10383388 w 12192000"/>
              <a:gd name="connsiteY242" fmla="*/ 6441695 h 6858000"/>
              <a:gd name="connsiteX243" fmla="*/ 10391189 w 12192000"/>
              <a:gd name="connsiteY243" fmla="*/ 6441695 h 6858000"/>
              <a:gd name="connsiteX244" fmla="*/ 10455013 w 12192000"/>
              <a:gd name="connsiteY244" fmla="*/ 6303560 h 6858000"/>
              <a:gd name="connsiteX245" fmla="*/ 10455013 w 12192000"/>
              <a:gd name="connsiteY245" fmla="*/ 6410103 h 6858000"/>
              <a:gd name="connsiteX246" fmla="*/ 10430760 w 12192000"/>
              <a:gd name="connsiteY246" fmla="*/ 6430142 h 6858000"/>
              <a:gd name="connsiteX247" fmla="*/ 10430760 w 12192000"/>
              <a:gd name="connsiteY247" fmla="*/ 6441695 h 6858000"/>
              <a:gd name="connsiteX248" fmla="*/ 10515291 w 12192000"/>
              <a:gd name="connsiteY248" fmla="*/ 6441695 h 6858000"/>
              <a:gd name="connsiteX249" fmla="*/ 10515291 w 12192000"/>
              <a:gd name="connsiteY249" fmla="*/ 6430142 h 6858000"/>
              <a:gd name="connsiteX250" fmla="*/ 10490470 w 12192000"/>
              <a:gd name="connsiteY250" fmla="*/ 6410103 h 6858000"/>
              <a:gd name="connsiteX251" fmla="*/ 10490470 w 12192000"/>
              <a:gd name="connsiteY251" fmla="*/ 6303132 h 6858000"/>
              <a:gd name="connsiteX252" fmla="*/ 10515291 w 12192000"/>
              <a:gd name="connsiteY252" fmla="*/ 6283128 h 6858000"/>
              <a:gd name="connsiteX253" fmla="*/ 10515291 w 12192000"/>
              <a:gd name="connsiteY253" fmla="*/ 6271540 h 6858000"/>
              <a:gd name="connsiteX254" fmla="*/ 9671329 w 12192000"/>
              <a:gd name="connsiteY254" fmla="*/ 6269044 h 6858000"/>
              <a:gd name="connsiteX255" fmla="*/ 9657607 w 12192000"/>
              <a:gd name="connsiteY255" fmla="*/ 6277815 h 6858000"/>
              <a:gd name="connsiteX256" fmla="*/ 9633638 w 12192000"/>
              <a:gd name="connsiteY256" fmla="*/ 6332798 h 6858000"/>
              <a:gd name="connsiteX257" fmla="*/ 9660479 w 12192000"/>
              <a:gd name="connsiteY257" fmla="*/ 6386533 h 6858000"/>
              <a:gd name="connsiteX258" fmla="*/ 9679059 w 12192000"/>
              <a:gd name="connsiteY258" fmla="*/ 6396910 h 6858000"/>
              <a:gd name="connsiteX259" fmla="*/ 9701787 w 12192000"/>
              <a:gd name="connsiteY259" fmla="*/ 6401545 h 6858000"/>
              <a:gd name="connsiteX260" fmla="*/ 9701787 w 12192000"/>
              <a:gd name="connsiteY260" fmla="*/ 6401331 h 6858000"/>
              <a:gd name="connsiteX261" fmla="*/ 9750435 w 12192000"/>
              <a:gd name="connsiteY261" fmla="*/ 6381684 h 6858000"/>
              <a:gd name="connsiteX262" fmla="*/ 9752846 w 12192000"/>
              <a:gd name="connsiteY262" fmla="*/ 6378119 h 6858000"/>
              <a:gd name="connsiteX263" fmla="*/ 9752669 w 12192000"/>
              <a:gd name="connsiteY263" fmla="*/ 6377691 h 6858000"/>
              <a:gd name="connsiteX264" fmla="*/ 9752031 w 12192000"/>
              <a:gd name="connsiteY264" fmla="*/ 6377691 h 6858000"/>
              <a:gd name="connsiteX265" fmla="*/ 9748698 w 12192000"/>
              <a:gd name="connsiteY265" fmla="*/ 6379188 h 6858000"/>
              <a:gd name="connsiteX266" fmla="*/ 9705546 w 12192000"/>
              <a:gd name="connsiteY266" fmla="*/ 6394556 h 6858000"/>
              <a:gd name="connsiteX267" fmla="*/ 9683952 w 12192000"/>
              <a:gd name="connsiteY267" fmla="*/ 6388531 h 6858000"/>
              <a:gd name="connsiteX268" fmla="*/ 9667925 w 12192000"/>
              <a:gd name="connsiteY268" fmla="*/ 6373091 h 6858000"/>
              <a:gd name="connsiteX269" fmla="*/ 9668954 w 12192000"/>
              <a:gd name="connsiteY269" fmla="*/ 6286801 h 6858000"/>
              <a:gd name="connsiteX270" fmla="*/ 9684165 w 12192000"/>
              <a:gd name="connsiteY270" fmla="*/ 6273180 h 6858000"/>
              <a:gd name="connsiteX271" fmla="*/ 9671329 w 12192000"/>
              <a:gd name="connsiteY271" fmla="*/ 6269044 h 6858000"/>
              <a:gd name="connsiteX272" fmla="*/ 10189081 w 12192000"/>
              <a:gd name="connsiteY272" fmla="*/ 6268580 h 6858000"/>
              <a:gd name="connsiteX273" fmla="*/ 10095615 w 12192000"/>
              <a:gd name="connsiteY273" fmla="*/ 6356403 h 6858000"/>
              <a:gd name="connsiteX274" fmla="*/ 10190109 w 12192000"/>
              <a:gd name="connsiteY274" fmla="*/ 6444726 h 6858000"/>
              <a:gd name="connsiteX275" fmla="*/ 10284320 w 12192000"/>
              <a:gd name="connsiteY275" fmla="*/ 6356653 h 6858000"/>
              <a:gd name="connsiteX276" fmla="*/ 10189081 w 12192000"/>
              <a:gd name="connsiteY276" fmla="*/ 6268580 h 6858000"/>
              <a:gd name="connsiteX277" fmla="*/ 9701149 w 12192000"/>
              <a:gd name="connsiteY277" fmla="*/ 6261556 h 6858000"/>
              <a:gd name="connsiteX278" fmla="*/ 9691150 w 12192000"/>
              <a:gd name="connsiteY278" fmla="*/ 6262483 h 6858000"/>
              <a:gd name="connsiteX279" fmla="*/ 9702993 w 12192000"/>
              <a:gd name="connsiteY279" fmla="*/ 6266797 h 6858000"/>
              <a:gd name="connsiteX280" fmla="*/ 9705546 w 12192000"/>
              <a:gd name="connsiteY280" fmla="*/ 6266797 h 6858000"/>
              <a:gd name="connsiteX281" fmla="*/ 9752811 w 12192000"/>
              <a:gd name="connsiteY281" fmla="*/ 6289903 h 6858000"/>
              <a:gd name="connsiteX282" fmla="*/ 9754619 w 12192000"/>
              <a:gd name="connsiteY282" fmla="*/ 6290973 h 6858000"/>
              <a:gd name="connsiteX283" fmla="*/ 9754654 w 12192000"/>
              <a:gd name="connsiteY283" fmla="*/ 6290866 h 6858000"/>
              <a:gd name="connsiteX284" fmla="*/ 9754654 w 12192000"/>
              <a:gd name="connsiteY284" fmla="*/ 6290581 h 6858000"/>
              <a:gd name="connsiteX285" fmla="*/ 9754300 w 12192000"/>
              <a:gd name="connsiteY285" fmla="*/ 6289297 h 6858000"/>
              <a:gd name="connsiteX286" fmla="*/ 9745719 w 12192000"/>
              <a:gd name="connsiteY286" fmla="*/ 6271147 h 6858000"/>
              <a:gd name="connsiteX287" fmla="*/ 9744797 w 12192000"/>
              <a:gd name="connsiteY287" fmla="*/ 6269543 h 6858000"/>
              <a:gd name="connsiteX288" fmla="*/ 9744017 w 12192000"/>
              <a:gd name="connsiteY288" fmla="*/ 6268937 h 6858000"/>
              <a:gd name="connsiteX289" fmla="*/ 9743556 w 12192000"/>
              <a:gd name="connsiteY289" fmla="*/ 6269793 h 6858000"/>
              <a:gd name="connsiteX290" fmla="*/ 9742705 w 12192000"/>
              <a:gd name="connsiteY290" fmla="*/ 6271647 h 6858000"/>
              <a:gd name="connsiteX291" fmla="*/ 9740968 w 12192000"/>
              <a:gd name="connsiteY291" fmla="*/ 6272253 h 6858000"/>
              <a:gd name="connsiteX292" fmla="*/ 9739301 w 12192000"/>
              <a:gd name="connsiteY292" fmla="*/ 6271718 h 6858000"/>
              <a:gd name="connsiteX293" fmla="*/ 9737138 w 12192000"/>
              <a:gd name="connsiteY293" fmla="*/ 6270470 h 6858000"/>
              <a:gd name="connsiteX294" fmla="*/ 9701149 w 12192000"/>
              <a:gd name="connsiteY294" fmla="*/ 6261556 h 6858000"/>
              <a:gd name="connsiteX295" fmla="*/ 9672464 w 12192000"/>
              <a:gd name="connsiteY295" fmla="*/ 6261449 h 6858000"/>
              <a:gd name="connsiteX296" fmla="*/ 9646296 w 12192000"/>
              <a:gd name="connsiteY296" fmla="*/ 6265728 h 6858000"/>
              <a:gd name="connsiteX297" fmla="*/ 9634276 w 12192000"/>
              <a:gd name="connsiteY297" fmla="*/ 6271611 h 6858000"/>
              <a:gd name="connsiteX298" fmla="*/ 9632681 w 12192000"/>
              <a:gd name="connsiteY298" fmla="*/ 6272146 h 6858000"/>
              <a:gd name="connsiteX299" fmla="*/ 9630447 w 12192000"/>
              <a:gd name="connsiteY299" fmla="*/ 6270898 h 6858000"/>
              <a:gd name="connsiteX300" fmla="*/ 9629915 w 12192000"/>
              <a:gd name="connsiteY300" fmla="*/ 6269222 h 6858000"/>
              <a:gd name="connsiteX301" fmla="*/ 9629631 w 12192000"/>
              <a:gd name="connsiteY301" fmla="*/ 6268830 h 6858000"/>
              <a:gd name="connsiteX302" fmla="*/ 9628851 w 12192000"/>
              <a:gd name="connsiteY302" fmla="*/ 6269436 h 6858000"/>
              <a:gd name="connsiteX303" fmla="*/ 9627929 w 12192000"/>
              <a:gd name="connsiteY303" fmla="*/ 6271041 h 6858000"/>
              <a:gd name="connsiteX304" fmla="*/ 9619313 w 12192000"/>
              <a:gd name="connsiteY304" fmla="*/ 6289190 h 6858000"/>
              <a:gd name="connsiteX305" fmla="*/ 9618990 w 12192000"/>
              <a:gd name="connsiteY305" fmla="*/ 6290361 h 6858000"/>
              <a:gd name="connsiteX306" fmla="*/ 9618826 w 12192000"/>
              <a:gd name="connsiteY306" fmla="*/ 6290456 h 6858000"/>
              <a:gd name="connsiteX307" fmla="*/ 9618426 w 12192000"/>
              <a:gd name="connsiteY307" fmla="*/ 6290402 h 6858000"/>
              <a:gd name="connsiteX308" fmla="*/ 9618426 w 12192000"/>
              <a:gd name="connsiteY308" fmla="*/ 6290687 h 6858000"/>
              <a:gd name="connsiteX309" fmla="*/ 9618826 w 12192000"/>
              <a:gd name="connsiteY309" fmla="*/ 6290456 h 6858000"/>
              <a:gd name="connsiteX310" fmla="*/ 9618958 w 12192000"/>
              <a:gd name="connsiteY310" fmla="*/ 6290473 h 6858000"/>
              <a:gd name="connsiteX311" fmla="*/ 9618990 w 12192000"/>
              <a:gd name="connsiteY311" fmla="*/ 6290361 h 6858000"/>
              <a:gd name="connsiteX312" fmla="*/ 9620270 w 12192000"/>
              <a:gd name="connsiteY312" fmla="*/ 6289618 h 6858000"/>
              <a:gd name="connsiteX313" fmla="*/ 9667500 w 12192000"/>
              <a:gd name="connsiteY313" fmla="*/ 6266512 h 6858000"/>
              <a:gd name="connsiteX314" fmla="*/ 9704163 w 12192000"/>
              <a:gd name="connsiteY314" fmla="*/ 6286587 h 6858000"/>
              <a:gd name="connsiteX315" fmla="*/ 9705191 w 12192000"/>
              <a:gd name="connsiteY315" fmla="*/ 6372877 h 6858000"/>
              <a:gd name="connsiteX316" fmla="*/ 9689093 w 12192000"/>
              <a:gd name="connsiteY316" fmla="*/ 6388388 h 6858000"/>
              <a:gd name="connsiteX317" fmla="*/ 9694838 w 12192000"/>
              <a:gd name="connsiteY317" fmla="*/ 6390955 h 6858000"/>
              <a:gd name="connsiteX318" fmla="*/ 9703489 w 12192000"/>
              <a:gd name="connsiteY318" fmla="*/ 6392132 h 6858000"/>
              <a:gd name="connsiteX319" fmla="*/ 9712602 w 12192000"/>
              <a:gd name="connsiteY319" fmla="*/ 6386320 h 6858000"/>
              <a:gd name="connsiteX320" fmla="*/ 9740046 w 12192000"/>
              <a:gd name="connsiteY320" fmla="*/ 6332763 h 6858000"/>
              <a:gd name="connsiteX321" fmla="*/ 9716077 w 12192000"/>
              <a:gd name="connsiteY321" fmla="*/ 6277779 h 6858000"/>
              <a:gd name="connsiteX322" fmla="*/ 9672464 w 12192000"/>
              <a:gd name="connsiteY322" fmla="*/ 6261449 h 6858000"/>
              <a:gd name="connsiteX323" fmla="*/ 9686080 w 12192000"/>
              <a:gd name="connsiteY323" fmla="*/ 6240910 h 6858000"/>
              <a:gd name="connsiteX324" fmla="*/ 9681754 w 12192000"/>
              <a:gd name="connsiteY324" fmla="*/ 6245260 h 6858000"/>
              <a:gd name="connsiteX325" fmla="*/ 9686080 w 12192000"/>
              <a:gd name="connsiteY325" fmla="*/ 6249611 h 6858000"/>
              <a:gd name="connsiteX326" fmla="*/ 9690405 w 12192000"/>
              <a:gd name="connsiteY326" fmla="*/ 6245260 h 6858000"/>
              <a:gd name="connsiteX327" fmla="*/ 9686080 w 12192000"/>
              <a:gd name="connsiteY327" fmla="*/ 6240910 h 6858000"/>
              <a:gd name="connsiteX328" fmla="*/ 9685690 w 12192000"/>
              <a:gd name="connsiteY328" fmla="*/ 6238985 h 6858000"/>
              <a:gd name="connsiteX329" fmla="*/ 9691930 w 12192000"/>
              <a:gd name="connsiteY329" fmla="*/ 6245261 h 6858000"/>
              <a:gd name="connsiteX330" fmla="*/ 9685690 w 12192000"/>
              <a:gd name="connsiteY330" fmla="*/ 6251536 h 6858000"/>
              <a:gd name="connsiteX331" fmla="*/ 9679449 w 12192000"/>
              <a:gd name="connsiteY331" fmla="*/ 6245261 h 6858000"/>
              <a:gd name="connsiteX332" fmla="*/ 9685690 w 12192000"/>
              <a:gd name="connsiteY332" fmla="*/ 6238985 h 6858000"/>
              <a:gd name="connsiteX333" fmla="*/ 9748981 w 12192000"/>
              <a:gd name="connsiteY333" fmla="*/ 6235669 h 6858000"/>
              <a:gd name="connsiteX334" fmla="*/ 9749017 w 12192000"/>
              <a:gd name="connsiteY334" fmla="*/ 6254888 h 6858000"/>
              <a:gd name="connsiteX335" fmla="*/ 9758200 w 12192000"/>
              <a:gd name="connsiteY335" fmla="*/ 6253747 h 6858000"/>
              <a:gd name="connsiteX336" fmla="*/ 9760682 w 12192000"/>
              <a:gd name="connsiteY336" fmla="*/ 6253354 h 6858000"/>
              <a:gd name="connsiteX337" fmla="*/ 9762491 w 12192000"/>
              <a:gd name="connsiteY337" fmla="*/ 6252392 h 6858000"/>
              <a:gd name="connsiteX338" fmla="*/ 9763484 w 12192000"/>
              <a:gd name="connsiteY338" fmla="*/ 6251251 h 6858000"/>
              <a:gd name="connsiteX339" fmla="*/ 9763696 w 12192000"/>
              <a:gd name="connsiteY339" fmla="*/ 6245403 h 6858000"/>
              <a:gd name="connsiteX340" fmla="*/ 9763696 w 12192000"/>
              <a:gd name="connsiteY340" fmla="*/ 6239448 h 6858000"/>
              <a:gd name="connsiteX341" fmla="*/ 9762703 w 12192000"/>
              <a:gd name="connsiteY341" fmla="*/ 6237880 h 6858000"/>
              <a:gd name="connsiteX342" fmla="*/ 9748981 w 12192000"/>
              <a:gd name="connsiteY342" fmla="*/ 6235669 h 6858000"/>
              <a:gd name="connsiteX343" fmla="*/ 9625376 w 12192000"/>
              <a:gd name="connsiteY343" fmla="*/ 6235669 h 6858000"/>
              <a:gd name="connsiteX344" fmla="*/ 9611831 w 12192000"/>
              <a:gd name="connsiteY344" fmla="*/ 6237880 h 6858000"/>
              <a:gd name="connsiteX345" fmla="*/ 9610874 w 12192000"/>
              <a:gd name="connsiteY345" fmla="*/ 6239448 h 6858000"/>
              <a:gd name="connsiteX346" fmla="*/ 9610874 w 12192000"/>
              <a:gd name="connsiteY346" fmla="*/ 6245403 h 6858000"/>
              <a:gd name="connsiteX347" fmla="*/ 9611087 w 12192000"/>
              <a:gd name="connsiteY347" fmla="*/ 6251251 h 6858000"/>
              <a:gd name="connsiteX348" fmla="*/ 9611122 w 12192000"/>
              <a:gd name="connsiteY348" fmla="*/ 6251251 h 6858000"/>
              <a:gd name="connsiteX349" fmla="*/ 9613072 w 12192000"/>
              <a:gd name="connsiteY349" fmla="*/ 6253354 h 6858000"/>
              <a:gd name="connsiteX350" fmla="*/ 9615555 w 12192000"/>
              <a:gd name="connsiteY350" fmla="*/ 6253747 h 6858000"/>
              <a:gd name="connsiteX351" fmla="*/ 9619916 w 12192000"/>
              <a:gd name="connsiteY351" fmla="*/ 6254317 h 6858000"/>
              <a:gd name="connsiteX352" fmla="*/ 9625376 w 12192000"/>
              <a:gd name="connsiteY352" fmla="*/ 6254995 h 6858000"/>
              <a:gd name="connsiteX353" fmla="*/ 9644062 w 12192000"/>
              <a:gd name="connsiteY353" fmla="*/ 6235063 h 6858000"/>
              <a:gd name="connsiteX354" fmla="*/ 9635907 w 12192000"/>
              <a:gd name="connsiteY354" fmla="*/ 6235384 h 6858000"/>
              <a:gd name="connsiteX355" fmla="*/ 9635907 w 12192000"/>
              <a:gd name="connsiteY355" fmla="*/ 6255138 h 6858000"/>
              <a:gd name="connsiteX356" fmla="*/ 9644062 w 12192000"/>
              <a:gd name="connsiteY356" fmla="*/ 6255138 h 6858000"/>
              <a:gd name="connsiteX357" fmla="*/ 9729373 w 12192000"/>
              <a:gd name="connsiteY357" fmla="*/ 6235027 h 6858000"/>
              <a:gd name="connsiteX358" fmla="*/ 9729373 w 12192000"/>
              <a:gd name="connsiteY358" fmla="*/ 6255280 h 6858000"/>
              <a:gd name="connsiteX359" fmla="*/ 9737954 w 12192000"/>
              <a:gd name="connsiteY359" fmla="*/ 6255280 h 6858000"/>
              <a:gd name="connsiteX360" fmla="*/ 9737954 w 12192000"/>
              <a:gd name="connsiteY360" fmla="*/ 6235384 h 6858000"/>
              <a:gd name="connsiteX361" fmla="*/ 9627681 w 12192000"/>
              <a:gd name="connsiteY361" fmla="*/ 6232852 h 6858000"/>
              <a:gd name="connsiteX362" fmla="*/ 9627681 w 12192000"/>
              <a:gd name="connsiteY362" fmla="*/ 6233672 h 6858000"/>
              <a:gd name="connsiteX363" fmla="*/ 9627681 w 12192000"/>
              <a:gd name="connsiteY363" fmla="*/ 6256992 h 6858000"/>
              <a:gd name="connsiteX364" fmla="*/ 9627965 w 12192000"/>
              <a:gd name="connsiteY364" fmla="*/ 6257990 h 6858000"/>
              <a:gd name="connsiteX365" fmla="*/ 9634063 w 12192000"/>
              <a:gd name="connsiteY365" fmla="*/ 6257990 h 6858000"/>
              <a:gd name="connsiteX366" fmla="*/ 9634241 w 12192000"/>
              <a:gd name="connsiteY366" fmla="*/ 6257134 h 6858000"/>
              <a:gd name="connsiteX367" fmla="*/ 9634241 w 12192000"/>
              <a:gd name="connsiteY367" fmla="*/ 6233815 h 6858000"/>
              <a:gd name="connsiteX368" fmla="*/ 9633957 w 12192000"/>
              <a:gd name="connsiteY368" fmla="*/ 6232852 h 6858000"/>
              <a:gd name="connsiteX369" fmla="*/ 9646615 w 12192000"/>
              <a:gd name="connsiteY369" fmla="*/ 6232745 h 6858000"/>
              <a:gd name="connsiteX370" fmla="*/ 9646402 w 12192000"/>
              <a:gd name="connsiteY370" fmla="*/ 6233565 h 6858000"/>
              <a:gd name="connsiteX371" fmla="*/ 9646402 w 12192000"/>
              <a:gd name="connsiteY371" fmla="*/ 6256885 h 6858000"/>
              <a:gd name="connsiteX372" fmla="*/ 9646722 w 12192000"/>
              <a:gd name="connsiteY372" fmla="*/ 6257847 h 6858000"/>
              <a:gd name="connsiteX373" fmla="*/ 9652927 w 12192000"/>
              <a:gd name="connsiteY373" fmla="*/ 6257847 h 6858000"/>
              <a:gd name="connsiteX374" fmla="*/ 9652998 w 12192000"/>
              <a:gd name="connsiteY374" fmla="*/ 6257883 h 6858000"/>
              <a:gd name="connsiteX375" fmla="*/ 9653175 w 12192000"/>
              <a:gd name="connsiteY375" fmla="*/ 6257883 h 6858000"/>
              <a:gd name="connsiteX376" fmla="*/ 9653175 w 12192000"/>
              <a:gd name="connsiteY376" fmla="*/ 6257027 h 6858000"/>
              <a:gd name="connsiteX377" fmla="*/ 9653175 w 12192000"/>
              <a:gd name="connsiteY377" fmla="*/ 6233708 h 6858000"/>
              <a:gd name="connsiteX378" fmla="*/ 9652856 w 12192000"/>
              <a:gd name="connsiteY378" fmla="*/ 6232745 h 6858000"/>
              <a:gd name="connsiteX379" fmla="*/ 9740153 w 12192000"/>
              <a:gd name="connsiteY379" fmla="*/ 6232566 h 6858000"/>
              <a:gd name="connsiteX380" fmla="*/ 9739940 w 12192000"/>
              <a:gd name="connsiteY380" fmla="*/ 6233387 h 6858000"/>
              <a:gd name="connsiteX381" fmla="*/ 9739940 w 12192000"/>
              <a:gd name="connsiteY381" fmla="*/ 6256707 h 6858000"/>
              <a:gd name="connsiteX382" fmla="*/ 9740259 w 12192000"/>
              <a:gd name="connsiteY382" fmla="*/ 6257705 h 6858000"/>
              <a:gd name="connsiteX383" fmla="*/ 9746499 w 12192000"/>
              <a:gd name="connsiteY383" fmla="*/ 6257705 h 6858000"/>
              <a:gd name="connsiteX384" fmla="*/ 9746677 w 12192000"/>
              <a:gd name="connsiteY384" fmla="*/ 6256849 h 6858000"/>
              <a:gd name="connsiteX385" fmla="*/ 9746677 w 12192000"/>
              <a:gd name="connsiteY385" fmla="*/ 6233529 h 6858000"/>
              <a:gd name="connsiteX386" fmla="*/ 9746393 w 12192000"/>
              <a:gd name="connsiteY386" fmla="*/ 6232567 h 6858000"/>
              <a:gd name="connsiteX387" fmla="*/ 9720793 w 12192000"/>
              <a:gd name="connsiteY387" fmla="*/ 6232424 h 6858000"/>
              <a:gd name="connsiteX388" fmla="*/ 9720544 w 12192000"/>
              <a:gd name="connsiteY388" fmla="*/ 6233244 h 6858000"/>
              <a:gd name="connsiteX389" fmla="*/ 9720544 w 12192000"/>
              <a:gd name="connsiteY389" fmla="*/ 6256564 h 6858000"/>
              <a:gd name="connsiteX390" fmla="*/ 9720864 w 12192000"/>
              <a:gd name="connsiteY390" fmla="*/ 6257562 h 6858000"/>
              <a:gd name="connsiteX391" fmla="*/ 9727139 w 12192000"/>
              <a:gd name="connsiteY391" fmla="*/ 6257562 h 6858000"/>
              <a:gd name="connsiteX392" fmla="*/ 9727352 w 12192000"/>
              <a:gd name="connsiteY392" fmla="*/ 6256707 h 6858000"/>
              <a:gd name="connsiteX393" fmla="*/ 9727352 w 12192000"/>
              <a:gd name="connsiteY393" fmla="*/ 6233387 h 6858000"/>
              <a:gd name="connsiteX394" fmla="*/ 9727069 w 12192000"/>
              <a:gd name="connsiteY394" fmla="*/ 6232424 h 6858000"/>
              <a:gd name="connsiteX395" fmla="*/ 9682038 w 12192000"/>
              <a:gd name="connsiteY395" fmla="*/ 6209924 h 6858000"/>
              <a:gd name="connsiteX396" fmla="*/ 9675407 w 12192000"/>
              <a:gd name="connsiteY396" fmla="*/ 6213490 h 6858000"/>
              <a:gd name="connsiteX397" fmla="*/ 9673492 w 12192000"/>
              <a:gd name="connsiteY397" fmla="*/ 6218981 h 6858000"/>
              <a:gd name="connsiteX398" fmla="*/ 9673492 w 12192000"/>
              <a:gd name="connsiteY398" fmla="*/ 6234742 h 6858000"/>
              <a:gd name="connsiteX399" fmla="*/ 9655444 w 12192000"/>
              <a:gd name="connsiteY399" fmla="*/ 6234742 h 6858000"/>
              <a:gd name="connsiteX400" fmla="*/ 9654983 w 12192000"/>
              <a:gd name="connsiteY400" fmla="*/ 6255458 h 6858000"/>
              <a:gd name="connsiteX401" fmla="*/ 9673492 w 12192000"/>
              <a:gd name="connsiteY401" fmla="*/ 6255458 h 6858000"/>
              <a:gd name="connsiteX402" fmla="*/ 9673492 w 12192000"/>
              <a:gd name="connsiteY402" fmla="*/ 6258668 h 6858000"/>
              <a:gd name="connsiteX403" fmla="*/ 9686363 w 12192000"/>
              <a:gd name="connsiteY403" fmla="*/ 6260308 h 6858000"/>
              <a:gd name="connsiteX404" fmla="*/ 9697284 w 12192000"/>
              <a:gd name="connsiteY404" fmla="*/ 6258739 h 6858000"/>
              <a:gd name="connsiteX405" fmla="*/ 9697284 w 12192000"/>
              <a:gd name="connsiteY405" fmla="*/ 6255458 h 6858000"/>
              <a:gd name="connsiteX406" fmla="*/ 9718098 w 12192000"/>
              <a:gd name="connsiteY406" fmla="*/ 6255458 h 6858000"/>
              <a:gd name="connsiteX407" fmla="*/ 9718098 w 12192000"/>
              <a:gd name="connsiteY407" fmla="*/ 6234742 h 6858000"/>
              <a:gd name="connsiteX408" fmla="*/ 9698773 w 12192000"/>
              <a:gd name="connsiteY408" fmla="*/ 6234742 h 6858000"/>
              <a:gd name="connsiteX409" fmla="*/ 9698773 w 12192000"/>
              <a:gd name="connsiteY409" fmla="*/ 6218981 h 6858000"/>
              <a:gd name="connsiteX410" fmla="*/ 9696894 w 12192000"/>
              <a:gd name="connsiteY410" fmla="*/ 6213490 h 6858000"/>
              <a:gd name="connsiteX411" fmla="*/ 9690228 w 12192000"/>
              <a:gd name="connsiteY411" fmla="*/ 6209924 h 6858000"/>
              <a:gd name="connsiteX412" fmla="*/ 9688637 w 12192000"/>
              <a:gd name="connsiteY412" fmla="*/ 6184594 h 6858000"/>
              <a:gd name="connsiteX413" fmla="*/ 9670478 w 12192000"/>
              <a:gd name="connsiteY413" fmla="*/ 6190204 h 6858000"/>
              <a:gd name="connsiteX414" fmla="*/ 9667162 w 12192000"/>
              <a:gd name="connsiteY414" fmla="*/ 6225345 h 6858000"/>
              <a:gd name="connsiteX415" fmla="*/ 9670478 w 12192000"/>
              <a:gd name="connsiteY415" fmla="*/ 6228680 h 6858000"/>
              <a:gd name="connsiteX416" fmla="*/ 9670478 w 12192000"/>
              <a:gd name="connsiteY416" fmla="*/ 6215415 h 6858000"/>
              <a:gd name="connsiteX417" fmla="*/ 9680425 w 12192000"/>
              <a:gd name="connsiteY417" fmla="*/ 6193541 h 6858000"/>
              <a:gd name="connsiteX418" fmla="*/ 9702177 w 12192000"/>
              <a:gd name="connsiteY418" fmla="*/ 6203543 h 6858000"/>
              <a:gd name="connsiteX419" fmla="*/ 9703241 w 12192000"/>
              <a:gd name="connsiteY419" fmla="*/ 6209532 h 6858000"/>
              <a:gd name="connsiteX420" fmla="*/ 9702107 w 12192000"/>
              <a:gd name="connsiteY420" fmla="*/ 6215629 h 6858000"/>
              <a:gd name="connsiteX421" fmla="*/ 9702107 w 12192000"/>
              <a:gd name="connsiteY421" fmla="*/ 6228680 h 6858000"/>
              <a:gd name="connsiteX422" fmla="*/ 9705422 w 12192000"/>
              <a:gd name="connsiteY422" fmla="*/ 6193539 h 6858000"/>
              <a:gd name="connsiteX423" fmla="*/ 9688637 w 12192000"/>
              <a:gd name="connsiteY423" fmla="*/ 6184594 h 6858000"/>
              <a:gd name="connsiteX424" fmla="*/ 9671471 w 12192000"/>
              <a:gd name="connsiteY424" fmla="*/ 6173198 h 6858000"/>
              <a:gd name="connsiteX425" fmla="*/ 9673492 w 12192000"/>
              <a:gd name="connsiteY425" fmla="*/ 6175159 h 6858000"/>
              <a:gd name="connsiteX426" fmla="*/ 9673492 w 12192000"/>
              <a:gd name="connsiteY426" fmla="*/ 6175195 h 6858000"/>
              <a:gd name="connsiteX427" fmla="*/ 9671578 w 12192000"/>
              <a:gd name="connsiteY427" fmla="*/ 6177191 h 6858000"/>
              <a:gd name="connsiteX428" fmla="*/ 9671542 w 12192000"/>
              <a:gd name="connsiteY428" fmla="*/ 6177191 h 6858000"/>
              <a:gd name="connsiteX429" fmla="*/ 9669521 w 12192000"/>
              <a:gd name="connsiteY429" fmla="*/ 6175231 h 6858000"/>
              <a:gd name="connsiteX430" fmla="*/ 9671471 w 12192000"/>
              <a:gd name="connsiteY430" fmla="*/ 6173198 h 6858000"/>
              <a:gd name="connsiteX431" fmla="*/ 9728558 w 12192000"/>
              <a:gd name="connsiteY431" fmla="*/ 6173197 h 6858000"/>
              <a:gd name="connsiteX432" fmla="*/ 9730544 w 12192000"/>
              <a:gd name="connsiteY432" fmla="*/ 6175195 h 6858000"/>
              <a:gd name="connsiteX433" fmla="*/ 9728629 w 12192000"/>
              <a:gd name="connsiteY433" fmla="*/ 6177191 h 6858000"/>
              <a:gd name="connsiteX434" fmla="*/ 9728558 w 12192000"/>
              <a:gd name="connsiteY434" fmla="*/ 6177191 h 6858000"/>
              <a:gd name="connsiteX435" fmla="*/ 9726572 w 12192000"/>
              <a:gd name="connsiteY435" fmla="*/ 6175195 h 6858000"/>
              <a:gd name="connsiteX436" fmla="*/ 9728558 w 12192000"/>
              <a:gd name="connsiteY436" fmla="*/ 6173197 h 6858000"/>
              <a:gd name="connsiteX437" fmla="*/ 9699979 w 12192000"/>
              <a:gd name="connsiteY437" fmla="*/ 6173197 h 6858000"/>
              <a:gd name="connsiteX438" fmla="*/ 9701964 w 12192000"/>
              <a:gd name="connsiteY438" fmla="*/ 6175195 h 6858000"/>
              <a:gd name="connsiteX439" fmla="*/ 9699979 w 12192000"/>
              <a:gd name="connsiteY439" fmla="*/ 6177191 h 6858000"/>
              <a:gd name="connsiteX440" fmla="*/ 9697993 w 12192000"/>
              <a:gd name="connsiteY440" fmla="*/ 6175195 h 6858000"/>
              <a:gd name="connsiteX441" fmla="*/ 9699979 w 12192000"/>
              <a:gd name="connsiteY441" fmla="*/ 6173197 h 6858000"/>
              <a:gd name="connsiteX442" fmla="*/ 9642218 w 12192000"/>
              <a:gd name="connsiteY442" fmla="*/ 6173197 h 6858000"/>
              <a:gd name="connsiteX443" fmla="*/ 9644204 w 12192000"/>
              <a:gd name="connsiteY443" fmla="*/ 6175195 h 6858000"/>
              <a:gd name="connsiteX444" fmla="*/ 9642218 w 12192000"/>
              <a:gd name="connsiteY444" fmla="*/ 6177191 h 6858000"/>
              <a:gd name="connsiteX445" fmla="*/ 9640233 w 12192000"/>
              <a:gd name="connsiteY445" fmla="*/ 6175195 h 6858000"/>
              <a:gd name="connsiteX446" fmla="*/ 9642218 w 12192000"/>
              <a:gd name="connsiteY446" fmla="*/ 6173197 h 6858000"/>
              <a:gd name="connsiteX447" fmla="*/ 9707177 w 12192000"/>
              <a:gd name="connsiteY447" fmla="*/ 6169240 h 6858000"/>
              <a:gd name="connsiteX448" fmla="*/ 9721360 w 12192000"/>
              <a:gd name="connsiteY448" fmla="*/ 6169240 h 6858000"/>
              <a:gd name="connsiteX449" fmla="*/ 9722636 w 12192000"/>
              <a:gd name="connsiteY449" fmla="*/ 6170416 h 6858000"/>
              <a:gd name="connsiteX450" fmla="*/ 9722636 w 12192000"/>
              <a:gd name="connsiteY450" fmla="*/ 6174410 h 6858000"/>
              <a:gd name="connsiteX451" fmla="*/ 9721398 w 12192000"/>
              <a:gd name="connsiteY451" fmla="*/ 6175588 h 6858000"/>
              <a:gd name="connsiteX452" fmla="*/ 9721360 w 12192000"/>
              <a:gd name="connsiteY452" fmla="*/ 6175587 h 6858000"/>
              <a:gd name="connsiteX453" fmla="*/ 9707177 w 12192000"/>
              <a:gd name="connsiteY453" fmla="*/ 6175587 h 6858000"/>
              <a:gd name="connsiteX454" fmla="*/ 9705900 w 12192000"/>
              <a:gd name="connsiteY454" fmla="*/ 6174410 h 6858000"/>
              <a:gd name="connsiteX455" fmla="*/ 9705900 w 12192000"/>
              <a:gd name="connsiteY455" fmla="*/ 6170416 h 6858000"/>
              <a:gd name="connsiteX456" fmla="*/ 9707177 w 12192000"/>
              <a:gd name="connsiteY456" fmla="*/ 6169240 h 6858000"/>
              <a:gd name="connsiteX457" fmla="*/ 9649984 w 12192000"/>
              <a:gd name="connsiteY457" fmla="*/ 6169240 h 6858000"/>
              <a:gd name="connsiteX458" fmla="*/ 9664167 w 12192000"/>
              <a:gd name="connsiteY458" fmla="*/ 6169240 h 6858000"/>
              <a:gd name="connsiteX459" fmla="*/ 9665479 w 12192000"/>
              <a:gd name="connsiteY459" fmla="*/ 6170416 h 6858000"/>
              <a:gd name="connsiteX460" fmla="*/ 9665479 w 12192000"/>
              <a:gd name="connsiteY460" fmla="*/ 6174410 h 6858000"/>
              <a:gd name="connsiteX461" fmla="*/ 9664171 w 12192000"/>
              <a:gd name="connsiteY461" fmla="*/ 6175587 h 6858000"/>
              <a:gd name="connsiteX462" fmla="*/ 9664167 w 12192000"/>
              <a:gd name="connsiteY462" fmla="*/ 6175587 h 6858000"/>
              <a:gd name="connsiteX463" fmla="*/ 9649984 w 12192000"/>
              <a:gd name="connsiteY463" fmla="*/ 6175587 h 6858000"/>
              <a:gd name="connsiteX464" fmla="*/ 9648709 w 12192000"/>
              <a:gd name="connsiteY464" fmla="*/ 6174448 h 6858000"/>
              <a:gd name="connsiteX465" fmla="*/ 9648707 w 12192000"/>
              <a:gd name="connsiteY465" fmla="*/ 6174410 h 6858000"/>
              <a:gd name="connsiteX466" fmla="*/ 9648707 w 12192000"/>
              <a:gd name="connsiteY466" fmla="*/ 6170416 h 6858000"/>
              <a:gd name="connsiteX467" fmla="*/ 9649984 w 12192000"/>
              <a:gd name="connsiteY467" fmla="*/ 6169240 h 6858000"/>
              <a:gd name="connsiteX468" fmla="*/ 9739656 w 12192000"/>
              <a:gd name="connsiteY468" fmla="*/ 6169133 h 6858000"/>
              <a:gd name="connsiteX469" fmla="*/ 9739656 w 12192000"/>
              <a:gd name="connsiteY469" fmla="*/ 6175729 h 6858000"/>
              <a:gd name="connsiteX470" fmla="*/ 9739798 w 12192000"/>
              <a:gd name="connsiteY470" fmla="*/ 6175872 h 6858000"/>
              <a:gd name="connsiteX471" fmla="*/ 9733096 w 12192000"/>
              <a:gd name="connsiteY471" fmla="*/ 6172306 h 6858000"/>
              <a:gd name="connsiteX472" fmla="*/ 9739656 w 12192000"/>
              <a:gd name="connsiteY472" fmla="*/ 6169133 h 6858000"/>
              <a:gd name="connsiteX473" fmla="*/ 9631581 w 12192000"/>
              <a:gd name="connsiteY473" fmla="*/ 6169133 h 6858000"/>
              <a:gd name="connsiteX474" fmla="*/ 9638105 w 12192000"/>
              <a:gd name="connsiteY474" fmla="*/ 6172306 h 6858000"/>
              <a:gd name="connsiteX475" fmla="*/ 9631440 w 12192000"/>
              <a:gd name="connsiteY475" fmla="*/ 6175872 h 6858000"/>
              <a:gd name="connsiteX476" fmla="*/ 9631581 w 12192000"/>
              <a:gd name="connsiteY476" fmla="*/ 6175729 h 6858000"/>
              <a:gd name="connsiteX477" fmla="*/ 9631581 w 12192000"/>
              <a:gd name="connsiteY477" fmla="*/ 6169133 h 6858000"/>
              <a:gd name="connsiteX478" fmla="*/ 9685654 w 12192000"/>
              <a:gd name="connsiteY478" fmla="*/ 6168990 h 6858000"/>
              <a:gd name="connsiteX479" fmla="*/ 9694164 w 12192000"/>
              <a:gd name="connsiteY479" fmla="*/ 6172163 h 6858000"/>
              <a:gd name="connsiteX480" fmla="*/ 9685548 w 12192000"/>
              <a:gd name="connsiteY480" fmla="*/ 6175729 h 6858000"/>
              <a:gd name="connsiteX481" fmla="*/ 9676967 w 12192000"/>
              <a:gd name="connsiteY481" fmla="*/ 6172163 h 6858000"/>
              <a:gd name="connsiteX482" fmla="*/ 9685654 w 12192000"/>
              <a:gd name="connsiteY482" fmla="*/ 6168990 h 6858000"/>
              <a:gd name="connsiteX483" fmla="*/ 9671471 w 12192000"/>
              <a:gd name="connsiteY483" fmla="*/ 6167778 h 6858000"/>
              <a:gd name="connsiteX484" fmla="*/ 9673492 w 12192000"/>
              <a:gd name="connsiteY484" fmla="*/ 6169739 h 6858000"/>
              <a:gd name="connsiteX485" fmla="*/ 9673492 w 12192000"/>
              <a:gd name="connsiteY485" fmla="*/ 6169775 h 6858000"/>
              <a:gd name="connsiteX486" fmla="*/ 9671578 w 12192000"/>
              <a:gd name="connsiteY486" fmla="*/ 6171771 h 6858000"/>
              <a:gd name="connsiteX487" fmla="*/ 9671542 w 12192000"/>
              <a:gd name="connsiteY487" fmla="*/ 6171771 h 6858000"/>
              <a:gd name="connsiteX488" fmla="*/ 9669521 w 12192000"/>
              <a:gd name="connsiteY488" fmla="*/ 6169811 h 6858000"/>
              <a:gd name="connsiteX489" fmla="*/ 9671471 w 12192000"/>
              <a:gd name="connsiteY489" fmla="*/ 6167778 h 6858000"/>
              <a:gd name="connsiteX490" fmla="*/ 9728558 w 12192000"/>
              <a:gd name="connsiteY490" fmla="*/ 6167778 h 6858000"/>
              <a:gd name="connsiteX491" fmla="*/ 9730544 w 12192000"/>
              <a:gd name="connsiteY491" fmla="*/ 6169775 h 6858000"/>
              <a:gd name="connsiteX492" fmla="*/ 9728629 w 12192000"/>
              <a:gd name="connsiteY492" fmla="*/ 6171771 h 6858000"/>
              <a:gd name="connsiteX493" fmla="*/ 9728558 w 12192000"/>
              <a:gd name="connsiteY493" fmla="*/ 6171771 h 6858000"/>
              <a:gd name="connsiteX494" fmla="*/ 9726572 w 12192000"/>
              <a:gd name="connsiteY494" fmla="*/ 6169775 h 6858000"/>
              <a:gd name="connsiteX495" fmla="*/ 9728558 w 12192000"/>
              <a:gd name="connsiteY495" fmla="*/ 6167778 h 6858000"/>
              <a:gd name="connsiteX496" fmla="*/ 9699979 w 12192000"/>
              <a:gd name="connsiteY496" fmla="*/ 6167778 h 6858000"/>
              <a:gd name="connsiteX497" fmla="*/ 9701964 w 12192000"/>
              <a:gd name="connsiteY497" fmla="*/ 6169775 h 6858000"/>
              <a:gd name="connsiteX498" fmla="*/ 9699979 w 12192000"/>
              <a:gd name="connsiteY498" fmla="*/ 6171771 h 6858000"/>
              <a:gd name="connsiteX499" fmla="*/ 9697993 w 12192000"/>
              <a:gd name="connsiteY499" fmla="*/ 6169775 h 6858000"/>
              <a:gd name="connsiteX500" fmla="*/ 9699979 w 12192000"/>
              <a:gd name="connsiteY500" fmla="*/ 6167778 h 6858000"/>
              <a:gd name="connsiteX501" fmla="*/ 9642218 w 12192000"/>
              <a:gd name="connsiteY501" fmla="*/ 6167778 h 6858000"/>
              <a:gd name="connsiteX502" fmla="*/ 9644204 w 12192000"/>
              <a:gd name="connsiteY502" fmla="*/ 6169775 h 6858000"/>
              <a:gd name="connsiteX503" fmla="*/ 9642218 w 12192000"/>
              <a:gd name="connsiteY503" fmla="*/ 6171771 h 6858000"/>
              <a:gd name="connsiteX504" fmla="*/ 9640233 w 12192000"/>
              <a:gd name="connsiteY504" fmla="*/ 6169775 h 6858000"/>
              <a:gd name="connsiteX505" fmla="*/ 9642218 w 12192000"/>
              <a:gd name="connsiteY505" fmla="*/ 6167778 h 6858000"/>
              <a:gd name="connsiteX506" fmla="*/ 9685441 w 12192000"/>
              <a:gd name="connsiteY506" fmla="*/ 6157223 h 6858000"/>
              <a:gd name="connsiteX507" fmla="*/ 9685725 w 12192000"/>
              <a:gd name="connsiteY507" fmla="*/ 6157223 h 6858000"/>
              <a:gd name="connsiteX508" fmla="*/ 9700476 w 12192000"/>
              <a:gd name="connsiteY508" fmla="*/ 6163249 h 6858000"/>
              <a:gd name="connsiteX509" fmla="*/ 9711609 w 12192000"/>
              <a:gd name="connsiteY509" fmla="*/ 6160040 h 6858000"/>
              <a:gd name="connsiteX510" fmla="*/ 9716999 w 12192000"/>
              <a:gd name="connsiteY510" fmla="*/ 6157330 h 6858000"/>
              <a:gd name="connsiteX511" fmla="*/ 9721431 w 12192000"/>
              <a:gd name="connsiteY511" fmla="*/ 6161930 h 6858000"/>
              <a:gd name="connsiteX512" fmla="*/ 9730544 w 12192000"/>
              <a:gd name="connsiteY512" fmla="*/ 6162750 h 6858000"/>
              <a:gd name="connsiteX513" fmla="*/ 9742315 w 12192000"/>
              <a:gd name="connsiteY513" fmla="*/ 6158044 h 6858000"/>
              <a:gd name="connsiteX514" fmla="*/ 9740294 w 12192000"/>
              <a:gd name="connsiteY514" fmla="*/ 6161609 h 6858000"/>
              <a:gd name="connsiteX515" fmla="*/ 9740188 w 12192000"/>
              <a:gd name="connsiteY515" fmla="*/ 6161609 h 6858000"/>
              <a:gd name="connsiteX516" fmla="*/ 9737741 w 12192000"/>
              <a:gd name="connsiteY516" fmla="*/ 6165175 h 6858000"/>
              <a:gd name="connsiteX517" fmla="*/ 9633602 w 12192000"/>
              <a:gd name="connsiteY517" fmla="*/ 6165175 h 6858000"/>
              <a:gd name="connsiteX518" fmla="*/ 9631156 w 12192000"/>
              <a:gd name="connsiteY518" fmla="*/ 6161609 h 6858000"/>
              <a:gd name="connsiteX519" fmla="*/ 9629135 w 12192000"/>
              <a:gd name="connsiteY519" fmla="*/ 6158044 h 6858000"/>
              <a:gd name="connsiteX520" fmla="*/ 9640587 w 12192000"/>
              <a:gd name="connsiteY520" fmla="*/ 6162750 h 6858000"/>
              <a:gd name="connsiteX521" fmla="*/ 9649735 w 12192000"/>
              <a:gd name="connsiteY521" fmla="*/ 6161930 h 6858000"/>
              <a:gd name="connsiteX522" fmla="*/ 9654203 w 12192000"/>
              <a:gd name="connsiteY522" fmla="*/ 6157330 h 6858000"/>
              <a:gd name="connsiteX523" fmla="*/ 9659557 w 12192000"/>
              <a:gd name="connsiteY523" fmla="*/ 6160040 h 6858000"/>
              <a:gd name="connsiteX524" fmla="*/ 9670691 w 12192000"/>
              <a:gd name="connsiteY524" fmla="*/ 6163249 h 6858000"/>
              <a:gd name="connsiteX525" fmla="*/ 9685441 w 12192000"/>
              <a:gd name="connsiteY525" fmla="*/ 6157223 h 6858000"/>
              <a:gd name="connsiteX526" fmla="*/ 9707390 w 12192000"/>
              <a:gd name="connsiteY526" fmla="*/ 6156011 h 6858000"/>
              <a:gd name="connsiteX527" fmla="*/ 9707640 w 12192000"/>
              <a:gd name="connsiteY527" fmla="*/ 6156026 h 6858000"/>
              <a:gd name="connsiteX528" fmla="*/ 9707602 w 12192000"/>
              <a:gd name="connsiteY528" fmla="*/ 6156154 h 6858000"/>
              <a:gd name="connsiteX529" fmla="*/ 9639772 w 12192000"/>
              <a:gd name="connsiteY529" fmla="*/ 6154763 h 6858000"/>
              <a:gd name="connsiteX530" fmla="*/ 9642680 w 12192000"/>
              <a:gd name="connsiteY530" fmla="*/ 6156189 h 6858000"/>
              <a:gd name="connsiteX531" fmla="*/ 9641758 w 12192000"/>
              <a:gd name="connsiteY531" fmla="*/ 6157829 h 6858000"/>
              <a:gd name="connsiteX532" fmla="*/ 9644914 w 12192000"/>
              <a:gd name="connsiteY532" fmla="*/ 6158757 h 6858000"/>
              <a:gd name="connsiteX533" fmla="*/ 9649594 w 12192000"/>
              <a:gd name="connsiteY533" fmla="*/ 6159006 h 6858000"/>
              <a:gd name="connsiteX534" fmla="*/ 9641403 w 12192000"/>
              <a:gd name="connsiteY534" fmla="*/ 6160076 h 6858000"/>
              <a:gd name="connsiteX535" fmla="*/ 9636829 w 12192000"/>
              <a:gd name="connsiteY535" fmla="*/ 6158293 h 6858000"/>
              <a:gd name="connsiteX536" fmla="*/ 9638815 w 12192000"/>
              <a:gd name="connsiteY536" fmla="*/ 6157259 h 6858000"/>
              <a:gd name="connsiteX537" fmla="*/ 9637999 w 12192000"/>
              <a:gd name="connsiteY537" fmla="*/ 6155583 h 6858000"/>
              <a:gd name="connsiteX538" fmla="*/ 9731749 w 12192000"/>
              <a:gd name="connsiteY538" fmla="*/ 6154371 h 6858000"/>
              <a:gd name="connsiteX539" fmla="*/ 9733522 w 12192000"/>
              <a:gd name="connsiteY539" fmla="*/ 6155191 h 6858000"/>
              <a:gd name="connsiteX540" fmla="*/ 9732706 w 12192000"/>
              <a:gd name="connsiteY540" fmla="*/ 6156867 h 6858000"/>
              <a:gd name="connsiteX541" fmla="*/ 9734692 w 12192000"/>
              <a:gd name="connsiteY541" fmla="*/ 6157901 h 6858000"/>
              <a:gd name="connsiteX542" fmla="*/ 9730118 w 12192000"/>
              <a:gd name="connsiteY542" fmla="*/ 6159684 h 6858000"/>
              <a:gd name="connsiteX543" fmla="*/ 9721927 w 12192000"/>
              <a:gd name="connsiteY543" fmla="*/ 6158614 h 6858000"/>
              <a:gd name="connsiteX544" fmla="*/ 9726608 w 12192000"/>
              <a:gd name="connsiteY544" fmla="*/ 6158364 h 6858000"/>
              <a:gd name="connsiteX545" fmla="*/ 9729728 w 12192000"/>
              <a:gd name="connsiteY545" fmla="*/ 6157437 h 6858000"/>
              <a:gd name="connsiteX546" fmla="*/ 9728877 w 12192000"/>
              <a:gd name="connsiteY546" fmla="*/ 6155797 h 6858000"/>
              <a:gd name="connsiteX547" fmla="*/ 9670088 w 12192000"/>
              <a:gd name="connsiteY547" fmla="*/ 6152944 h 6858000"/>
              <a:gd name="connsiteX548" fmla="*/ 9673634 w 12192000"/>
              <a:gd name="connsiteY548" fmla="*/ 6156510 h 6858000"/>
              <a:gd name="connsiteX549" fmla="*/ 9673634 w 12192000"/>
              <a:gd name="connsiteY549" fmla="*/ 6156546 h 6858000"/>
              <a:gd name="connsiteX550" fmla="*/ 9674627 w 12192000"/>
              <a:gd name="connsiteY550" fmla="*/ 6158650 h 6858000"/>
              <a:gd name="connsiteX551" fmla="*/ 9677605 w 12192000"/>
              <a:gd name="connsiteY551" fmla="*/ 6159541 h 6858000"/>
              <a:gd name="connsiteX552" fmla="*/ 9670975 w 12192000"/>
              <a:gd name="connsiteY552" fmla="*/ 6161003 h 6858000"/>
              <a:gd name="connsiteX553" fmla="*/ 9663635 w 12192000"/>
              <a:gd name="connsiteY553" fmla="*/ 6159612 h 6858000"/>
              <a:gd name="connsiteX554" fmla="*/ 9665514 w 12192000"/>
              <a:gd name="connsiteY554" fmla="*/ 6158721 h 6858000"/>
              <a:gd name="connsiteX555" fmla="*/ 9666542 w 12192000"/>
              <a:gd name="connsiteY555" fmla="*/ 6156510 h 6858000"/>
              <a:gd name="connsiteX556" fmla="*/ 9670088 w 12192000"/>
              <a:gd name="connsiteY556" fmla="*/ 6152944 h 6858000"/>
              <a:gd name="connsiteX557" fmla="*/ 9701007 w 12192000"/>
              <a:gd name="connsiteY557" fmla="*/ 6152481 h 6858000"/>
              <a:gd name="connsiteX558" fmla="*/ 9704553 w 12192000"/>
              <a:gd name="connsiteY558" fmla="*/ 6156047 h 6858000"/>
              <a:gd name="connsiteX559" fmla="*/ 9705581 w 12192000"/>
              <a:gd name="connsiteY559" fmla="*/ 6158257 h 6858000"/>
              <a:gd name="connsiteX560" fmla="*/ 9707460 w 12192000"/>
              <a:gd name="connsiteY560" fmla="*/ 6159113 h 6858000"/>
              <a:gd name="connsiteX561" fmla="*/ 9700085 w 12192000"/>
              <a:gd name="connsiteY561" fmla="*/ 6160539 h 6858000"/>
              <a:gd name="connsiteX562" fmla="*/ 9693384 w 12192000"/>
              <a:gd name="connsiteY562" fmla="*/ 6159077 h 6858000"/>
              <a:gd name="connsiteX563" fmla="*/ 9696433 w 12192000"/>
              <a:gd name="connsiteY563" fmla="*/ 6158186 h 6858000"/>
              <a:gd name="connsiteX564" fmla="*/ 9696469 w 12192000"/>
              <a:gd name="connsiteY564" fmla="*/ 6158150 h 6858000"/>
              <a:gd name="connsiteX565" fmla="*/ 9697461 w 12192000"/>
              <a:gd name="connsiteY565" fmla="*/ 6156047 h 6858000"/>
              <a:gd name="connsiteX566" fmla="*/ 9701007 w 12192000"/>
              <a:gd name="connsiteY566" fmla="*/ 6152481 h 6858000"/>
              <a:gd name="connsiteX567" fmla="*/ 9667855 w 12192000"/>
              <a:gd name="connsiteY567" fmla="*/ 6152196 h 6858000"/>
              <a:gd name="connsiteX568" fmla="*/ 9667642 w 12192000"/>
              <a:gd name="connsiteY568" fmla="*/ 6152338 h 6858000"/>
              <a:gd name="connsiteX569" fmla="*/ 9667607 w 12192000"/>
              <a:gd name="connsiteY569" fmla="*/ 6152324 h 6858000"/>
              <a:gd name="connsiteX570" fmla="*/ 9688243 w 12192000"/>
              <a:gd name="connsiteY570" fmla="*/ 6148737 h 6858000"/>
              <a:gd name="connsiteX571" fmla="*/ 9688255 w 12192000"/>
              <a:gd name="connsiteY571" fmla="*/ 6148785 h 6858000"/>
              <a:gd name="connsiteX572" fmla="*/ 9688101 w 12192000"/>
              <a:gd name="connsiteY572" fmla="*/ 6148844 h 6858000"/>
              <a:gd name="connsiteX573" fmla="*/ 9659947 w 12192000"/>
              <a:gd name="connsiteY573" fmla="*/ 6148345 h 6858000"/>
              <a:gd name="connsiteX574" fmla="*/ 9663812 w 12192000"/>
              <a:gd name="connsiteY574" fmla="*/ 6148345 h 6858000"/>
              <a:gd name="connsiteX575" fmla="*/ 9662961 w 12192000"/>
              <a:gd name="connsiteY575" fmla="*/ 6150484 h 6858000"/>
              <a:gd name="connsiteX576" fmla="*/ 9667607 w 12192000"/>
              <a:gd name="connsiteY576" fmla="*/ 6152324 h 6858000"/>
              <a:gd name="connsiteX577" fmla="*/ 9663316 w 12192000"/>
              <a:gd name="connsiteY577" fmla="*/ 6154549 h 6858000"/>
              <a:gd name="connsiteX578" fmla="*/ 9663883 w 12192000"/>
              <a:gd name="connsiteY578" fmla="*/ 6156475 h 6858000"/>
              <a:gd name="connsiteX579" fmla="*/ 9660337 w 12192000"/>
              <a:gd name="connsiteY579" fmla="*/ 6156689 h 6858000"/>
              <a:gd name="connsiteX580" fmla="*/ 9656792 w 12192000"/>
              <a:gd name="connsiteY580" fmla="*/ 6155726 h 6858000"/>
              <a:gd name="connsiteX581" fmla="*/ 9658103 w 12192000"/>
              <a:gd name="connsiteY581" fmla="*/ 6152481 h 6858000"/>
              <a:gd name="connsiteX582" fmla="*/ 9657146 w 12192000"/>
              <a:gd name="connsiteY582" fmla="*/ 6149272 h 6858000"/>
              <a:gd name="connsiteX583" fmla="*/ 9632432 w 12192000"/>
              <a:gd name="connsiteY583" fmla="*/ 6148238 h 6858000"/>
              <a:gd name="connsiteX584" fmla="*/ 9634666 w 12192000"/>
              <a:gd name="connsiteY584" fmla="*/ 6148238 h 6858000"/>
              <a:gd name="connsiteX585" fmla="*/ 9634170 w 12192000"/>
              <a:gd name="connsiteY585" fmla="*/ 6150484 h 6858000"/>
              <a:gd name="connsiteX586" fmla="*/ 9637715 w 12192000"/>
              <a:gd name="connsiteY586" fmla="*/ 6152231 h 6858000"/>
              <a:gd name="connsiteX587" fmla="*/ 9634170 w 12192000"/>
              <a:gd name="connsiteY587" fmla="*/ 6154585 h 6858000"/>
              <a:gd name="connsiteX588" fmla="*/ 9635234 w 12192000"/>
              <a:gd name="connsiteY588" fmla="*/ 6156510 h 6858000"/>
              <a:gd name="connsiteX589" fmla="*/ 9632290 w 12192000"/>
              <a:gd name="connsiteY589" fmla="*/ 6156724 h 6858000"/>
              <a:gd name="connsiteX590" fmla="*/ 9629986 w 12192000"/>
              <a:gd name="connsiteY590" fmla="*/ 6155868 h 6858000"/>
              <a:gd name="connsiteX591" fmla="*/ 9630766 w 12192000"/>
              <a:gd name="connsiteY591" fmla="*/ 6154121 h 6858000"/>
              <a:gd name="connsiteX592" fmla="*/ 9630766 w 12192000"/>
              <a:gd name="connsiteY592" fmla="*/ 6151304 h 6858000"/>
              <a:gd name="connsiteX593" fmla="*/ 9630908 w 12192000"/>
              <a:gd name="connsiteY593" fmla="*/ 6151411 h 6858000"/>
              <a:gd name="connsiteX594" fmla="*/ 9632432 w 12192000"/>
              <a:gd name="connsiteY594" fmla="*/ 6148238 h 6858000"/>
              <a:gd name="connsiteX595" fmla="*/ 9647679 w 12192000"/>
              <a:gd name="connsiteY595" fmla="*/ 6148131 h 6858000"/>
              <a:gd name="connsiteX596" fmla="*/ 9651225 w 12192000"/>
              <a:gd name="connsiteY596" fmla="*/ 6149628 h 6858000"/>
              <a:gd name="connsiteX597" fmla="*/ 9650516 w 12192000"/>
              <a:gd name="connsiteY597" fmla="*/ 6152481 h 6858000"/>
              <a:gd name="connsiteX598" fmla="*/ 9651579 w 12192000"/>
              <a:gd name="connsiteY598" fmla="*/ 6155298 h 6858000"/>
              <a:gd name="connsiteX599" fmla="*/ 9648885 w 12192000"/>
              <a:gd name="connsiteY599" fmla="*/ 6156475 h 6858000"/>
              <a:gd name="connsiteX600" fmla="*/ 9644311 w 12192000"/>
              <a:gd name="connsiteY600" fmla="*/ 6156938 h 6858000"/>
              <a:gd name="connsiteX601" fmla="*/ 9645020 w 12192000"/>
              <a:gd name="connsiteY601" fmla="*/ 6154620 h 6858000"/>
              <a:gd name="connsiteX602" fmla="*/ 9640942 w 12192000"/>
              <a:gd name="connsiteY602" fmla="*/ 6152267 h 6858000"/>
              <a:gd name="connsiteX603" fmla="*/ 9645481 w 12192000"/>
              <a:gd name="connsiteY603" fmla="*/ 6150591 h 6858000"/>
              <a:gd name="connsiteX604" fmla="*/ 9645091 w 12192000"/>
              <a:gd name="connsiteY604" fmla="*/ 6148594 h 6858000"/>
              <a:gd name="connsiteX605" fmla="*/ 9647679 w 12192000"/>
              <a:gd name="connsiteY605" fmla="*/ 6148131 h 6858000"/>
              <a:gd name="connsiteX606" fmla="*/ 9707460 w 12192000"/>
              <a:gd name="connsiteY606" fmla="*/ 6147881 h 6858000"/>
              <a:gd name="connsiteX607" fmla="*/ 9711361 w 12192000"/>
              <a:gd name="connsiteY607" fmla="*/ 6147881 h 6858000"/>
              <a:gd name="connsiteX608" fmla="*/ 9714127 w 12192000"/>
              <a:gd name="connsiteY608" fmla="*/ 6148808 h 6858000"/>
              <a:gd name="connsiteX609" fmla="*/ 9713205 w 12192000"/>
              <a:gd name="connsiteY609" fmla="*/ 6152017 h 6858000"/>
              <a:gd name="connsiteX610" fmla="*/ 9714481 w 12192000"/>
              <a:gd name="connsiteY610" fmla="*/ 6155262 h 6858000"/>
              <a:gd name="connsiteX611" fmla="*/ 9710935 w 12192000"/>
              <a:gd name="connsiteY611" fmla="*/ 6156225 h 6858000"/>
              <a:gd name="connsiteX612" fmla="*/ 9707640 w 12192000"/>
              <a:gd name="connsiteY612" fmla="*/ 6156026 h 6858000"/>
              <a:gd name="connsiteX613" fmla="*/ 9708169 w 12192000"/>
              <a:gd name="connsiteY613" fmla="*/ 6154228 h 6858000"/>
              <a:gd name="connsiteX614" fmla="*/ 9703631 w 12192000"/>
              <a:gd name="connsiteY614" fmla="*/ 6151875 h 6858000"/>
              <a:gd name="connsiteX615" fmla="*/ 9708312 w 12192000"/>
              <a:gd name="connsiteY615" fmla="*/ 6150021 h 6858000"/>
              <a:gd name="connsiteX616" fmla="*/ 9736429 w 12192000"/>
              <a:gd name="connsiteY616" fmla="*/ 6147667 h 6858000"/>
              <a:gd name="connsiteX617" fmla="*/ 9738663 w 12192000"/>
              <a:gd name="connsiteY617" fmla="*/ 6147667 h 6858000"/>
              <a:gd name="connsiteX618" fmla="*/ 9740188 w 12192000"/>
              <a:gd name="connsiteY618" fmla="*/ 6150841 h 6858000"/>
              <a:gd name="connsiteX619" fmla="*/ 9740188 w 12192000"/>
              <a:gd name="connsiteY619" fmla="*/ 6153657 h 6858000"/>
              <a:gd name="connsiteX620" fmla="*/ 9741003 w 12192000"/>
              <a:gd name="connsiteY620" fmla="*/ 6155405 h 6858000"/>
              <a:gd name="connsiteX621" fmla="*/ 9738663 w 12192000"/>
              <a:gd name="connsiteY621" fmla="*/ 6156260 h 6858000"/>
              <a:gd name="connsiteX622" fmla="*/ 9735720 w 12192000"/>
              <a:gd name="connsiteY622" fmla="*/ 6156046 h 6858000"/>
              <a:gd name="connsiteX623" fmla="*/ 9736784 w 12192000"/>
              <a:gd name="connsiteY623" fmla="*/ 6154121 h 6858000"/>
              <a:gd name="connsiteX624" fmla="*/ 9733238 w 12192000"/>
              <a:gd name="connsiteY624" fmla="*/ 6151768 h 6858000"/>
              <a:gd name="connsiteX625" fmla="*/ 9736784 w 12192000"/>
              <a:gd name="connsiteY625" fmla="*/ 6150021 h 6858000"/>
              <a:gd name="connsiteX626" fmla="*/ 9691646 w 12192000"/>
              <a:gd name="connsiteY626" fmla="*/ 6147489 h 6858000"/>
              <a:gd name="connsiteX627" fmla="*/ 9694873 w 12192000"/>
              <a:gd name="connsiteY627" fmla="*/ 6147489 h 6858000"/>
              <a:gd name="connsiteX628" fmla="*/ 9694306 w 12192000"/>
              <a:gd name="connsiteY628" fmla="*/ 6149522 h 6858000"/>
              <a:gd name="connsiteX629" fmla="*/ 9698880 w 12192000"/>
              <a:gd name="connsiteY629" fmla="*/ 6151839 h 6858000"/>
              <a:gd name="connsiteX630" fmla="*/ 9694199 w 12192000"/>
              <a:gd name="connsiteY630" fmla="*/ 6154050 h 6858000"/>
              <a:gd name="connsiteX631" fmla="*/ 9694980 w 12192000"/>
              <a:gd name="connsiteY631" fmla="*/ 6155868 h 6858000"/>
              <a:gd name="connsiteX632" fmla="*/ 9691115 w 12192000"/>
              <a:gd name="connsiteY632" fmla="*/ 6156082 h 6858000"/>
              <a:gd name="connsiteX633" fmla="*/ 9688243 w 12192000"/>
              <a:gd name="connsiteY633" fmla="*/ 6154728 h 6858000"/>
              <a:gd name="connsiteX634" fmla="*/ 9688987 w 12192000"/>
              <a:gd name="connsiteY634" fmla="*/ 6151625 h 6858000"/>
              <a:gd name="connsiteX635" fmla="*/ 9688255 w 12192000"/>
              <a:gd name="connsiteY635" fmla="*/ 6148785 h 6858000"/>
              <a:gd name="connsiteX636" fmla="*/ 9723381 w 12192000"/>
              <a:gd name="connsiteY636" fmla="*/ 6147453 h 6858000"/>
              <a:gd name="connsiteX637" fmla="*/ 9725970 w 12192000"/>
              <a:gd name="connsiteY637" fmla="*/ 6147917 h 6858000"/>
              <a:gd name="connsiteX638" fmla="*/ 9725508 w 12192000"/>
              <a:gd name="connsiteY638" fmla="*/ 6149914 h 6858000"/>
              <a:gd name="connsiteX639" fmla="*/ 9730047 w 12192000"/>
              <a:gd name="connsiteY639" fmla="*/ 6151590 h 6858000"/>
              <a:gd name="connsiteX640" fmla="*/ 9730118 w 12192000"/>
              <a:gd name="connsiteY640" fmla="*/ 6151590 h 6858000"/>
              <a:gd name="connsiteX641" fmla="*/ 9726040 w 12192000"/>
              <a:gd name="connsiteY641" fmla="*/ 6153943 h 6858000"/>
              <a:gd name="connsiteX642" fmla="*/ 9726749 w 12192000"/>
              <a:gd name="connsiteY642" fmla="*/ 6156260 h 6858000"/>
              <a:gd name="connsiteX643" fmla="*/ 9722176 w 12192000"/>
              <a:gd name="connsiteY643" fmla="*/ 6155797 h 6858000"/>
              <a:gd name="connsiteX644" fmla="*/ 9719516 w 12192000"/>
              <a:gd name="connsiteY644" fmla="*/ 6154620 h 6858000"/>
              <a:gd name="connsiteX645" fmla="*/ 9720544 w 12192000"/>
              <a:gd name="connsiteY645" fmla="*/ 6151804 h 6858000"/>
              <a:gd name="connsiteX646" fmla="*/ 9719835 w 12192000"/>
              <a:gd name="connsiteY646" fmla="*/ 6148951 h 6858000"/>
              <a:gd name="connsiteX647" fmla="*/ 9723381 w 12192000"/>
              <a:gd name="connsiteY647" fmla="*/ 6147453 h 6858000"/>
              <a:gd name="connsiteX648" fmla="*/ 9676364 w 12192000"/>
              <a:gd name="connsiteY648" fmla="*/ 6147346 h 6858000"/>
              <a:gd name="connsiteX649" fmla="*/ 9679555 w 12192000"/>
              <a:gd name="connsiteY649" fmla="*/ 6147346 h 6858000"/>
              <a:gd name="connsiteX650" fmla="*/ 9683101 w 12192000"/>
              <a:gd name="connsiteY650" fmla="*/ 6148701 h 6858000"/>
              <a:gd name="connsiteX651" fmla="*/ 9682321 w 12192000"/>
              <a:gd name="connsiteY651" fmla="*/ 6151590 h 6858000"/>
              <a:gd name="connsiteX652" fmla="*/ 9683101 w 12192000"/>
              <a:gd name="connsiteY652" fmla="*/ 6154691 h 6858000"/>
              <a:gd name="connsiteX653" fmla="*/ 9680229 w 12192000"/>
              <a:gd name="connsiteY653" fmla="*/ 6156047 h 6858000"/>
              <a:gd name="connsiteX654" fmla="*/ 9676364 w 12192000"/>
              <a:gd name="connsiteY654" fmla="*/ 6155833 h 6858000"/>
              <a:gd name="connsiteX655" fmla="*/ 9677109 w 12192000"/>
              <a:gd name="connsiteY655" fmla="*/ 6154014 h 6858000"/>
              <a:gd name="connsiteX656" fmla="*/ 9672464 w 12192000"/>
              <a:gd name="connsiteY656" fmla="*/ 6151804 h 6858000"/>
              <a:gd name="connsiteX657" fmla="*/ 9677002 w 12192000"/>
              <a:gd name="connsiteY657" fmla="*/ 6149486 h 6858000"/>
              <a:gd name="connsiteX658" fmla="*/ 9619880 w 12192000"/>
              <a:gd name="connsiteY658" fmla="*/ 6139395 h 6858000"/>
              <a:gd name="connsiteX659" fmla="*/ 9624206 w 12192000"/>
              <a:gd name="connsiteY659" fmla="*/ 6140144 h 6858000"/>
              <a:gd name="connsiteX660" fmla="*/ 9624242 w 12192000"/>
              <a:gd name="connsiteY660" fmla="*/ 6140144 h 6858000"/>
              <a:gd name="connsiteX661" fmla="*/ 9626830 w 12192000"/>
              <a:gd name="connsiteY661" fmla="*/ 6142497 h 6858000"/>
              <a:gd name="connsiteX662" fmla="*/ 9629276 w 12192000"/>
              <a:gd name="connsiteY662" fmla="*/ 6139751 h 6858000"/>
              <a:gd name="connsiteX663" fmla="*/ 9630553 w 12192000"/>
              <a:gd name="connsiteY663" fmla="*/ 6143995 h 6858000"/>
              <a:gd name="connsiteX664" fmla="*/ 9629028 w 12192000"/>
              <a:gd name="connsiteY664" fmla="*/ 6149414 h 6858000"/>
              <a:gd name="connsiteX665" fmla="*/ 9627043 w 12192000"/>
              <a:gd name="connsiteY665" fmla="*/ 6148808 h 6858000"/>
              <a:gd name="connsiteX666" fmla="*/ 9625412 w 12192000"/>
              <a:gd name="connsiteY666" fmla="*/ 6149272 h 6858000"/>
              <a:gd name="connsiteX667" fmla="*/ 9623426 w 12192000"/>
              <a:gd name="connsiteY667" fmla="*/ 6144708 h 6858000"/>
              <a:gd name="connsiteX668" fmla="*/ 9619880 w 12192000"/>
              <a:gd name="connsiteY668" fmla="*/ 6139395 h 6858000"/>
              <a:gd name="connsiteX669" fmla="*/ 9751783 w 12192000"/>
              <a:gd name="connsiteY669" fmla="*/ 6139003 h 6858000"/>
              <a:gd name="connsiteX670" fmla="*/ 9748237 w 12192000"/>
              <a:gd name="connsiteY670" fmla="*/ 6144315 h 6858000"/>
              <a:gd name="connsiteX671" fmla="*/ 9746251 w 12192000"/>
              <a:gd name="connsiteY671" fmla="*/ 6148880 h 6858000"/>
              <a:gd name="connsiteX672" fmla="*/ 9744620 w 12192000"/>
              <a:gd name="connsiteY672" fmla="*/ 6148416 h 6858000"/>
              <a:gd name="connsiteX673" fmla="*/ 9742634 w 12192000"/>
              <a:gd name="connsiteY673" fmla="*/ 6149022 h 6858000"/>
              <a:gd name="connsiteX674" fmla="*/ 9741110 w 12192000"/>
              <a:gd name="connsiteY674" fmla="*/ 6143602 h 6858000"/>
              <a:gd name="connsiteX675" fmla="*/ 9742386 w 12192000"/>
              <a:gd name="connsiteY675" fmla="*/ 6139359 h 6858000"/>
              <a:gd name="connsiteX676" fmla="*/ 9742422 w 12192000"/>
              <a:gd name="connsiteY676" fmla="*/ 6139359 h 6858000"/>
              <a:gd name="connsiteX677" fmla="*/ 9744868 w 12192000"/>
              <a:gd name="connsiteY677" fmla="*/ 6142105 h 6858000"/>
              <a:gd name="connsiteX678" fmla="*/ 9747492 w 12192000"/>
              <a:gd name="connsiteY678" fmla="*/ 6139751 h 6858000"/>
              <a:gd name="connsiteX679" fmla="*/ 9751783 w 12192000"/>
              <a:gd name="connsiteY679" fmla="*/ 6139003 h 6858000"/>
              <a:gd name="connsiteX680" fmla="*/ 9654558 w 12192000"/>
              <a:gd name="connsiteY680" fmla="*/ 6138396 h 6858000"/>
              <a:gd name="connsiteX681" fmla="*/ 9656544 w 12192000"/>
              <a:gd name="connsiteY681" fmla="*/ 6142711 h 6858000"/>
              <a:gd name="connsiteX682" fmla="*/ 9658884 w 12192000"/>
              <a:gd name="connsiteY682" fmla="*/ 6142140 h 6858000"/>
              <a:gd name="connsiteX683" fmla="*/ 9658884 w 12192000"/>
              <a:gd name="connsiteY683" fmla="*/ 6144601 h 6858000"/>
              <a:gd name="connsiteX684" fmla="*/ 9659203 w 12192000"/>
              <a:gd name="connsiteY684" fmla="*/ 6144423 h 6858000"/>
              <a:gd name="connsiteX685" fmla="*/ 9658600 w 12192000"/>
              <a:gd name="connsiteY685" fmla="*/ 6146027 h 6858000"/>
              <a:gd name="connsiteX686" fmla="*/ 9654522 w 12192000"/>
              <a:gd name="connsiteY686" fmla="*/ 6147132 h 6858000"/>
              <a:gd name="connsiteX687" fmla="*/ 9650976 w 12192000"/>
              <a:gd name="connsiteY687" fmla="*/ 6145956 h 6858000"/>
              <a:gd name="connsiteX688" fmla="*/ 9650126 w 12192000"/>
              <a:gd name="connsiteY688" fmla="*/ 6143781 h 6858000"/>
              <a:gd name="connsiteX689" fmla="*/ 9650587 w 12192000"/>
              <a:gd name="connsiteY689" fmla="*/ 6142140 h 6858000"/>
              <a:gd name="connsiteX690" fmla="*/ 9652218 w 12192000"/>
              <a:gd name="connsiteY690" fmla="*/ 6142604 h 6858000"/>
              <a:gd name="connsiteX691" fmla="*/ 9654558 w 12192000"/>
              <a:gd name="connsiteY691" fmla="*/ 6138396 h 6858000"/>
              <a:gd name="connsiteX692" fmla="*/ 9686080 w 12192000"/>
              <a:gd name="connsiteY692" fmla="*/ 6137862 h 6858000"/>
              <a:gd name="connsiteX693" fmla="*/ 9687746 w 12192000"/>
              <a:gd name="connsiteY693" fmla="*/ 6142390 h 6858000"/>
              <a:gd name="connsiteX694" fmla="*/ 9689696 w 12192000"/>
              <a:gd name="connsiteY694" fmla="*/ 6141855 h 6858000"/>
              <a:gd name="connsiteX695" fmla="*/ 9690370 w 12192000"/>
              <a:gd name="connsiteY695" fmla="*/ 6143959 h 6858000"/>
              <a:gd name="connsiteX696" fmla="*/ 9689696 w 12192000"/>
              <a:gd name="connsiteY696" fmla="*/ 6145849 h 6858000"/>
              <a:gd name="connsiteX697" fmla="*/ 9685938 w 12192000"/>
              <a:gd name="connsiteY697" fmla="*/ 6147560 h 6858000"/>
              <a:gd name="connsiteX698" fmla="*/ 9681719 w 12192000"/>
              <a:gd name="connsiteY698" fmla="*/ 6145991 h 6858000"/>
              <a:gd name="connsiteX699" fmla="*/ 9681399 w 12192000"/>
              <a:gd name="connsiteY699" fmla="*/ 6143745 h 6858000"/>
              <a:gd name="connsiteX700" fmla="*/ 9681860 w 12192000"/>
              <a:gd name="connsiteY700" fmla="*/ 6141748 h 6858000"/>
              <a:gd name="connsiteX701" fmla="*/ 9683846 w 12192000"/>
              <a:gd name="connsiteY701" fmla="*/ 6142105 h 6858000"/>
              <a:gd name="connsiteX702" fmla="*/ 9686080 w 12192000"/>
              <a:gd name="connsiteY702" fmla="*/ 6137862 h 6858000"/>
              <a:gd name="connsiteX703" fmla="*/ 9716821 w 12192000"/>
              <a:gd name="connsiteY703" fmla="*/ 6137826 h 6858000"/>
              <a:gd name="connsiteX704" fmla="*/ 9719126 w 12192000"/>
              <a:gd name="connsiteY704" fmla="*/ 6142033 h 6858000"/>
              <a:gd name="connsiteX705" fmla="*/ 9720757 w 12192000"/>
              <a:gd name="connsiteY705" fmla="*/ 6141570 h 6858000"/>
              <a:gd name="connsiteX706" fmla="*/ 9721254 w 12192000"/>
              <a:gd name="connsiteY706" fmla="*/ 6143210 h 6858000"/>
              <a:gd name="connsiteX707" fmla="*/ 9720686 w 12192000"/>
              <a:gd name="connsiteY707" fmla="*/ 6145563 h 6858000"/>
              <a:gd name="connsiteX708" fmla="*/ 9720722 w 12192000"/>
              <a:gd name="connsiteY708" fmla="*/ 6145563 h 6858000"/>
              <a:gd name="connsiteX709" fmla="*/ 9717176 w 12192000"/>
              <a:gd name="connsiteY709" fmla="*/ 6146740 h 6858000"/>
              <a:gd name="connsiteX710" fmla="*/ 9713205 w 12192000"/>
              <a:gd name="connsiteY710" fmla="*/ 6145635 h 6858000"/>
              <a:gd name="connsiteX711" fmla="*/ 9712460 w 12192000"/>
              <a:gd name="connsiteY711" fmla="*/ 6144030 h 6858000"/>
              <a:gd name="connsiteX712" fmla="*/ 9712460 w 12192000"/>
              <a:gd name="connsiteY712" fmla="*/ 6141570 h 6858000"/>
              <a:gd name="connsiteX713" fmla="*/ 9714836 w 12192000"/>
              <a:gd name="connsiteY713" fmla="*/ 6142140 h 6858000"/>
              <a:gd name="connsiteX714" fmla="*/ 9716821 w 12192000"/>
              <a:gd name="connsiteY714" fmla="*/ 6137826 h 6858000"/>
              <a:gd name="connsiteX715" fmla="*/ 9683917 w 12192000"/>
              <a:gd name="connsiteY715" fmla="*/ 6137362 h 6858000"/>
              <a:gd name="connsiteX716" fmla="*/ 9682782 w 12192000"/>
              <a:gd name="connsiteY716" fmla="*/ 6139823 h 6858000"/>
              <a:gd name="connsiteX717" fmla="*/ 9680974 w 12192000"/>
              <a:gd name="connsiteY717" fmla="*/ 6139502 h 6858000"/>
              <a:gd name="connsiteX718" fmla="*/ 9681754 w 12192000"/>
              <a:gd name="connsiteY718" fmla="*/ 6137754 h 6858000"/>
              <a:gd name="connsiteX719" fmla="*/ 9683917 w 12192000"/>
              <a:gd name="connsiteY719" fmla="*/ 6137362 h 6858000"/>
              <a:gd name="connsiteX720" fmla="*/ 9714339 w 12192000"/>
              <a:gd name="connsiteY720" fmla="*/ 6136364 h 6858000"/>
              <a:gd name="connsiteX721" fmla="*/ 9713701 w 12192000"/>
              <a:gd name="connsiteY721" fmla="*/ 6139644 h 6858000"/>
              <a:gd name="connsiteX722" fmla="*/ 9711006 w 12192000"/>
              <a:gd name="connsiteY722" fmla="*/ 6139074 h 6858000"/>
              <a:gd name="connsiteX723" fmla="*/ 9712212 w 12192000"/>
              <a:gd name="connsiteY723" fmla="*/ 6136685 h 6858000"/>
              <a:gd name="connsiteX724" fmla="*/ 9714339 w 12192000"/>
              <a:gd name="connsiteY724" fmla="*/ 6136364 h 6858000"/>
              <a:gd name="connsiteX725" fmla="*/ 9738876 w 12192000"/>
              <a:gd name="connsiteY725" fmla="*/ 6133903 h 6858000"/>
              <a:gd name="connsiteX726" fmla="*/ 9741570 w 12192000"/>
              <a:gd name="connsiteY726" fmla="*/ 6136684 h 6858000"/>
              <a:gd name="connsiteX727" fmla="*/ 9738805 w 12192000"/>
              <a:gd name="connsiteY727" fmla="*/ 6139394 h 6858000"/>
              <a:gd name="connsiteX728" fmla="*/ 9736110 w 12192000"/>
              <a:gd name="connsiteY728" fmla="*/ 6136649 h 6858000"/>
              <a:gd name="connsiteX729" fmla="*/ 9738876 w 12192000"/>
              <a:gd name="connsiteY729" fmla="*/ 6133903 h 6858000"/>
              <a:gd name="connsiteX730" fmla="*/ 9630978 w 12192000"/>
              <a:gd name="connsiteY730" fmla="*/ 6133689 h 6858000"/>
              <a:gd name="connsiteX731" fmla="*/ 9631014 w 12192000"/>
              <a:gd name="connsiteY731" fmla="*/ 6133690 h 6858000"/>
              <a:gd name="connsiteX732" fmla="*/ 9633567 w 12192000"/>
              <a:gd name="connsiteY732" fmla="*/ 6136185 h 6858000"/>
              <a:gd name="connsiteX733" fmla="*/ 9633567 w 12192000"/>
              <a:gd name="connsiteY733" fmla="*/ 6136222 h 6858000"/>
              <a:gd name="connsiteX734" fmla="*/ 9631014 w 12192000"/>
              <a:gd name="connsiteY734" fmla="*/ 6138789 h 6858000"/>
              <a:gd name="connsiteX735" fmla="*/ 9628461 w 12192000"/>
              <a:gd name="connsiteY735" fmla="*/ 6136222 h 6858000"/>
              <a:gd name="connsiteX736" fmla="*/ 9630978 w 12192000"/>
              <a:gd name="connsiteY736" fmla="*/ 6133689 h 6858000"/>
              <a:gd name="connsiteX737" fmla="*/ 9653140 w 12192000"/>
              <a:gd name="connsiteY737" fmla="*/ 6133298 h 6858000"/>
              <a:gd name="connsiteX738" fmla="*/ 9653140 w 12192000"/>
              <a:gd name="connsiteY738" fmla="*/ 6134510 h 6858000"/>
              <a:gd name="connsiteX739" fmla="*/ 9650267 w 12192000"/>
              <a:gd name="connsiteY739" fmla="*/ 6136827 h 6858000"/>
              <a:gd name="connsiteX740" fmla="*/ 9649204 w 12192000"/>
              <a:gd name="connsiteY740" fmla="*/ 6139538 h 6858000"/>
              <a:gd name="connsiteX741" fmla="*/ 9647324 w 12192000"/>
              <a:gd name="connsiteY741" fmla="*/ 6141998 h 6858000"/>
              <a:gd name="connsiteX742" fmla="*/ 9647324 w 12192000"/>
              <a:gd name="connsiteY742" fmla="*/ 6145314 h 6858000"/>
              <a:gd name="connsiteX743" fmla="*/ 9642750 w 12192000"/>
              <a:gd name="connsiteY743" fmla="*/ 6146597 h 6858000"/>
              <a:gd name="connsiteX744" fmla="*/ 9642325 w 12192000"/>
              <a:gd name="connsiteY744" fmla="*/ 6148594 h 6858000"/>
              <a:gd name="connsiteX745" fmla="*/ 9639595 w 12192000"/>
              <a:gd name="connsiteY745" fmla="*/ 6149985 h 6858000"/>
              <a:gd name="connsiteX746" fmla="*/ 9637148 w 12192000"/>
              <a:gd name="connsiteY746" fmla="*/ 6148951 h 6858000"/>
              <a:gd name="connsiteX747" fmla="*/ 9636226 w 12192000"/>
              <a:gd name="connsiteY747" fmla="*/ 6146027 h 6858000"/>
              <a:gd name="connsiteX748" fmla="*/ 9633177 w 12192000"/>
              <a:gd name="connsiteY748" fmla="*/ 6145314 h 6858000"/>
              <a:gd name="connsiteX749" fmla="*/ 9642999 w 12192000"/>
              <a:gd name="connsiteY749" fmla="*/ 6137648 h 6858000"/>
              <a:gd name="connsiteX750" fmla="*/ 9643140 w 12192000"/>
              <a:gd name="connsiteY750" fmla="*/ 6137648 h 6858000"/>
              <a:gd name="connsiteX751" fmla="*/ 9653140 w 12192000"/>
              <a:gd name="connsiteY751" fmla="*/ 6133298 h 6858000"/>
              <a:gd name="connsiteX752" fmla="*/ 9717921 w 12192000"/>
              <a:gd name="connsiteY752" fmla="*/ 6132691 h 6858000"/>
              <a:gd name="connsiteX753" fmla="*/ 9728558 w 12192000"/>
              <a:gd name="connsiteY753" fmla="*/ 6137255 h 6858000"/>
              <a:gd name="connsiteX754" fmla="*/ 9738415 w 12192000"/>
              <a:gd name="connsiteY754" fmla="*/ 6144921 h 6858000"/>
              <a:gd name="connsiteX755" fmla="*/ 9738238 w 12192000"/>
              <a:gd name="connsiteY755" fmla="*/ 6144921 h 6858000"/>
              <a:gd name="connsiteX756" fmla="*/ 9735188 w 12192000"/>
              <a:gd name="connsiteY756" fmla="*/ 6145635 h 6858000"/>
              <a:gd name="connsiteX757" fmla="*/ 9734266 w 12192000"/>
              <a:gd name="connsiteY757" fmla="*/ 6148559 h 6858000"/>
              <a:gd name="connsiteX758" fmla="*/ 9731820 w 12192000"/>
              <a:gd name="connsiteY758" fmla="*/ 6149593 h 6858000"/>
              <a:gd name="connsiteX759" fmla="*/ 9729090 w 12192000"/>
              <a:gd name="connsiteY759" fmla="*/ 6148202 h 6858000"/>
              <a:gd name="connsiteX760" fmla="*/ 9728664 w 12192000"/>
              <a:gd name="connsiteY760" fmla="*/ 6146205 h 6858000"/>
              <a:gd name="connsiteX761" fmla="*/ 9724090 w 12192000"/>
              <a:gd name="connsiteY761" fmla="*/ 6144921 h 6858000"/>
              <a:gd name="connsiteX762" fmla="*/ 9724090 w 12192000"/>
              <a:gd name="connsiteY762" fmla="*/ 6141605 h 6858000"/>
              <a:gd name="connsiteX763" fmla="*/ 9722211 w 12192000"/>
              <a:gd name="connsiteY763" fmla="*/ 6139145 h 6858000"/>
              <a:gd name="connsiteX764" fmla="*/ 9721005 w 12192000"/>
              <a:gd name="connsiteY764" fmla="*/ 6136114 h 6858000"/>
              <a:gd name="connsiteX765" fmla="*/ 9717459 w 12192000"/>
              <a:gd name="connsiteY765" fmla="*/ 6133975 h 6858000"/>
              <a:gd name="connsiteX766" fmla="*/ 9673528 w 12192000"/>
              <a:gd name="connsiteY766" fmla="*/ 6128234 h 6858000"/>
              <a:gd name="connsiteX767" fmla="*/ 9681080 w 12192000"/>
              <a:gd name="connsiteY767" fmla="*/ 6128234 h 6858000"/>
              <a:gd name="connsiteX768" fmla="*/ 9679981 w 12192000"/>
              <a:gd name="connsiteY768" fmla="*/ 6132370 h 6858000"/>
              <a:gd name="connsiteX769" fmla="*/ 9681293 w 12192000"/>
              <a:gd name="connsiteY769" fmla="*/ 6135936 h 6858000"/>
              <a:gd name="connsiteX770" fmla="*/ 9678882 w 12192000"/>
              <a:gd name="connsiteY770" fmla="*/ 6141534 h 6858000"/>
              <a:gd name="connsiteX771" fmla="*/ 9678882 w 12192000"/>
              <a:gd name="connsiteY771" fmla="*/ 6145991 h 6858000"/>
              <a:gd name="connsiteX772" fmla="*/ 9674024 w 12192000"/>
              <a:gd name="connsiteY772" fmla="*/ 6147418 h 6858000"/>
              <a:gd name="connsiteX773" fmla="*/ 9673705 w 12192000"/>
              <a:gd name="connsiteY773" fmla="*/ 6149236 h 6858000"/>
              <a:gd name="connsiteX774" fmla="*/ 9669946 w 12192000"/>
              <a:gd name="connsiteY774" fmla="*/ 6152267 h 6858000"/>
              <a:gd name="connsiteX775" fmla="*/ 9666401 w 12192000"/>
              <a:gd name="connsiteY775" fmla="*/ 6148987 h 6858000"/>
              <a:gd name="connsiteX776" fmla="*/ 9666081 w 12192000"/>
              <a:gd name="connsiteY776" fmla="*/ 6147097 h 6858000"/>
              <a:gd name="connsiteX777" fmla="*/ 9661153 w 12192000"/>
              <a:gd name="connsiteY777" fmla="*/ 6145671 h 6858000"/>
              <a:gd name="connsiteX778" fmla="*/ 9662571 w 12192000"/>
              <a:gd name="connsiteY778" fmla="*/ 6141249 h 6858000"/>
              <a:gd name="connsiteX779" fmla="*/ 9661508 w 12192000"/>
              <a:gd name="connsiteY779" fmla="*/ 6136970 h 6858000"/>
              <a:gd name="connsiteX780" fmla="*/ 9664202 w 12192000"/>
              <a:gd name="connsiteY780" fmla="*/ 6134653 h 6858000"/>
              <a:gd name="connsiteX781" fmla="*/ 9664911 w 12192000"/>
              <a:gd name="connsiteY781" fmla="*/ 6129981 h 6858000"/>
              <a:gd name="connsiteX782" fmla="*/ 9673598 w 12192000"/>
              <a:gd name="connsiteY782" fmla="*/ 6128484 h 6858000"/>
              <a:gd name="connsiteX783" fmla="*/ 9710829 w 12192000"/>
              <a:gd name="connsiteY783" fmla="*/ 6128127 h 6858000"/>
              <a:gd name="connsiteX784" fmla="*/ 9713382 w 12192000"/>
              <a:gd name="connsiteY784" fmla="*/ 6130695 h 6858000"/>
              <a:gd name="connsiteX785" fmla="*/ 9710829 w 12192000"/>
              <a:gd name="connsiteY785" fmla="*/ 6133262 h 6858000"/>
              <a:gd name="connsiteX786" fmla="*/ 9708276 w 12192000"/>
              <a:gd name="connsiteY786" fmla="*/ 6130695 h 6858000"/>
              <a:gd name="connsiteX787" fmla="*/ 9710829 w 12192000"/>
              <a:gd name="connsiteY787" fmla="*/ 6128127 h 6858000"/>
              <a:gd name="connsiteX788" fmla="*/ 9658281 w 12192000"/>
              <a:gd name="connsiteY788" fmla="*/ 6128091 h 6858000"/>
              <a:gd name="connsiteX789" fmla="*/ 9658316 w 12192000"/>
              <a:gd name="connsiteY789" fmla="*/ 6128092 h 6858000"/>
              <a:gd name="connsiteX790" fmla="*/ 9660834 w 12192000"/>
              <a:gd name="connsiteY790" fmla="*/ 6130659 h 6858000"/>
              <a:gd name="connsiteX791" fmla="*/ 9658280 w 12192000"/>
              <a:gd name="connsiteY791" fmla="*/ 6133226 h 6858000"/>
              <a:gd name="connsiteX792" fmla="*/ 9655728 w 12192000"/>
              <a:gd name="connsiteY792" fmla="*/ 6130658 h 6858000"/>
              <a:gd name="connsiteX793" fmla="*/ 9658281 w 12192000"/>
              <a:gd name="connsiteY793" fmla="*/ 6128091 h 6858000"/>
              <a:gd name="connsiteX794" fmla="*/ 9684484 w 12192000"/>
              <a:gd name="connsiteY794" fmla="*/ 6128056 h 6858000"/>
              <a:gd name="connsiteX795" fmla="*/ 9687037 w 12192000"/>
              <a:gd name="connsiteY795" fmla="*/ 6130552 h 6858000"/>
              <a:gd name="connsiteX796" fmla="*/ 9687037 w 12192000"/>
              <a:gd name="connsiteY796" fmla="*/ 6130587 h 6858000"/>
              <a:gd name="connsiteX797" fmla="*/ 9684484 w 12192000"/>
              <a:gd name="connsiteY797" fmla="*/ 6133190 h 6858000"/>
              <a:gd name="connsiteX798" fmla="*/ 9681966 w 12192000"/>
              <a:gd name="connsiteY798" fmla="*/ 6130588 h 6858000"/>
              <a:gd name="connsiteX799" fmla="*/ 9681966 w 12192000"/>
              <a:gd name="connsiteY799" fmla="*/ 6130587 h 6858000"/>
              <a:gd name="connsiteX800" fmla="*/ 9684484 w 12192000"/>
              <a:gd name="connsiteY800" fmla="*/ 6128056 h 6858000"/>
              <a:gd name="connsiteX801" fmla="*/ 9638424 w 12192000"/>
              <a:gd name="connsiteY801" fmla="*/ 6127664 h 6858000"/>
              <a:gd name="connsiteX802" fmla="*/ 9640942 w 12192000"/>
              <a:gd name="connsiteY802" fmla="*/ 6130195 h 6858000"/>
              <a:gd name="connsiteX803" fmla="*/ 9638425 w 12192000"/>
              <a:gd name="connsiteY803" fmla="*/ 6132798 h 6858000"/>
              <a:gd name="connsiteX804" fmla="*/ 9635836 w 12192000"/>
              <a:gd name="connsiteY804" fmla="*/ 6130195 h 6858000"/>
              <a:gd name="connsiteX805" fmla="*/ 9638424 w 12192000"/>
              <a:gd name="connsiteY805" fmla="*/ 6127664 h 6858000"/>
              <a:gd name="connsiteX806" fmla="*/ 9730792 w 12192000"/>
              <a:gd name="connsiteY806" fmla="*/ 6127486 h 6858000"/>
              <a:gd name="connsiteX807" fmla="*/ 9733344 w 12192000"/>
              <a:gd name="connsiteY807" fmla="*/ 6130053 h 6858000"/>
              <a:gd name="connsiteX808" fmla="*/ 9730792 w 12192000"/>
              <a:gd name="connsiteY808" fmla="*/ 6132620 h 6858000"/>
              <a:gd name="connsiteX809" fmla="*/ 9728239 w 12192000"/>
              <a:gd name="connsiteY809" fmla="*/ 6130053 h 6858000"/>
              <a:gd name="connsiteX810" fmla="*/ 9730792 w 12192000"/>
              <a:gd name="connsiteY810" fmla="*/ 6127486 h 6858000"/>
              <a:gd name="connsiteX811" fmla="*/ 9689982 w 12192000"/>
              <a:gd name="connsiteY811" fmla="*/ 6127307 h 6858000"/>
              <a:gd name="connsiteX812" fmla="*/ 9697461 w 12192000"/>
              <a:gd name="connsiteY812" fmla="*/ 6127307 h 6858000"/>
              <a:gd name="connsiteX813" fmla="*/ 9705901 w 12192000"/>
              <a:gd name="connsiteY813" fmla="*/ 6128734 h 6858000"/>
              <a:gd name="connsiteX814" fmla="*/ 9706716 w 12192000"/>
              <a:gd name="connsiteY814" fmla="*/ 6133333 h 6858000"/>
              <a:gd name="connsiteX815" fmla="*/ 9709588 w 12192000"/>
              <a:gd name="connsiteY815" fmla="*/ 6135793 h 6858000"/>
              <a:gd name="connsiteX816" fmla="*/ 9708524 w 12192000"/>
              <a:gd name="connsiteY816" fmla="*/ 6140072 h 6858000"/>
              <a:gd name="connsiteX817" fmla="*/ 9709943 w 12192000"/>
              <a:gd name="connsiteY817" fmla="*/ 6144494 h 6858000"/>
              <a:gd name="connsiteX818" fmla="*/ 9705050 w 12192000"/>
              <a:gd name="connsiteY818" fmla="*/ 6145920 h 6858000"/>
              <a:gd name="connsiteX819" fmla="*/ 9704695 w 12192000"/>
              <a:gd name="connsiteY819" fmla="*/ 6147810 h 6858000"/>
              <a:gd name="connsiteX820" fmla="*/ 9701149 w 12192000"/>
              <a:gd name="connsiteY820" fmla="*/ 6151375 h 6858000"/>
              <a:gd name="connsiteX821" fmla="*/ 9697391 w 12192000"/>
              <a:gd name="connsiteY821" fmla="*/ 6148166 h 6858000"/>
              <a:gd name="connsiteX822" fmla="*/ 9697036 w 12192000"/>
              <a:gd name="connsiteY822" fmla="*/ 6146348 h 6858000"/>
              <a:gd name="connsiteX823" fmla="*/ 9692178 w 12192000"/>
              <a:gd name="connsiteY823" fmla="*/ 6144921 h 6858000"/>
              <a:gd name="connsiteX824" fmla="*/ 9692178 w 12192000"/>
              <a:gd name="connsiteY824" fmla="*/ 6140465 h 6858000"/>
              <a:gd name="connsiteX825" fmla="*/ 9689732 w 12192000"/>
              <a:gd name="connsiteY825" fmla="*/ 6134866 h 6858000"/>
              <a:gd name="connsiteX826" fmla="*/ 9691043 w 12192000"/>
              <a:gd name="connsiteY826" fmla="*/ 6131300 h 6858000"/>
              <a:gd name="connsiteX827" fmla="*/ 9689944 w 12192000"/>
              <a:gd name="connsiteY827" fmla="*/ 6127165 h 6858000"/>
              <a:gd name="connsiteX828" fmla="*/ 9689982 w 12192000"/>
              <a:gd name="connsiteY828" fmla="*/ 6127307 h 6858000"/>
              <a:gd name="connsiteX829" fmla="*/ 9689909 w 12192000"/>
              <a:gd name="connsiteY829" fmla="*/ 6127307 h 6858000"/>
              <a:gd name="connsiteX830" fmla="*/ 10180039 w 12192000"/>
              <a:gd name="connsiteY830" fmla="*/ 6124597 h 6858000"/>
              <a:gd name="connsiteX831" fmla="*/ 10203264 w 12192000"/>
              <a:gd name="connsiteY831" fmla="*/ 6183930 h 6858000"/>
              <a:gd name="connsiteX832" fmla="*/ 10157842 w 12192000"/>
              <a:gd name="connsiteY832" fmla="*/ 6183930 h 6858000"/>
              <a:gd name="connsiteX833" fmla="*/ 11574232 w 12192000"/>
              <a:gd name="connsiteY833" fmla="*/ 6124597 h 6858000"/>
              <a:gd name="connsiteX834" fmla="*/ 11597456 w 12192000"/>
              <a:gd name="connsiteY834" fmla="*/ 6183930 h 6858000"/>
              <a:gd name="connsiteX835" fmla="*/ 11552000 w 12192000"/>
              <a:gd name="connsiteY835" fmla="*/ 6183930 h 6858000"/>
              <a:gd name="connsiteX836" fmla="*/ 9658352 w 12192000"/>
              <a:gd name="connsiteY836" fmla="*/ 6122921 h 6858000"/>
              <a:gd name="connsiteX837" fmla="*/ 9653104 w 12192000"/>
              <a:gd name="connsiteY837" fmla="*/ 6130053 h 6858000"/>
              <a:gd name="connsiteX838" fmla="*/ 9640907 w 12192000"/>
              <a:gd name="connsiteY838" fmla="*/ 6135009 h 6858000"/>
              <a:gd name="connsiteX839" fmla="*/ 9647714 w 12192000"/>
              <a:gd name="connsiteY839" fmla="*/ 6128484 h 6858000"/>
              <a:gd name="connsiteX840" fmla="*/ 9647714 w 12192000"/>
              <a:gd name="connsiteY840" fmla="*/ 6128555 h 6858000"/>
              <a:gd name="connsiteX841" fmla="*/ 9658352 w 12192000"/>
              <a:gd name="connsiteY841" fmla="*/ 6122921 h 6858000"/>
              <a:gd name="connsiteX842" fmla="*/ 9711893 w 12192000"/>
              <a:gd name="connsiteY842" fmla="*/ 6122743 h 6858000"/>
              <a:gd name="connsiteX843" fmla="*/ 9722033 w 12192000"/>
              <a:gd name="connsiteY843" fmla="*/ 6128163 h 6858000"/>
              <a:gd name="connsiteX844" fmla="*/ 9721892 w 12192000"/>
              <a:gd name="connsiteY844" fmla="*/ 6128805 h 6858000"/>
              <a:gd name="connsiteX845" fmla="*/ 9728664 w 12192000"/>
              <a:gd name="connsiteY845" fmla="*/ 6135330 h 6858000"/>
              <a:gd name="connsiteX846" fmla="*/ 9717495 w 12192000"/>
              <a:gd name="connsiteY846" fmla="*/ 6129874 h 6858000"/>
              <a:gd name="connsiteX847" fmla="*/ 9711893 w 12192000"/>
              <a:gd name="connsiteY847" fmla="*/ 6122743 h 6858000"/>
              <a:gd name="connsiteX848" fmla="*/ 9684413 w 12192000"/>
              <a:gd name="connsiteY848" fmla="*/ 6122101 h 6858000"/>
              <a:gd name="connsiteX849" fmla="*/ 9686718 w 12192000"/>
              <a:gd name="connsiteY849" fmla="*/ 6124383 h 6858000"/>
              <a:gd name="connsiteX850" fmla="*/ 9684716 w 12192000"/>
              <a:gd name="connsiteY850" fmla="*/ 6126970 h 6858000"/>
              <a:gd name="connsiteX851" fmla="*/ 9682144 w 12192000"/>
              <a:gd name="connsiteY851" fmla="*/ 6124957 h 6858000"/>
              <a:gd name="connsiteX852" fmla="*/ 9682144 w 12192000"/>
              <a:gd name="connsiteY852" fmla="*/ 6124383 h 6858000"/>
              <a:gd name="connsiteX853" fmla="*/ 9684413 w 12192000"/>
              <a:gd name="connsiteY853" fmla="*/ 6122101 h 6858000"/>
              <a:gd name="connsiteX854" fmla="*/ 9706291 w 12192000"/>
              <a:gd name="connsiteY854" fmla="*/ 6122066 h 6858000"/>
              <a:gd name="connsiteX855" fmla="*/ 9708595 w 12192000"/>
              <a:gd name="connsiteY855" fmla="*/ 6124383 h 6858000"/>
              <a:gd name="connsiteX856" fmla="*/ 9706291 w 12192000"/>
              <a:gd name="connsiteY856" fmla="*/ 6126701 h 6858000"/>
              <a:gd name="connsiteX857" fmla="*/ 9703986 w 12192000"/>
              <a:gd name="connsiteY857" fmla="*/ 6124383 h 6858000"/>
              <a:gd name="connsiteX858" fmla="*/ 9706291 w 12192000"/>
              <a:gd name="connsiteY858" fmla="*/ 6122066 h 6858000"/>
              <a:gd name="connsiteX859" fmla="*/ 9662107 w 12192000"/>
              <a:gd name="connsiteY859" fmla="*/ 6121851 h 6858000"/>
              <a:gd name="connsiteX860" fmla="*/ 9662678 w 12192000"/>
              <a:gd name="connsiteY860" fmla="*/ 6121851 h 6858000"/>
              <a:gd name="connsiteX861" fmla="*/ 9664947 w 12192000"/>
              <a:gd name="connsiteY861" fmla="*/ 6124169 h 6858000"/>
              <a:gd name="connsiteX862" fmla="*/ 9662678 w 12192000"/>
              <a:gd name="connsiteY862" fmla="*/ 6126451 h 6858000"/>
              <a:gd name="connsiteX863" fmla="*/ 9660105 w 12192000"/>
              <a:gd name="connsiteY863" fmla="*/ 6124438 h 6858000"/>
              <a:gd name="connsiteX864" fmla="*/ 9662107 w 12192000"/>
              <a:gd name="connsiteY864" fmla="*/ 6121851 h 6858000"/>
              <a:gd name="connsiteX865" fmla="*/ 9723664 w 12192000"/>
              <a:gd name="connsiteY865" fmla="*/ 6121780 h 6858000"/>
              <a:gd name="connsiteX866" fmla="*/ 9723700 w 12192000"/>
              <a:gd name="connsiteY866" fmla="*/ 6121780 h 6858000"/>
              <a:gd name="connsiteX867" fmla="*/ 9726253 w 12192000"/>
              <a:gd name="connsiteY867" fmla="*/ 6124276 h 6858000"/>
              <a:gd name="connsiteX868" fmla="*/ 9726253 w 12192000"/>
              <a:gd name="connsiteY868" fmla="*/ 6124312 h 6858000"/>
              <a:gd name="connsiteX869" fmla="*/ 9723700 w 12192000"/>
              <a:gd name="connsiteY869" fmla="*/ 6126879 h 6858000"/>
              <a:gd name="connsiteX870" fmla="*/ 9721147 w 12192000"/>
              <a:gd name="connsiteY870" fmla="*/ 6124312 h 6858000"/>
              <a:gd name="connsiteX871" fmla="*/ 9723664 w 12192000"/>
              <a:gd name="connsiteY871" fmla="*/ 6121780 h 6858000"/>
              <a:gd name="connsiteX872" fmla="*/ 9646048 w 12192000"/>
              <a:gd name="connsiteY872" fmla="*/ 6121673 h 6858000"/>
              <a:gd name="connsiteX873" fmla="*/ 9648423 w 12192000"/>
              <a:gd name="connsiteY873" fmla="*/ 6124062 h 6858000"/>
              <a:gd name="connsiteX874" fmla="*/ 9646048 w 12192000"/>
              <a:gd name="connsiteY874" fmla="*/ 6126451 h 6858000"/>
              <a:gd name="connsiteX875" fmla="*/ 9643672 w 12192000"/>
              <a:gd name="connsiteY875" fmla="*/ 6124062 h 6858000"/>
              <a:gd name="connsiteX876" fmla="*/ 9646048 w 12192000"/>
              <a:gd name="connsiteY876" fmla="*/ 6121673 h 6858000"/>
              <a:gd name="connsiteX877" fmla="*/ 9653742 w 12192000"/>
              <a:gd name="connsiteY877" fmla="*/ 6118108 h 6858000"/>
              <a:gd name="connsiteX878" fmla="*/ 9655834 w 12192000"/>
              <a:gd name="connsiteY878" fmla="*/ 6120211 h 6858000"/>
              <a:gd name="connsiteX879" fmla="*/ 9653742 w 12192000"/>
              <a:gd name="connsiteY879" fmla="*/ 6122315 h 6858000"/>
              <a:gd name="connsiteX880" fmla="*/ 9651650 w 12192000"/>
              <a:gd name="connsiteY880" fmla="*/ 6120211 h 6858000"/>
              <a:gd name="connsiteX881" fmla="*/ 9653742 w 12192000"/>
              <a:gd name="connsiteY881" fmla="*/ 6118108 h 6858000"/>
              <a:gd name="connsiteX882" fmla="*/ 9715935 w 12192000"/>
              <a:gd name="connsiteY882" fmla="*/ 6117787 h 6858000"/>
              <a:gd name="connsiteX883" fmla="*/ 9718133 w 12192000"/>
              <a:gd name="connsiteY883" fmla="*/ 6120033 h 6858000"/>
              <a:gd name="connsiteX884" fmla="*/ 9715935 w 12192000"/>
              <a:gd name="connsiteY884" fmla="*/ 6122244 h 6858000"/>
              <a:gd name="connsiteX885" fmla="*/ 9713737 w 12192000"/>
              <a:gd name="connsiteY885" fmla="*/ 6120033 h 6858000"/>
              <a:gd name="connsiteX886" fmla="*/ 9715935 w 12192000"/>
              <a:gd name="connsiteY886" fmla="*/ 6117787 h 6858000"/>
              <a:gd name="connsiteX887" fmla="*/ 9679662 w 12192000"/>
              <a:gd name="connsiteY887" fmla="*/ 6116467 h 6858000"/>
              <a:gd name="connsiteX888" fmla="*/ 9681754 w 12192000"/>
              <a:gd name="connsiteY888" fmla="*/ 6117858 h 6858000"/>
              <a:gd name="connsiteX889" fmla="*/ 9680265 w 12192000"/>
              <a:gd name="connsiteY889" fmla="*/ 6125774 h 6858000"/>
              <a:gd name="connsiteX890" fmla="*/ 9673953 w 12192000"/>
              <a:gd name="connsiteY890" fmla="*/ 6126023 h 6858000"/>
              <a:gd name="connsiteX891" fmla="*/ 9668032 w 12192000"/>
              <a:gd name="connsiteY891" fmla="*/ 6127057 h 6858000"/>
              <a:gd name="connsiteX892" fmla="*/ 9679662 w 12192000"/>
              <a:gd name="connsiteY892" fmla="*/ 6116539 h 6858000"/>
              <a:gd name="connsiteX893" fmla="*/ 9702354 w 12192000"/>
              <a:gd name="connsiteY893" fmla="*/ 6116289 h 6858000"/>
              <a:gd name="connsiteX894" fmla="*/ 9704517 w 12192000"/>
              <a:gd name="connsiteY894" fmla="*/ 6118464 h 6858000"/>
              <a:gd name="connsiteX895" fmla="*/ 9702354 w 12192000"/>
              <a:gd name="connsiteY895" fmla="*/ 6120639 h 6858000"/>
              <a:gd name="connsiteX896" fmla="*/ 9700192 w 12192000"/>
              <a:gd name="connsiteY896" fmla="*/ 6118464 h 6858000"/>
              <a:gd name="connsiteX897" fmla="*/ 9702354 w 12192000"/>
              <a:gd name="connsiteY897" fmla="*/ 6116289 h 6858000"/>
              <a:gd name="connsiteX898" fmla="*/ 9691434 w 12192000"/>
              <a:gd name="connsiteY898" fmla="*/ 6116253 h 6858000"/>
              <a:gd name="connsiteX899" fmla="*/ 9703170 w 12192000"/>
              <a:gd name="connsiteY899" fmla="*/ 6126950 h 6858000"/>
              <a:gd name="connsiteX900" fmla="*/ 9703099 w 12192000"/>
              <a:gd name="connsiteY900" fmla="*/ 6127165 h 6858000"/>
              <a:gd name="connsiteX901" fmla="*/ 9697142 w 12192000"/>
              <a:gd name="connsiteY901" fmla="*/ 6126131 h 6858000"/>
              <a:gd name="connsiteX902" fmla="*/ 9690796 w 12192000"/>
              <a:gd name="connsiteY902" fmla="*/ 6125881 h 6858000"/>
              <a:gd name="connsiteX903" fmla="*/ 9689271 w 12192000"/>
              <a:gd name="connsiteY903" fmla="*/ 6117858 h 6858000"/>
              <a:gd name="connsiteX904" fmla="*/ 9691434 w 12192000"/>
              <a:gd name="connsiteY904" fmla="*/ 6116253 h 6858000"/>
              <a:gd name="connsiteX905" fmla="*/ 9685087 w 12192000"/>
              <a:gd name="connsiteY905" fmla="*/ 6115897 h 6858000"/>
              <a:gd name="connsiteX906" fmla="*/ 9687250 w 12192000"/>
              <a:gd name="connsiteY906" fmla="*/ 6118072 h 6858000"/>
              <a:gd name="connsiteX907" fmla="*/ 9685087 w 12192000"/>
              <a:gd name="connsiteY907" fmla="*/ 6120247 h 6858000"/>
              <a:gd name="connsiteX908" fmla="*/ 9682924 w 12192000"/>
              <a:gd name="connsiteY908" fmla="*/ 6118144 h 6858000"/>
              <a:gd name="connsiteX909" fmla="*/ 9682924 w 12192000"/>
              <a:gd name="connsiteY909" fmla="*/ 6118072 h 6858000"/>
              <a:gd name="connsiteX910" fmla="*/ 9685087 w 12192000"/>
              <a:gd name="connsiteY910" fmla="*/ 6115897 h 6858000"/>
              <a:gd name="connsiteX911" fmla="*/ 9661614 w 12192000"/>
              <a:gd name="connsiteY911" fmla="*/ 6115754 h 6858000"/>
              <a:gd name="connsiteX912" fmla="*/ 9661649 w 12192000"/>
              <a:gd name="connsiteY912" fmla="*/ 6115754 h 6858000"/>
              <a:gd name="connsiteX913" fmla="*/ 9663706 w 12192000"/>
              <a:gd name="connsiteY913" fmla="*/ 6117822 h 6858000"/>
              <a:gd name="connsiteX914" fmla="*/ 9663706 w 12192000"/>
              <a:gd name="connsiteY914" fmla="*/ 6117858 h 6858000"/>
              <a:gd name="connsiteX915" fmla="*/ 9661614 w 12192000"/>
              <a:gd name="connsiteY915" fmla="*/ 6119962 h 6858000"/>
              <a:gd name="connsiteX916" fmla="*/ 9659522 w 12192000"/>
              <a:gd name="connsiteY916" fmla="*/ 6117858 h 6858000"/>
              <a:gd name="connsiteX917" fmla="*/ 9661614 w 12192000"/>
              <a:gd name="connsiteY917" fmla="*/ 6115754 h 6858000"/>
              <a:gd name="connsiteX918" fmla="*/ 9708619 w 12192000"/>
              <a:gd name="connsiteY918" fmla="*/ 6115718 h 6858000"/>
              <a:gd name="connsiteX919" fmla="*/ 9709162 w 12192000"/>
              <a:gd name="connsiteY919" fmla="*/ 6115718 h 6858000"/>
              <a:gd name="connsiteX920" fmla="*/ 9710965 w 12192000"/>
              <a:gd name="connsiteY920" fmla="*/ 6118078 h 6858000"/>
              <a:gd name="connsiteX921" fmla="*/ 9709162 w 12192000"/>
              <a:gd name="connsiteY921" fmla="*/ 6119890 h 6858000"/>
              <a:gd name="connsiteX922" fmla="*/ 9706816 w 12192000"/>
              <a:gd name="connsiteY922" fmla="*/ 6118078 h 6858000"/>
              <a:gd name="connsiteX923" fmla="*/ 9708619 w 12192000"/>
              <a:gd name="connsiteY923" fmla="*/ 6115718 h 6858000"/>
              <a:gd name="connsiteX924" fmla="*/ 9668457 w 12192000"/>
              <a:gd name="connsiteY924" fmla="*/ 6114898 h 6858000"/>
              <a:gd name="connsiteX925" fmla="*/ 9668493 w 12192000"/>
              <a:gd name="connsiteY925" fmla="*/ 6114898 h 6858000"/>
              <a:gd name="connsiteX926" fmla="*/ 9670655 w 12192000"/>
              <a:gd name="connsiteY926" fmla="*/ 6117074 h 6858000"/>
              <a:gd name="connsiteX927" fmla="*/ 9668492 w 12192000"/>
              <a:gd name="connsiteY927" fmla="*/ 6119248 h 6858000"/>
              <a:gd name="connsiteX928" fmla="*/ 9666329 w 12192000"/>
              <a:gd name="connsiteY928" fmla="*/ 6117073 h 6858000"/>
              <a:gd name="connsiteX929" fmla="*/ 9666330 w 12192000"/>
              <a:gd name="connsiteY929" fmla="*/ 6117038 h 6858000"/>
              <a:gd name="connsiteX930" fmla="*/ 9668457 w 12192000"/>
              <a:gd name="connsiteY930" fmla="*/ 6114898 h 6858000"/>
              <a:gd name="connsiteX931" fmla="*/ 9672783 w 12192000"/>
              <a:gd name="connsiteY931" fmla="*/ 6113793 h 6858000"/>
              <a:gd name="connsiteX932" fmla="*/ 9674095 w 12192000"/>
              <a:gd name="connsiteY932" fmla="*/ 6115113 h 6858000"/>
              <a:gd name="connsiteX933" fmla="*/ 9672783 w 12192000"/>
              <a:gd name="connsiteY933" fmla="*/ 6116396 h 6858000"/>
              <a:gd name="connsiteX934" fmla="*/ 9671507 w 12192000"/>
              <a:gd name="connsiteY934" fmla="*/ 6115113 h 6858000"/>
              <a:gd name="connsiteX935" fmla="*/ 9672783 w 12192000"/>
              <a:gd name="connsiteY935" fmla="*/ 6113793 h 6858000"/>
              <a:gd name="connsiteX936" fmla="*/ 9697745 w 12192000"/>
              <a:gd name="connsiteY936" fmla="*/ 6113757 h 6858000"/>
              <a:gd name="connsiteX937" fmla="*/ 9699022 w 12192000"/>
              <a:gd name="connsiteY937" fmla="*/ 6115077 h 6858000"/>
              <a:gd name="connsiteX938" fmla="*/ 9697745 w 12192000"/>
              <a:gd name="connsiteY938" fmla="*/ 6116360 h 6858000"/>
              <a:gd name="connsiteX939" fmla="*/ 9696469 w 12192000"/>
              <a:gd name="connsiteY939" fmla="*/ 6115077 h 6858000"/>
              <a:gd name="connsiteX940" fmla="*/ 9697745 w 12192000"/>
              <a:gd name="connsiteY940" fmla="*/ 6113757 h 6858000"/>
              <a:gd name="connsiteX941" fmla="*/ 9685548 w 12192000"/>
              <a:gd name="connsiteY941" fmla="*/ 6112616 h 6858000"/>
              <a:gd name="connsiteX942" fmla="*/ 9690228 w 12192000"/>
              <a:gd name="connsiteY942" fmla="*/ 6113900 h 6858000"/>
              <a:gd name="connsiteX943" fmla="*/ 9688562 w 12192000"/>
              <a:gd name="connsiteY943" fmla="*/ 6115148 h 6858000"/>
              <a:gd name="connsiteX944" fmla="*/ 9685406 w 12192000"/>
              <a:gd name="connsiteY944" fmla="*/ 6114435 h 6858000"/>
              <a:gd name="connsiteX945" fmla="*/ 9685406 w 12192000"/>
              <a:gd name="connsiteY945" fmla="*/ 6114578 h 6858000"/>
              <a:gd name="connsiteX946" fmla="*/ 9682675 w 12192000"/>
              <a:gd name="connsiteY946" fmla="*/ 6114578 h 6858000"/>
              <a:gd name="connsiteX947" fmla="*/ 9680903 w 12192000"/>
              <a:gd name="connsiteY947" fmla="*/ 6113615 h 6858000"/>
              <a:gd name="connsiteX948" fmla="*/ 9685548 w 12192000"/>
              <a:gd name="connsiteY948" fmla="*/ 6112616 h 6858000"/>
              <a:gd name="connsiteX949" fmla="*/ 9676790 w 12192000"/>
              <a:gd name="connsiteY949" fmla="*/ 6112046 h 6858000"/>
              <a:gd name="connsiteX950" fmla="*/ 9678299 w 12192000"/>
              <a:gd name="connsiteY950" fmla="*/ 6113131 h 6858000"/>
              <a:gd name="connsiteX951" fmla="*/ 9677220 w 12192000"/>
              <a:gd name="connsiteY951" fmla="*/ 6114649 h 6858000"/>
              <a:gd name="connsiteX952" fmla="*/ 9676790 w 12192000"/>
              <a:gd name="connsiteY952" fmla="*/ 6114649 h 6858000"/>
              <a:gd name="connsiteX953" fmla="*/ 9675711 w 12192000"/>
              <a:gd name="connsiteY953" fmla="*/ 6113131 h 6858000"/>
              <a:gd name="connsiteX954" fmla="*/ 9676790 w 12192000"/>
              <a:gd name="connsiteY954" fmla="*/ 6112046 h 6858000"/>
              <a:gd name="connsiteX955" fmla="*/ 9688916 w 12192000"/>
              <a:gd name="connsiteY955" fmla="*/ 6104665 h 6858000"/>
              <a:gd name="connsiteX956" fmla="*/ 9690476 w 12192000"/>
              <a:gd name="connsiteY956" fmla="*/ 6105770 h 6858000"/>
              <a:gd name="connsiteX957" fmla="*/ 9690370 w 12192000"/>
              <a:gd name="connsiteY957" fmla="*/ 6105770 h 6858000"/>
              <a:gd name="connsiteX958" fmla="*/ 9691363 w 12192000"/>
              <a:gd name="connsiteY958" fmla="*/ 6107767 h 6858000"/>
              <a:gd name="connsiteX959" fmla="*/ 9688916 w 12192000"/>
              <a:gd name="connsiteY959" fmla="*/ 6107339 h 6858000"/>
              <a:gd name="connsiteX960" fmla="*/ 9682073 w 12192000"/>
              <a:gd name="connsiteY960" fmla="*/ 6104665 h 6858000"/>
              <a:gd name="connsiteX961" fmla="*/ 9682073 w 12192000"/>
              <a:gd name="connsiteY961" fmla="*/ 6107339 h 6858000"/>
              <a:gd name="connsiteX962" fmla="*/ 9679626 w 12192000"/>
              <a:gd name="connsiteY962" fmla="*/ 6107767 h 6858000"/>
              <a:gd name="connsiteX963" fmla="*/ 9680619 w 12192000"/>
              <a:gd name="connsiteY963" fmla="*/ 6105770 h 6858000"/>
              <a:gd name="connsiteX964" fmla="*/ 9680548 w 12192000"/>
              <a:gd name="connsiteY964" fmla="*/ 6105770 h 6858000"/>
              <a:gd name="connsiteX965" fmla="*/ 9682073 w 12192000"/>
              <a:gd name="connsiteY965" fmla="*/ 6104665 h 6858000"/>
              <a:gd name="connsiteX966" fmla="*/ 9684236 w 12192000"/>
              <a:gd name="connsiteY966" fmla="*/ 6104130 h 6858000"/>
              <a:gd name="connsiteX967" fmla="*/ 9686682 w 12192000"/>
              <a:gd name="connsiteY967" fmla="*/ 6104130 h 6858000"/>
              <a:gd name="connsiteX968" fmla="*/ 9686682 w 12192000"/>
              <a:gd name="connsiteY968" fmla="*/ 6109229 h 6858000"/>
              <a:gd name="connsiteX969" fmla="*/ 9691292 w 12192000"/>
              <a:gd name="connsiteY969" fmla="*/ 6110263 h 6858000"/>
              <a:gd name="connsiteX970" fmla="*/ 9690866 w 12192000"/>
              <a:gd name="connsiteY970" fmla="*/ 6112117 h 6858000"/>
              <a:gd name="connsiteX971" fmla="*/ 9685548 w 12192000"/>
              <a:gd name="connsiteY971" fmla="*/ 6111119 h 6858000"/>
              <a:gd name="connsiteX972" fmla="*/ 9679697 w 12192000"/>
              <a:gd name="connsiteY972" fmla="*/ 6111796 h 6858000"/>
              <a:gd name="connsiteX973" fmla="*/ 9679485 w 12192000"/>
              <a:gd name="connsiteY973" fmla="*/ 6110156 h 6858000"/>
              <a:gd name="connsiteX974" fmla="*/ 9684094 w 12192000"/>
              <a:gd name="connsiteY974" fmla="*/ 6109122 h 6858000"/>
              <a:gd name="connsiteX975" fmla="*/ 9684236 w 12192000"/>
              <a:gd name="connsiteY975" fmla="*/ 6109122 h 6858000"/>
              <a:gd name="connsiteX976" fmla="*/ 9684023 w 12192000"/>
              <a:gd name="connsiteY976" fmla="*/ 6091757 h 6858000"/>
              <a:gd name="connsiteX977" fmla="*/ 9686966 w 12192000"/>
              <a:gd name="connsiteY977" fmla="*/ 6091757 h 6858000"/>
              <a:gd name="connsiteX978" fmla="*/ 9686682 w 12192000"/>
              <a:gd name="connsiteY978" fmla="*/ 6096713 h 6858000"/>
              <a:gd name="connsiteX979" fmla="*/ 9691079 w 12192000"/>
              <a:gd name="connsiteY979" fmla="*/ 6096713 h 6858000"/>
              <a:gd name="connsiteX980" fmla="*/ 9691079 w 12192000"/>
              <a:gd name="connsiteY980" fmla="*/ 6099887 h 6858000"/>
              <a:gd name="connsiteX981" fmla="*/ 9686612 w 12192000"/>
              <a:gd name="connsiteY981" fmla="*/ 6098710 h 6858000"/>
              <a:gd name="connsiteX982" fmla="*/ 9686612 w 12192000"/>
              <a:gd name="connsiteY982" fmla="*/ 6100992 h 6858000"/>
              <a:gd name="connsiteX983" fmla="*/ 9684342 w 12192000"/>
              <a:gd name="connsiteY983" fmla="*/ 6100992 h 6858000"/>
              <a:gd name="connsiteX984" fmla="*/ 9684342 w 12192000"/>
              <a:gd name="connsiteY984" fmla="*/ 6098068 h 6858000"/>
              <a:gd name="connsiteX985" fmla="*/ 9679910 w 12192000"/>
              <a:gd name="connsiteY985" fmla="*/ 6099887 h 6858000"/>
              <a:gd name="connsiteX986" fmla="*/ 9679910 w 12192000"/>
              <a:gd name="connsiteY986" fmla="*/ 6096713 h 6858000"/>
              <a:gd name="connsiteX987" fmla="*/ 9684307 w 12192000"/>
              <a:gd name="connsiteY987" fmla="*/ 6096713 h 6858000"/>
              <a:gd name="connsiteX988" fmla="*/ 9682038 w 12192000"/>
              <a:gd name="connsiteY988" fmla="*/ 6089760 h 6858000"/>
              <a:gd name="connsiteX989" fmla="*/ 9682498 w 12192000"/>
              <a:gd name="connsiteY989" fmla="*/ 6094681 h 6858000"/>
              <a:gd name="connsiteX990" fmla="*/ 9678492 w 12192000"/>
              <a:gd name="connsiteY990" fmla="*/ 6094681 h 6858000"/>
              <a:gd name="connsiteX991" fmla="*/ 9678492 w 12192000"/>
              <a:gd name="connsiteY991" fmla="*/ 6100172 h 6858000"/>
              <a:gd name="connsiteX992" fmla="*/ 9681186 w 12192000"/>
              <a:gd name="connsiteY992" fmla="*/ 6102561 h 6858000"/>
              <a:gd name="connsiteX993" fmla="*/ 9677073 w 12192000"/>
              <a:gd name="connsiteY993" fmla="*/ 6109907 h 6858000"/>
              <a:gd name="connsiteX994" fmla="*/ 9677073 w 12192000"/>
              <a:gd name="connsiteY994" fmla="*/ 6110727 h 6858000"/>
              <a:gd name="connsiteX995" fmla="*/ 9675478 w 12192000"/>
              <a:gd name="connsiteY995" fmla="*/ 6110727 h 6858000"/>
              <a:gd name="connsiteX996" fmla="*/ 9674095 w 12192000"/>
              <a:gd name="connsiteY996" fmla="*/ 6112189 h 6858000"/>
              <a:gd name="connsiteX997" fmla="*/ 9672499 w 12192000"/>
              <a:gd name="connsiteY997" fmla="*/ 6111939 h 6858000"/>
              <a:gd name="connsiteX998" fmla="*/ 9670939 w 12192000"/>
              <a:gd name="connsiteY998" fmla="*/ 6112973 h 6858000"/>
              <a:gd name="connsiteX999" fmla="*/ 9667783 w 12192000"/>
              <a:gd name="connsiteY999" fmla="*/ 6113258 h 6858000"/>
              <a:gd name="connsiteX1000" fmla="*/ 9665302 w 12192000"/>
              <a:gd name="connsiteY1000" fmla="*/ 6114898 h 6858000"/>
              <a:gd name="connsiteX1001" fmla="*/ 9661082 w 12192000"/>
              <a:gd name="connsiteY1001" fmla="*/ 6114328 h 6858000"/>
              <a:gd name="connsiteX1002" fmla="*/ 9657926 w 12192000"/>
              <a:gd name="connsiteY1002" fmla="*/ 6117466 h 6858000"/>
              <a:gd name="connsiteX1003" fmla="*/ 9652607 w 12192000"/>
              <a:gd name="connsiteY1003" fmla="*/ 6116574 h 6858000"/>
              <a:gd name="connsiteX1004" fmla="*/ 9650126 w 12192000"/>
              <a:gd name="connsiteY1004" fmla="*/ 6120782 h 6858000"/>
              <a:gd name="connsiteX1005" fmla="*/ 9644701 w 12192000"/>
              <a:gd name="connsiteY1005" fmla="*/ 6120532 h 6858000"/>
              <a:gd name="connsiteX1006" fmla="*/ 9641935 w 12192000"/>
              <a:gd name="connsiteY1006" fmla="*/ 6126166 h 6858000"/>
              <a:gd name="connsiteX1007" fmla="*/ 9636900 w 12192000"/>
              <a:gd name="connsiteY1007" fmla="*/ 6126166 h 6858000"/>
              <a:gd name="connsiteX1008" fmla="*/ 9634205 w 12192000"/>
              <a:gd name="connsiteY1008" fmla="*/ 6132263 h 6858000"/>
              <a:gd name="connsiteX1009" fmla="*/ 9628957 w 12192000"/>
              <a:gd name="connsiteY1009" fmla="*/ 6132263 h 6858000"/>
              <a:gd name="connsiteX1010" fmla="*/ 9625766 w 12192000"/>
              <a:gd name="connsiteY1010" fmla="*/ 6137612 h 6858000"/>
              <a:gd name="connsiteX1011" fmla="*/ 9622859 w 12192000"/>
              <a:gd name="connsiteY1011" fmla="*/ 6136435 h 6858000"/>
              <a:gd name="connsiteX1012" fmla="*/ 9616902 w 12192000"/>
              <a:gd name="connsiteY1012" fmla="*/ 6137148 h 6858000"/>
              <a:gd name="connsiteX1013" fmla="*/ 9615838 w 12192000"/>
              <a:gd name="connsiteY1013" fmla="*/ 6138896 h 6858000"/>
              <a:gd name="connsiteX1014" fmla="*/ 9621582 w 12192000"/>
              <a:gd name="connsiteY1014" fmla="*/ 6146669 h 6858000"/>
              <a:gd name="connsiteX1015" fmla="*/ 9621334 w 12192000"/>
              <a:gd name="connsiteY1015" fmla="*/ 6146811 h 6858000"/>
              <a:gd name="connsiteX1016" fmla="*/ 9627043 w 12192000"/>
              <a:gd name="connsiteY1016" fmla="*/ 6161502 h 6858000"/>
              <a:gd name="connsiteX1017" fmla="*/ 9630021 w 12192000"/>
              <a:gd name="connsiteY1017" fmla="*/ 6165531 h 6858000"/>
              <a:gd name="connsiteX1018" fmla="*/ 9627362 w 12192000"/>
              <a:gd name="connsiteY1018" fmla="*/ 6172663 h 6858000"/>
              <a:gd name="connsiteX1019" fmla="*/ 9630908 w 12192000"/>
              <a:gd name="connsiteY1019" fmla="*/ 6179794 h 6858000"/>
              <a:gd name="connsiteX1020" fmla="*/ 9739869 w 12192000"/>
              <a:gd name="connsiteY1020" fmla="*/ 6179794 h 6858000"/>
              <a:gd name="connsiteX1021" fmla="*/ 9743627 w 12192000"/>
              <a:gd name="connsiteY1021" fmla="*/ 6172663 h 6858000"/>
              <a:gd name="connsiteX1022" fmla="*/ 9740933 w 12192000"/>
              <a:gd name="connsiteY1022" fmla="*/ 6165531 h 6858000"/>
              <a:gd name="connsiteX1023" fmla="*/ 9743911 w 12192000"/>
              <a:gd name="connsiteY1023" fmla="*/ 6161502 h 6858000"/>
              <a:gd name="connsiteX1024" fmla="*/ 9749620 w 12192000"/>
              <a:gd name="connsiteY1024" fmla="*/ 6146811 h 6858000"/>
              <a:gd name="connsiteX1025" fmla="*/ 9755364 w 12192000"/>
              <a:gd name="connsiteY1025" fmla="*/ 6139038 h 6858000"/>
              <a:gd name="connsiteX1026" fmla="*/ 9754300 w 12192000"/>
              <a:gd name="connsiteY1026" fmla="*/ 6137291 h 6858000"/>
              <a:gd name="connsiteX1027" fmla="*/ 9748308 w 12192000"/>
              <a:gd name="connsiteY1027" fmla="*/ 6136578 h 6858000"/>
              <a:gd name="connsiteX1028" fmla="*/ 9745436 w 12192000"/>
              <a:gd name="connsiteY1028" fmla="*/ 6137754 h 6858000"/>
              <a:gd name="connsiteX1029" fmla="*/ 9742244 w 12192000"/>
              <a:gd name="connsiteY1029" fmla="*/ 6132691 h 6858000"/>
              <a:gd name="connsiteX1030" fmla="*/ 9736997 w 12192000"/>
              <a:gd name="connsiteY1030" fmla="*/ 6132477 h 6858000"/>
              <a:gd name="connsiteX1031" fmla="*/ 9734302 w 12192000"/>
              <a:gd name="connsiteY1031" fmla="*/ 6126380 h 6858000"/>
              <a:gd name="connsiteX1032" fmla="*/ 9729267 w 12192000"/>
              <a:gd name="connsiteY1032" fmla="*/ 6126380 h 6858000"/>
              <a:gd name="connsiteX1033" fmla="*/ 9726147 w 12192000"/>
              <a:gd name="connsiteY1033" fmla="*/ 6120853 h 6858000"/>
              <a:gd name="connsiteX1034" fmla="*/ 9721112 w 12192000"/>
              <a:gd name="connsiteY1034" fmla="*/ 6120853 h 6858000"/>
              <a:gd name="connsiteX1035" fmla="*/ 9718098 w 12192000"/>
              <a:gd name="connsiteY1035" fmla="*/ 6116717 h 6858000"/>
              <a:gd name="connsiteX1036" fmla="*/ 9713275 w 12192000"/>
              <a:gd name="connsiteY1036" fmla="*/ 6117537 h 6858000"/>
              <a:gd name="connsiteX1037" fmla="*/ 9710084 w 12192000"/>
              <a:gd name="connsiteY1037" fmla="*/ 6114399 h 6858000"/>
              <a:gd name="connsiteX1038" fmla="*/ 9705901 w 12192000"/>
              <a:gd name="connsiteY1038" fmla="*/ 6114970 h 6858000"/>
              <a:gd name="connsiteX1039" fmla="*/ 9703418 w 12192000"/>
              <a:gd name="connsiteY1039" fmla="*/ 6113329 h 6858000"/>
              <a:gd name="connsiteX1040" fmla="*/ 9700298 w 12192000"/>
              <a:gd name="connsiteY1040" fmla="*/ 6113044 h 6858000"/>
              <a:gd name="connsiteX1041" fmla="*/ 9698738 w 12192000"/>
              <a:gd name="connsiteY1041" fmla="*/ 6111903 h 6858000"/>
              <a:gd name="connsiteX1042" fmla="*/ 9697142 w 12192000"/>
              <a:gd name="connsiteY1042" fmla="*/ 6112260 h 6858000"/>
              <a:gd name="connsiteX1043" fmla="*/ 9695972 w 12192000"/>
              <a:gd name="connsiteY1043" fmla="*/ 6110762 h 6858000"/>
              <a:gd name="connsiteX1044" fmla="*/ 9693632 w 12192000"/>
              <a:gd name="connsiteY1044" fmla="*/ 6110762 h 6858000"/>
              <a:gd name="connsiteX1045" fmla="*/ 9693632 w 12192000"/>
              <a:gd name="connsiteY1045" fmla="*/ 6109835 h 6858000"/>
              <a:gd name="connsiteX1046" fmla="*/ 9689732 w 12192000"/>
              <a:gd name="connsiteY1046" fmla="*/ 6102704 h 6858000"/>
              <a:gd name="connsiteX1047" fmla="*/ 9692817 w 12192000"/>
              <a:gd name="connsiteY1047" fmla="*/ 6100172 h 6858000"/>
              <a:gd name="connsiteX1048" fmla="*/ 9692817 w 12192000"/>
              <a:gd name="connsiteY1048" fmla="*/ 6094681 h 6858000"/>
              <a:gd name="connsiteX1049" fmla="*/ 9688491 w 12192000"/>
              <a:gd name="connsiteY1049" fmla="*/ 6094681 h 6858000"/>
              <a:gd name="connsiteX1050" fmla="*/ 9688952 w 12192000"/>
              <a:gd name="connsiteY1050" fmla="*/ 6089760 h 6858000"/>
              <a:gd name="connsiteX1051" fmla="*/ 11022334 w 12192000"/>
              <a:gd name="connsiteY1051" fmla="*/ 6085589 h 6858000"/>
              <a:gd name="connsiteX1052" fmla="*/ 11074670 w 12192000"/>
              <a:gd name="connsiteY1052" fmla="*/ 6118963 h 6858000"/>
              <a:gd name="connsiteX1053" fmla="*/ 11030135 w 12192000"/>
              <a:gd name="connsiteY1053" fmla="*/ 6153872 h 6858000"/>
              <a:gd name="connsiteX1054" fmla="*/ 11022334 w 12192000"/>
              <a:gd name="connsiteY1054" fmla="*/ 6153872 h 6858000"/>
              <a:gd name="connsiteX1055" fmla="*/ 11231215 w 12192000"/>
              <a:gd name="connsiteY1055" fmla="*/ 6085588 h 6858000"/>
              <a:gd name="connsiteX1056" fmla="*/ 11285074 w 12192000"/>
              <a:gd name="connsiteY1056" fmla="*/ 6158257 h 6858000"/>
              <a:gd name="connsiteX1057" fmla="*/ 11231534 w 12192000"/>
              <a:gd name="connsiteY1057" fmla="*/ 6231960 h 6858000"/>
              <a:gd name="connsiteX1058" fmla="*/ 11231462 w 12192000"/>
              <a:gd name="connsiteY1058" fmla="*/ 6231960 h 6858000"/>
              <a:gd name="connsiteX1059" fmla="*/ 11177071 w 12192000"/>
              <a:gd name="connsiteY1059" fmla="*/ 6158257 h 6858000"/>
              <a:gd name="connsiteX1060" fmla="*/ 11231215 w 12192000"/>
              <a:gd name="connsiteY1060" fmla="*/ 6085588 h 6858000"/>
              <a:gd name="connsiteX1061" fmla="*/ 10342009 w 12192000"/>
              <a:gd name="connsiteY1061" fmla="*/ 6085588 h 6858000"/>
              <a:gd name="connsiteX1062" fmla="*/ 10394380 w 12192000"/>
              <a:gd name="connsiteY1062" fmla="*/ 6118963 h 6858000"/>
              <a:gd name="connsiteX1063" fmla="*/ 10349952 w 12192000"/>
              <a:gd name="connsiteY1063" fmla="*/ 6153872 h 6858000"/>
              <a:gd name="connsiteX1064" fmla="*/ 10342009 w 12192000"/>
              <a:gd name="connsiteY1064" fmla="*/ 6153872 h 6858000"/>
              <a:gd name="connsiteX1065" fmla="*/ 9538009 w 12192000"/>
              <a:gd name="connsiteY1065" fmla="*/ 6082201 h 6858000"/>
              <a:gd name="connsiteX1066" fmla="*/ 9834505 w 12192000"/>
              <a:gd name="connsiteY1066" fmla="*/ 6082201 h 6858000"/>
              <a:gd name="connsiteX1067" fmla="*/ 9834505 w 12192000"/>
              <a:gd name="connsiteY1067" fmla="*/ 6326772 h 6858000"/>
              <a:gd name="connsiteX1068" fmla="*/ 9791956 w 12192000"/>
              <a:gd name="connsiteY1068" fmla="*/ 6434849 h 6858000"/>
              <a:gd name="connsiteX1069" fmla="*/ 9721041 w 12192000"/>
              <a:gd name="connsiteY1069" fmla="*/ 6452677 h 6858000"/>
              <a:gd name="connsiteX1070" fmla="*/ 9686328 w 12192000"/>
              <a:gd name="connsiteY1070" fmla="*/ 6469579 h 6858000"/>
              <a:gd name="connsiteX1071" fmla="*/ 9651686 w 12192000"/>
              <a:gd name="connsiteY1071" fmla="*/ 6452677 h 6858000"/>
              <a:gd name="connsiteX1072" fmla="*/ 9580593 w 12192000"/>
              <a:gd name="connsiteY1072" fmla="*/ 6434849 h 6858000"/>
              <a:gd name="connsiteX1073" fmla="*/ 9538044 w 12192000"/>
              <a:gd name="connsiteY1073" fmla="*/ 6326772 h 6858000"/>
              <a:gd name="connsiteX1074" fmla="*/ 9538009 w 12192000"/>
              <a:gd name="connsiteY1074" fmla="*/ 6327058 h 6858000"/>
              <a:gd name="connsiteX1075" fmla="*/ 11448003 w 12192000"/>
              <a:gd name="connsiteY1075" fmla="*/ 6073786 h 6858000"/>
              <a:gd name="connsiteX1076" fmla="*/ 11448003 w 12192000"/>
              <a:gd name="connsiteY1076" fmla="*/ 6085303 h 6858000"/>
              <a:gd name="connsiteX1077" fmla="*/ 11472256 w 12192000"/>
              <a:gd name="connsiteY1077" fmla="*/ 6110477 h 6858000"/>
              <a:gd name="connsiteX1078" fmla="*/ 11472256 w 12192000"/>
              <a:gd name="connsiteY1078" fmla="*/ 6188031 h 6858000"/>
              <a:gd name="connsiteX1079" fmla="*/ 11375988 w 12192000"/>
              <a:gd name="connsiteY1079" fmla="*/ 6073929 h 6858000"/>
              <a:gd name="connsiteX1080" fmla="*/ 11326702 w 12192000"/>
              <a:gd name="connsiteY1080" fmla="*/ 6073929 h 6858000"/>
              <a:gd name="connsiteX1081" fmla="*/ 11326702 w 12192000"/>
              <a:gd name="connsiteY1081" fmla="*/ 6085446 h 6858000"/>
              <a:gd name="connsiteX1082" fmla="*/ 11350210 w 12192000"/>
              <a:gd name="connsiteY1082" fmla="*/ 6120140 h 6858000"/>
              <a:gd name="connsiteX1083" fmla="*/ 11350210 w 12192000"/>
              <a:gd name="connsiteY1083" fmla="*/ 6206929 h 6858000"/>
              <a:gd name="connsiteX1084" fmla="*/ 11326454 w 12192000"/>
              <a:gd name="connsiteY1084" fmla="*/ 6232352 h 6858000"/>
              <a:gd name="connsiteX1085" fmla="*/ 11326454 w 12192000"/>
              <a:gd name="connsiteY1085" fmla="*/ 6243620 h 6858000"/>
              <a:gd name="connsiteX1086" fmla="*/ 11389249 w 12192000"/>
              <a:gd name="connsiteY1086" fmla="*/ 6243620 h 6858000"/>
              <a:gd name="connsiteX1087" fmla="*/ 11389249 w 12192000"/>
              <a:gd name="connsiteY1087" fmla="*/ 6232210 h 6858000"/>
              <a:gd name="connsiteX1088" fmla="*/ 11364003 w 12192000"/>
              <a:gd name="connsiteY1088" fmla="*/ 6206787 h 6858000"/>
              <a:gd name="connsiteX1089" fmla="*/ 11364003 w 12192000"/>
              <a:gd name="connsiteY1089" fmla="*/ 6113080 h 6858000"/>
              <a:gd name="connsiteX1090" fmla="*/ 11474560 w 12192000"/>
              <a:gd name="connsiteY1090" fmla="*/ 6245296 h 6858000"/>
              <a:gd name="connsiteX1091" fmla="*/ 11486013 w 12192000"/>
              <a:gd name="connsiteY1091" fmla="*/ 6245296 h 6858000"/>
              <a:gd name="connsiteX1092" fmla="*/ 11486013 w 12192000"/>
              <a:gd name="connsiteY1092" fmla="*/ 6110477 h 6858000"/>
              <a:gd name="connsiteX1093" fmla="*/ 11511082 w 12192000"/>
              <a:gd name="connsiteY1093" fmla="*/ 6085303 h 6858000"/>
              <a:gd name="connsiteX1094" fmla="*/ 11511082 w 12192000"/>
              <a:gd name="connsiteY1094" fmla="*/ 6073786 h 6858000"/>
              <a:gd name="connsiteX1095" fmla="*/ 9528577 w 12192000"/>
              <a:gd name="connsiteY1095" fmla="*/ 6073536 h 6858000"/>
              <a:gd name="connsiteX1096" fmla="*/ 9528719 w 12192000"/>
              <a:gd name="connsiteY1096" fmla="*/ 6348630 h 6858000"/>
              <a:gd name="connsiteX1097" fmla="*/ 9577863 w 12192000"/>
              <a:gd name="connsiteY1097" fmla="*/ 6443763 h 6858000"/>
              <a:gd name="connsiteX1098" fmla="*/ 9652750 w 12192000"/>
              <a:gd name="connsiteY1098" fmla="*/ 6463624 h 6858000"/>
              <a:gd name="connsiteX1099" fmla="*/ 9686044 w 12192000"/>
              <a:gd name="connsiteY1099" fmla="*/ 6482522 h 6858000"/>
              <a:gd name="connsiteX1100" fmla="*/ 9686434 w 12192000"/>
              <a:gd name="connsiteY1100" fmla="*/ 6482522 h 6858000"/>
              <a:gd name="connsiteX1101" fmla="*/ 9720367 w 12192000"/>
              <a:gd name="connsiteY1101" fmla="*/ 6463624 h 6858000"/>
              <a:gd name="connsiteX1102" fmla="*/ 9794828 w 12192000"/>
              <a:gd name="connsiteY1102" fmla="*/ 6443763 h 6858000"/>
              <a:gd name="connsiteX1103" fmla="*/ 9843972 w 12192000"/>
              <a:gd name="connsiteY1103" fmla="*/ 6348630 h 6858000"/>
              <a:gd name="connsiteX1104" fmla="*/ 9843972 w 12192000"/>
              <a:gd name="connsiteY1104" fmla="*/ 6073536 h 6858000"/>
              <a:gd name="connsiteX1105" fmla="*/ 11035241 w 12192000"/>
              <a:gd name="connsiteY1105" fmla="*/ 6071326 h 6858000"/>
              <a:gd name="connsiteX1106" fmla="*/ 11001272 w 12192000"/>
              <a:gd name="connsiteY1106" fmla="*/ 6071575 h 6858000"/>
              <a:gd name="connsiteX1107" fmla="*/ 10962269 w 12192000"/>
              <a:gd name="connsiteY1107" fmla="*/ 6072859 h 6858000"/>
              <a:gd name="connsiteX1108" fmla="*/ 10962269 w 12192000"/>
              <a:gd name="connsiteY1108" fmla="*/ 6084661 h 6858000"/>
              <a:gd name="connsiteX1109" fmla="*/ 10986522 w 12192000"/>
              <a:gd name="connsiteY1109" fmla="*/ 6104700 h 6858000"/>
              <a:gd name="connsiteX1110" fmla="*/ 10986522 w 12192000"/>
              <a:gd name="connsiteY1110" fmla="*/ 6212028 h 6858000"/>
              <a:gd name="connsiteX1111" fmla="*/ 10962269 w 12192000"/>
              <a:gd name="connsiteY1111" fmla="*/ 6232067 h 6858000"/>
              <a:gd name="connsiteX1112" fmla="*/ 10961773 w 12192000"/>
              <a:gd name="connsiteY1112" fmla="*/ 6232852 h 6858000"/>
              <a:gd name="connsiteX1113" fmla="*/ 10961773 w 12192000"/>
              <a:gd name="connsiteY1113" fmla="*/ 6232067 h 6858000"/>
              <a:gd name="connsiteX1114" fmla="*/ 10922202 w 12192000"/>
              <a:gd name="connsiteY1114" fmla="*/ 6204076 h 6858000"/>
              <a:gd name="connsiteX1115" fmla="*/ 10872562 w 12192000"/>
              <a:gd name="connsiteY1115" fmla="*/ 6132763 h 6858000"/>
              <a:gd name="connsiteX1116" fmla="*/ 10890290 w 12192000"/>
              <a:gd name="connsiteY1116" fmla="*/ 6117359 h 6858000"/>
              <a:gd name="connsiteX1117" fmla="*/ 10947767 w 12192000"/>
              <a:gd name="connsiteY1117" fmla="*/ 6085268 h 6858000"/>
              <a:gd name="connsiteX1118" fmla="*/ 10947767 w 12192000"/>
              <a:gd name="connsiteY1118" fmla="*/ 6073750 h 6858000"/>
              <a:gd name="connsiteX1119" fmla="*/ 10870292 w 12192000"/>
              <a:gd name="connsiteY1119" fmla="*/ 6073750 h 6858000"/>
              <a:gd name="connsiteX1120" fmla="*/ 10870292 w 12192000"/>
              <a:gd name="connsiteY1120" fmla="*/ 6085268 h 6858000"/>
              <a:gd name="connsiteX1121" fmla="*/ 10887418 w 12192000"/>
              <a:gd name="connsiteY1121" fmla="*/ 6094289 h 6858000"/>
              <a:gd name="connsiteX1122" fmla="*/ 10876958 w 12192000"/>
              <a:gd name="connsiteY1122" fmla="*/ 6110192 h 6858000"/>
              <a:gd name="connsiteX1123" fmla="*/ 10824339 w 12192000"/>
              <a:gd name="connsiteY1123" fmla="*/ 6156546 h 6858000"/>
              <a:gd name="connsiteX1124" fmla="*/ 10824339 w 12192000"/>
              <a:gd name="connsiteY1124" fmla="*/ 6105378 h 6858000"/>
              <a:gd name="connsiteX1125" fmla="*/ 10848840 w 12192000"/>
              <a:gd name="connsiteY1125" fmla="*/ 6085303 h 6858000"/>
              <a:gd name="connsiteX1126" fmla="*/ 10848840 w 12192000"/>
              <a:gd name="connsiteY1126" fmla="*/ 6073786 h 6858000"/>
              <a:gd name="connsiteX1127" fmla="*/ 10764345 w 12192000"/>
              <a:gd name="connsiteY1127" fmla="*/ 6073786 h 6858000"/>
              <a:gd name="connsiteX1128" fmla="*/ 10764345 w 12192000"/>
              <a:gd name="connsiteY1128" fmla="*/ 6085303 h 6858000"/>
              <a:gd name="connsiteX1129" fmla="*/ 10788598 w 12192000"/>
              <a:gd name="connsiteY1129" fmla="*/ 6105378 h 6858000"/>
              <a:gd name="connsiteX1130" fmla="*/ 10788598 w 12192000"/>
              <a:gd name="connsiteY1130" fmla="*/ 6212349 h 6858000"/>
              <a:gd name="connsiteX1131" fmla="*/ 10764345 w 12192000"/>
              <a:gd name="connsiteY1131" fmla="*/ 6232388 h 6858000"/>
              <a:gd name="connsiteX1132" fmla="*/ 10764345 w 12192000"/>
              <a:gd name="connsiteY1132" fmla="*/ 6243620 h 6858000"/>
              <a:gd name="connsiteX1133" fmla="*/ 10848840 w 12192000"/>
              <a:gd name="connsiteY1133" fmla="*/ 6243620 h 6858000"/>
              <a:gd name="connsiteX1134" fmla="*/ 10848840 w 12192000"/>
              <a:gd name="connsiteY1134" fmla="*/ 6232210 h 6858000"/>
              <a:gd name="connsiteX1135" fmla="*/ 10824339 w 12192000"/>
              <a:gd name="connsiteY1135" fmla="*/ 6212171 h 6858000"/>
              <a:gd name="connsiteX1136" fmla="*/ 10824339 w 12192000"/>
              <a:gd name="connsiteY1136" fmla="*/ 6175444 h 6858000"/>
              <a:gd name="connsiteX1137" fmla="*/ 10845614 w 12192000"/>
              <a:gd name="connsiteY1137" fmla="*/ 6156475 h 6858000"/>
              <a:gd name="connsiteX1138" fmla="*/ 10882028 w 12192000"/>
              <a:gd name="connsiteY1138" fmla="*/ 6207963 h 6858000"/>
              <a:gd name="connsiteX1139" fmla="*/ 10892240 w 12192000"/>
              <a:gd name="connsiteY1139" fmla="*/ 6226719 h 6858000"/>
              <a:gd name="connsiteX1140" fmla="*/ 10875398 w 12192000"/>
              <a:gd name="connsiteY1140" fmla="*/ 6232103 h 6858000"/>
              <a:gd name="connsiteX1141" fmla="*/ 10867739 w 12192000"/>
              <a:gd name="connsiteY1141" fmla="*/ 6232103 h 6858000"/>
              <a:gd name="connsiteX1142" fmla="*/ 10867739 w 12192000"/>
              <a:gd name="connsiteY1142" fmla="*/ 6243620 h 6858000"/>
              <a:gd name="connsiteX1143" fmla="*/ 11047154 w 12192000"/>
              <a:gd name="connsiteY1143" fmla="*/ 6243620 h 6858000"/>
              <a:gd name="connsiteX1144" fmla="*/ 11047154 w 12192000"/>
              <a:gd name="connsiteY1144" fmla="*/ 6232210 h 6858000"/>
              <a:gd name="connsiteX1145" fmla="*/ 11022334 w 12192000"/>
              <a:gd name="connsiteY1145" fmla="*/ 6212171 h 6858000"/>
              <a:gd name="connsiteX1146" fmla="*/ 11022334 w 12192000"/>
              <a:gd name="connsiteY1146" fmla="*/ 6167742 h 6858000"/>
              <a:gd name="connsiteX1147" fmla="*/ 11028681 w 12192000"/>
              <a:gd name="connsiteY1147" fmla="*/ 6167742 h 6858000"/>
              <a:gd name="connsiteX1148" fmla="*/ 11066479 w 12192000"/>
              <a:gd name="connsiteY1148" fmla="*/ 6192702 h 6858000"/>
              <a:gd name="connsiteX1149" fmla="*/ 11077967 w 12192000"/>
              <a:gd name="connsiteY1149" fmla="*/ 6211672 h 6858000"/>
              <a:gd name="connsiteX1150" fmla="*/ 11099419 w 12192000"/>
              <a:gd name="connsiteY1150" fmla="*/ 6243763 h 6858000"/>
              <a:gd name="connsiteX1151" fmla="*/ 11144627 w 12192000"/>
              <a:gd name="connsiteY1151" fmla="*/ 6243763 h 6858000"/>
              <a:gd name="connsiteX1152" fmla="*/ 11144627 w 12192000"/>
              <a:gd name="connsiteY1152" fmla="*/ 6232210 h 6858000"/>
              <a:gd name="connsiteX1153" fmla="*/ 11111297 w 12192000"/>
              <a:gd name="connsiteY1153" fmla="*/ 6202686 h 6858000"/>
              <a:gd name="connsiteX1154" fmla="*/ 11075840 w 12192000"/>
              <a:gd name="connsiteY1154" fmla="*/ 6159897 h 6858000"/>
              <a:gd name="connsiteX1155" fmla="*/ 11112858 w 12192000"/>
              <a:gd name="connsiteY1155" fmla="*/ 6119106 h 6858000"/>
              <a:gd name="connsiteX1156" fmla="*/ 11076088 w 12192000"/>
              <a:gd name="connsiteY1156" fmla="*/ 6075676 h 6858000"/>
              <a:gd name="connsiteX1157" fmla="*/ 11035241 w 12192000"/>
              <a:gd name="connsiteY1157" fmla="*/ 6071326 h 6858000"/>
              <a:gd name="connsiteX1158" fmla="*/ 11230186 w 12192000"/>
              <a:gd name="connsiteY1158" fmla="*/ 6070683 h 6858000"/>
              <a:gd name="connsiteX1159" fmla="*/ 11136756 w 12192000"/>
              <a:gd name="connsiteY1159" fmla="*/ 6158506 h 6858000"/>
              <a:gd name="connsiteX1160" fmla="*/ 11231215 w 12192000"/>
              <a:gd name="connsiteY1160" fmla="*/ 6246865 h 6858000"/>
              <a:gd name="connsiteX1161" fmla="*/ 11325425 w 12192000"/>
              <a:gd name="connsiteY1161" fmla="*/ 6158756 h 6858000"/>
              <a:gd name="connsiteX1162" fmla="*/ 11230186 w 12192000"/>
              <a:gd name="connsiteY1162" fmla="*/ 6070683 h 6858000"/>
              <a:gd name="connsiteX1163" fmla="*/ 10186031 w 12192000"/>
              <a:gd name="connsiteY1163" fmla="*/ 6070470 h 6858000"/>
              <a:gd name="connsiteX1164" fmla="*/ 10137242 w 12192000"/>
              <a:gd name="connsiteY1164" fmla="*/ 6198835 h 6858000"/>
              <a:gd name="connsiteX1165" fmla="*/ 10106606 w 12192000"/>
              <a:gd name="connsiteY1165" fmla="*/ 6232210 h 6858000"/>
              <a:gd name="connsiteX1166" fmla="*/ 10106287 w 12192000"/>
              <a:gd name="connsiteY1166" fmla="*/ 6232852 h 6858000"/>
              <a:gd name="connsiteX1167" fmla="*/ 10106287 w 12192000"/>
              <a:gd name="connsiteY1167" fmla="*/ 6232210 h 6858000"/>
              <a:gd name="connsiteX1168" fmla="*/ 10066716 w 12192000"/>
              <a:gd name="connsiteY1168" fmla="*/ 6204219 h 6858000"/>
              <a:gd name="connsiteX1169" fmla="*/ 10017076 w 12192000"/>
              <a:gd name="connsiteY1169" fmla="*/ 6132905 h 6858000"/>
              <a:gd name="connsiteX1170" fmla="*/ 10034805 w 12192000"/>
              <a:gd name="connsiteY1170" fmla="*/ 6117501 h 6858000"/>
              <a:gd name="connsiteX1171" fmla="*/ 10092246 w 12192000"/>
              <a:gd name="connsiteY1171" fmla="*/ 6085410 h 6858000"/>
              <a:gd name="connsiteX1172" fmla="*/ 10092246 w 12192000"/>
              <a:gd name="connsiteY1172" fmla="*/ 6073893 h 6858000"/>
              <a:gd name="connsiteX1173" fmla="*/ 10014771 w 12192000"/>
              <a:gd name="connsiteY1173" fmla="*/ 6073893 h 6858000"/>
              <a:gd name="connsiteX1174" fmla="*/ 10014771 w 12192000"/>
              <a:gd name="connsiteY1174" fmla="*/ 6085410 h 6858000"/>
              <a:gd name="connsiteX1175" fmla="*/ 10031897 w 12192000"/>
              <a:gd name="connsiteY1175" fmla="*/ 6094431 h 6858000"/>
              <a:gd name="connsiteX1176" fmla="*/ 10021437 w 12192000"/>
              <a:gd name="connsiteY1176" fmla="*/ 6110334 h 6858000"/>
              <a:gd name="connsiteX1177" fmla="*/ 9968818 w 12192000"/>
              <a:gd name="connsiteY1177" fmla="*/ 6156688 h 6858000"/>
              <a:gd name="connsiteX1178" fmla="*/ 9968818 w 12192000"/>
              <a:gd name="connsiteY1178" fmla="*/ 6105378 h 6858000"/>
              <a:gd name="connsiteX1179" fmla="*/ 9993319 w 12192000"/>
              <a:gd name="connsiteY1179" fmla="*/ 6085303 h 6858000"/>
              <a:gd name="connsiteX1180" fmla="*/ 9993319 w 12192000"/>
              <a:gd name="connsiteY1180" fmla="*/ 6073786 h 6858000"/>
              <a:gd name="connsiteX1181" fmla="*/ 9908965 w 12192000"/>
              <a:gd name="connsiteY1181" fmla="*/ 6073786 h 6858000"/>
              <a:gd name="connsiteX1182" fmla="*/ 9908965 w 12192000"/>
              <a:gd name="connsiteY1182" fmla="*/ 6085303 h 6858000"/>
              <a:gd name="connsiteX1183" fmla="*/ 9933219 w 12192000"/>
              <a:gd name="connsiteY1183" fmla="*/ 6105378 h 6858000"/>
              <a:gd name="connsiteX1184" fmla="*/ 9933219 w 12192000"/>
              <a:gd name="connsiteY1184" fmla="*/ 6212349 h 6858000"/>
              <a:gd name="connsiteX1185" fmla="*/ 9908965 w 12192000"/>
              <a:gd name="connsiteY1185" fmla="*/ 6232388 h 6858000"/>
              <a:gd name="connsiteX1186" fmla="*/ 9908965 w 12192000"/>
              <a:gd name="connsiteY1186" fmla="*/ 6243620 h 6858000"/>
              <a:gd name="connsiteX1187" fmla="*/ 9993461 w 12192000"/>
              <a:gd name="connsiteY1187" fmla="*/ 6243620 h 6858000"/>
              <a:gd name="connsiteX1188" fmla="*/ 9993319 w 12192000"/>
              <a:gd name="connsiteY1188" fmla="*/ 6232210 h 6858000"/>
              <a:gd name="connsiteX1189" fmla="*/ 9968818 w 12192000"/>
              <a:gd name="connsiteY1189" fmla="*/ 6212171 h 6858000"/>
              <a:gd name="connsiteX1190" fmla="*/ 9968818 w 12192000"/>
              <a:gd name="connsiteY1190" fmla="*/ 6175444 h 6858000"/>
              <a:gd name="connsiteX1191" fmla="*/ 9990270 w 12192000"/>
              <a:gd name="connsiteY1191" fmla="*/ 6156475 h 6858000"/>
              <a:gd name="connsiteX1192" fmla="*/ 10026543 w 12192000"/>
              <a:gd name="connsiteY1192" fmla="*/ 6207963 h 6858000"/>
              <a:gd name="connsiteX1193" fmla="*/ 10036719 w 12192000"/>
              <a:gd name="connsiteY1193" fmla="*/ 6226719 h 6858000"/>
              <a:gd name="connsiteX1194" fmla="*/ 10019912 w 12192000"/>
              <a:gd name="connsiteY1194" fmla="*/ 6232103 h 6858000"/>
              <a:gd name="connsiteX1195" fmla="*/ 10012218 w 12192000"/>
              <a:gd name="connsiteY1195" fmla="*/ 6232103 h 6858000"/>
              <a:gd name="connsiteX1196" fmla="*/ 10012218 w 12192000"/>
              <a:gd name="connsiteY1196" fmla="*/ 6243620 h 6858000"/>
              <a:gd name="connsiteX1197" fmla="*/ 10164686 w 12192000"/>
              <a:gd name="connsiteY1197" fmla="*/ 6243620 h 6858000"/>
              <a:gd name="connsiteX1198" fmla="*/ 10164686 w 12192000"/>
              <a:gd name="connsiteY1198" fmla="*/ 6232210 h 6858000"/>
              <a:gd name="connsiteX1199" fmla="*/ 10145290 w 12192000"/>
              <a:gd name="connsiteY1199" fmla="*/ 6220657 h 6858000"/>
              <a:gd name="connsiteX1200" fmla="*/ 10148836 w 12192000"/>
              <a:gd name="connsiteY1200" fmla="*/ 6207286 h 6858000"/>
              <a:gd name="connsiteX1201" fmla="*/ 10152949 w 12192000"/>
              <a:gd name="connsiteY1201" fmla="*/ 6196268 h 6858000"/>
              <a:gd name="connsiteX1202" fmla="*/ 10207873 w 12192000"/>
              <a:gd name="connsiteY1202" fmla="*/ 6196268 h 6858000"/>
              <a:gd name="connsiteX1203" fmla="*/ 10215780 w 12192000"/>
              <a:gd name="connsiteY1203" fmla="*/ 6216271 h 6858000"/>
              <a:gd name="connsiteX1204" fmla="*/ 10217340 w 12192000"/>
              <a:gd name="connsiteY1204" fmla="*/ 6223973 h 6858000"/>
              <a:gd name="connsiteX1205" fmla="*/ 10197945 w 12192000"/>
              <a:gd name="connsiteY1205" fmla="*/ 6232210 h 6858000"/>
              <a:gd name="connsiteX1206" fmla="*/ 10197945 w 12192000"/>
              <a:gd name="connsiteY1206" fmla="*/ 6243620 h 6858000"/>
              <a:gd name="connsiteX1207" fmla="*/ 10366794 w 12192000"/>
              <a:gd name="connsiteY1207" fmla="*/ 6243620 h 6858000"/>
              <a:gd name="connsiteX1208" fmla="*/ 10366794 w 12192000"/>
              <a:gd name="connsiteY1208" fmla="*/ 6232210 h 6858000"/>
              <a:gd name="connsiteX1209" fmla="*/ 10341974 w 12192000"/>
              <a:gd name="connsiteY1209" fmla="*/ 6212171 h 6858000"/>
              <a:gd name="connsiteX1210" fmla="*/ 10341974 w 12192000"/>
              <a:gd name="connsiteY1210" fmla="*/ 6167742 h 6858000"/>
              <a:gd name="connsiteX1211" fmla="*/ 10348356 w 12192000"/>
              <a:gd name="connsiteY1211" fmla="*/ 6167742 h 6858000"/>
              <a:gd name="connsiteX1212" fmla="*/ 10386154 w 12192000"/>
              <a:gd name="connsiteY1212" fmla="*/ 6192702 h 6858000"/>
              <a:gd name="connsiteX1213" fmla="*/ 10397642 w 12192000"/>
              <a:gd name="connsiteY1213" fmla="*/ 6211672 h 6858000"/>
              <a:gd name="connsiteX1214" fmla="*/ 10419094 w 12192000"/>
              <a:gd name="connsiteY1214" fmla="*/ 6243763 h 6858000"/>
              <a:gd name="connsiteX1215" fmla="*/ 10615352 w 12192000"/>
              <a:gd name="connsiteY1215" fmla="*/ 6243763 h 6858000"/>
              <a:gd name="connsiteX1216" fmla="*/ 10616380 w 12192000"/>
              <a:gd name="connsiteY1216" fmla="*/ 6187033 h 6858000"/>
              <a:gd name="connsiteX1217" fmla="*/ 10604892 w 12192000"/>
              <a:gd name="connsiteY1217" fmla="*/ 6187033 h 6858000"/>
              <a:gd name="connsiteX1218" fmla="*/ 10548443 w 12192000"/>
              <a:gd name="connsiteY1218" fmla="*/ 6229821 h 6858000"/>
              <a:gd name="connsiteX1219" fmla="*/ 10524970 w 12192000"/>
              <a:gd name="connsiteY1219" fmla="*/ 6203114 h 6858000"/>
              <a:gd name="connsiteX1220" fmla="*/ 10524970 w 12192000"/>
              <a:gd name="connsiteY1220" fmla="*/ 6105378 h 6858000"/>
              <a:gd name="connsiteX1221" fmla="*/ 10549790 w 12192000"/>
              <a:gd name="connsiteY1221" fmla="*/ 6085303 h 6858000"/>
              <a:gd name="connsiteX1222" fmla="*/ 10549790 w 12192000"/>
              <a:gd name="connsiteY1222" fmla="*/ 6073786 h 6858000"/>
              <a:gd name="connsiteX1223" fmla="*/ 10464693 w 12192000"/>
              <a:gd name="connsiteY1223" fmla="*/ 6073786 h 6858000"/>
              <a:gd name="connsiteX1224" fmla="*/ 10464693 w 12192000"/>
              <a:gd name="connsiteY1224" fmla="*/ 6085303 h 6858000"/>
              <a:gd name="connsiteX1225" fmla="*/ 10489194 w 12192000"/>
              <a:gd name="connsiteY1225" fmla="*/ 6105378 h 6858000"/>
              <a:gd name="connsiteX1226" fmla="*/ 10489194 w 12192000"/>
              <a:gd name="connsiteY1226" fmla="*/ 6212349 h 6858000"/>
              <a:gd name="connsiteX1227" fmla="*/ 10464693 w 12192000"/>
              <a:gd name="connsiteY1227" fmla="*/ 6232388 h 6858000"/>
              <a:gd name="connsiteX1228" fmla="*/ 10464302 w 12192000"/>
              <a:gd name="connsiteY1228" fmla="*/ 6232638 h 6858000"/>
              <a:gd name="connsiteX1229" fmla="*/ 10464302 w 12192000"/>
              <a:gd name="connsiteY1229" fmla="*/ 6232388 h 6858000"/>
              <a:gd name="connsiteX1230" fmla="*/ 10431079 w 12192000"/>
              <a:gd name="connsiteY1230" fmla="*/ 6202864 h 6858000"/>
              <a:gd name="connsiteX1231" fmla="*/ 10395621 w 12192000"/>
              <a:gd name="connsiteY1231" fmla="*/ 6160076 h 6858000"/>
              <a:gd name="connsiteX1232" fmla="*/ 10432639 w 12192000"/>
              <a:gd name="connsiteY1232" fmla="*/ 6119284 h 6858000"/>
              <a:gd name="connsiteX1233" fmla="*/ 10395869 w 12192000"/>
              <a:gd name="connsiteY1233" fmla="*/ 6075854 h 6858000"/>
              <a:gd name="connsiteX1234" fmla="*/ 10354987 w 12192000"/>
              <a:gd name="connsiteY1234" fmla="*/ 6071504 h 6858000"/>
              <a:gd name="connsiteX1235" fmla="*/ 10321054 w 12192000"/>
              <a:gd name="connsiteY1235" fmla="*/ 6071753 h 6858000"/>
              <a:gd name="connsiteX1236" fmla="*/ 10282050 w 12192000"/>
              <a:gd name="connsiteY1236" fmla="*/ 6073037 h 6858000"/>
              <a:gd name="connsiteX1237" fmla="*/ 10282050 w 12192000"/>
              <a:gd name="connsiteY1237" fmla="*/ 6084839 h 6858000"/>
              <a:gd name="connsiteX1238" fmla="*/ 10306303 w 12192000"/>
              <a:gd name="connsiteY1238" fmla="*/ 6104879 h 6858000"/>
              <a:gd name="connsiteX1239" fmla="*/ 10306303 w 12192000"/>
              <a:gd name="connsiteY1239" fmla="*/ 6212206 h 6858000"/>
              <a:gd name="connsiteX1240" fmla="*/ 10282050 w 12192000"/>
              <a:gd name="connsiteY1240" fmla="*/ 6232246 h 6858000"/>
              <a:gd name="connsiteX1241" fmla="*/ 10277725 w 12192000"/>
              <a:gd name="connsiteY1241" fmla="*/ 6232246 h 6858000"/>
              <a:gd name="connsiteX1242" fmla="*/ 10249359 w 12192000"/>
              <a:gd name="connsiteY1242" fmla="*/ 6202971 h 6858000"/>
              <a:gd name="connsiteX1243" fmla="*/ 10197768 w 12192000"/>
              <a:gd name="connsiteY1243" fmla="*/ 6070470 h 6858000"/>
              <a:gd name="connsiteX1244" fmla="*/ 11580082 w 12192000"/>
              <a:gd name="connsiteY1244" fmla="*/ 6070434 h 6858000"/>
              <a:gd name="connsiteX1245" fmla="*/ 11531328 w 12192000"/>
              <a:gd name="connsiteY1245" fmla="*/ 6198799 h 6858000"/>
              <a:gd name="connsiteX1246" fmla="*/ 11500692 w 12192000"/>
              <a:gd name="connsiteY1246" fmla="*/ 6232174 h 6858000"/>
              <a:gd name="connsiteX1247" fmla="*/ 11500692 w 12192000"/>
              <a:gd name="connsiteY1247" fmla="*/ 6243620 h 6858000"/>
              <a:gd name="connsiteX1248" fmla="*/ 11558914 w 12192000"/>
              <a:gd name="connsiteY1248" fmla="*/ 6243620 h 6858000"/>
              <a:gd name="connsiteX1249" fmla="*/ 11558914 w 12192000"/>
              <a:gd name="connsiteY1249" fmla="*/ 6232210 h 6858000"/>
              <a:gd name="connsiteX1250" fmla="*/ 11539483 w 12192000"/>
              <a:gd name="connsiteY1250" fmla="*/ 6220657 h 6858000"/>
              <a:gd name="connsiteX1251" fmla="*/ 11543029 w 12192000"/>
              <a:gd name="connsiteY1251" fmla="*/ 6207285 h 6858000"/>
              <a:gd name="connsiteX1252" fmla="*/ 11547106 w 12192000"/>
              <a:gd name="connsiteY1252" fmla="*/ 6196268 h 6858000"/>
              <a:gd name="connsiteX1253" fmla="*/ 11602066 w 12192000"/>
              <a:gd name="connsiteY1253" fmla="*/ 6196268 h 6858000"/>
              <a:gd name="connsiteX1254" fmla="*/ 11609973 w 12192000"/>
              <a:gd name="connsiteY1254" fmla="*/ 6216271 h 6858000"/>
              <a:gd name="connsiteX1255" fmla="*/ 11611498 w 12192000"/>
              <a:gd name="connsiteY1255" fmla="*/ 6223973 h 6858000"/>
              <a:gd name="connsiteX1256" fmla="*/ 11592102 w 12192000"/>
              <a:gd name="connsiteY1256" fmla="*/ 6232210 h 6858000"/>
              <a:gd name="connsiteX1257" fmla="*/ 11592102 w 12192000"/>
              <a:gd name="connsiteY1257" fmla="*/ 6243620 h 6858000"/>
              <a:gd name="connsiteX1258" fmla="*/ 11671775 w 12192000"/>
              <a:gd name="connsiteY1258" fmla="*/ 6243620 h 6858000"/>
              <a:gd name="connsiteX1259" fmla="*/ 11671775 w 12192000"/>
              <a:gd name="connsiteY1259" fmla="*/ 6232210 h 6858000"/>
              <a:gd name="connsiteX1260" fmla="*/ 11643445 w 12192000"/>
              <a:gd name="connsiteY1260" fmla="*/ 6202935 h 6858000"/>
              <a:gd name="connsiteX1261" fmla="*/ 11591854 w 12192000"/>
              <a:gd name="connsiteY1261" fmla="*/ 6070434 h 6858000"/>
              <a:gd name="connsiteX1262" fmla="*/ 10686941 w 12192000"/>
              <a:gd name="connsiteY1262" fmla="*/ 6068901 h 6858000"/>
              <a:gd name="connsiteX1263" fmla="*/ 10628187 w 12192000"/>
              <a:gd name="connsiteY1263" fmla="*/ 6117109 h 6858000"/>
              <a:gd name="connsiteX1264" fmla="*/ 10682721 w 12192000"/>
              <a:gd name="connsiteY1264" fmla="*/ 6172520 h 6858000"/>
              <a:gd name="connsiteX1265" fmla="*/ 10726866 w 12192000"/>
              <a:gd name="connsiteY1265" fmla="*/ 6207821 h 6858000"/>
              <a:gd name="connsiteX1266" fmla="*/ 10695273 w 12192000"/>
              <a:gd name="connsiteY1266" fmla="*/ 6232781 h 6858000"/>
              <a:gd name="connsiteX1267" fmla="*/ 10639640 w 12192000"/>
              <a:gd name="connsiteY1267" fmla="*/ 6178831 h 6858000"/>
              <a:gd name="connsiteX1268" fmla="*/ 10628187 w 12192000"/>
              <a:gd name="connsiteY1268" fmla="*/ 6178831 h 6858000"/>
              <a:gd name="connsiteX1269" fmla="*/ 10628187 w 12192000"/>
              <a:gd name="connsiteY1269" fmla="*/ 6238700 h 6858000"/>
              <a:gd name="connsiteX1270" fmla="*/ 10638825 w 12192000"/>
              <a:gd name="connsiteY1270" fmla="*/ 6238700 h 6858000"/>
              <a:gd name="connsiteX1271" fmla="*/ 10644073 w 12192000"/>
              <a:gd name="connsiteY1271" fmla="*/ 6220336 h 6858000"/>
              <a:gd name="connsiteX1272" fmla="*/ 10701585 w 12192000"/>
              <a:gd name="connsiteY1272" fmla="*/ 6246865 h 6858000"/>
              <a:gd name="connsiteX1273" fmla="*/ 10763387 w 12192000"/>
              <a:gd name="connsiteY1273" fmla="*/ 6196945 h 6858000"/>
              <a:gd name="connsiteX1274" fmla="*/ 10702613 w 12192000"/>
              <a:gd name="connsiteY1274" fmla="*/ 6138325 h 6858000"/>
              <a:gd name="connsiteX1275" fmla="*/ 10660560 w 12192000"/>
              <a:gd name="connsiteY1275" fmla="*/ 6103488 h 6858000"/>
              <a:gd name="connsiteX1276" fmla="*/ 10686622 w 12192000"/>
              <a:gd name="connsiteY1276" fmla="*/ 6083021 h 6858000"/>
              <a:gd name="connsiteX1277" fmla="*/ 10737432 w 12192000"/>
              <a:gd name="connsiteY1277" fmla="*/ 6126772 h 6858000"/>
              <a:gd name="connsiteX1278" fmla="*/ 10748389 w 12192000"/>
              <a:gd name="connsiteY1278" fmla="*/ 6126772 h 6858000"/>
              <a:gd name="connsiteX1279" fmla="*/ 10748211 w 12192000"/>
              <a:gd name="connsiteY1279" fmla="*/ 6075711 h 6858000"/>
              <a:gd name="connsiteX1280" fmla="*/ 10736510 w 12192000"/>
              <a:gd name="connsiteY1280" fmla="*/ 6075711 h 6858000"/>
              <a:gd name="connsiteX1281" fmla="*/ 10731475 w 12192000"/>
              <a:gd name="connsiteY1281" fmla="*/ 6092399 h 6858000"/>
              <a:gd name="connsiteX1282" fmla="*/ 10686941 w 12192000"/>
              <a:gd name="connsiteY1282" fmla="*/ 6068901 h 6858000"/>
              <a:gd name="connsiteX1283" fmla="*/ 9763590 w 12192000"/>
              <a:gd name="connsiteY1283" fmla="*/ 6050359 h 6858000"/>
              <a:gd name="connsiteX1284" fmla="*/ 9763590 w 12192000"/>
              <a:gd name="connsiteY1284" fmla="*/ 6064836 h 6858000"/>
              <a:gd name="connsiteX1285" fmla="*/ 9830179 w 12192000"/>
              <a:gd name="connsiteY1285" fmla="*/ 6064836 h 6858000"/>
              <a:gd name="connsiteX1286" fmla="*/ 9830214 w 12192000"/>
              <a:gd name="connsiteY1286" fmla="*/ 6050359 h 6858000"/>
              <a:gd name="connsiteX1287" fmla="*/ 9689732 w 12192000"/>
              <a:gd name="connsiteY1287" fmla="*/ 6050359 h 6858000"/>
              <a:gd name="connsiteX1288" fmla="*/ 9689732 w 12192000"/>
              <a:gd name="connsiteY1288" fmla="*/ 6064836 h 6858000"/>
              <a:gd name="connsiteX1289" fmla="*/ 9756498 w 12192000"/>
              <a:gd name="connsiteY1289" fmla="*/ 6064836 h 6858000"/>
              <a:gd name="connsiteX1290" fmla="*/ 9756498 w 12192000"/>
              <a:gd name="connsiteY1290" fmla="*/ 6050359 h 6858000"/>
              <a:gd name="connsiteX1291" fmla="*/ 9615874 w 12192000"/>
              <a:gd name="connsiteY1291" fmla="*/ 6050359 h 6858000"/>
              <a:gd name="connsiteX1292" fmla="*/ 9615874 w 12192000"/>
              <a:gd name="connsiteY1292" fmla="*/ 6064836 h 6858000"/>
              <a:gd name="connsiteX1293" fmla="*/ 9682463 w 12192000"/>
              <a:gd name="connsiteY1293" fmla="*/ 6064836 h 6858000"/>
              <a:gd name="connsiteX1294" fmla="*/ 9682463 w 12192000"/>
              <a:gd name="connsiteY1294" fmla="*/ 6050359 h 6858000"/>
              <a:gd name="connsiteX1295" fmla="*/ 9541980 w 12192000"/>
              <a:gd name="connsiteY1295" fmla="*/ 6050359 h 6858000"/>
              <a:gd name="connsiteX1296" fmla="*/ 9541980 w 12192000"/>
              <a:gd name="connsiteY1296" fmla="*/ 6064836 h 6858000"/>
              <a:gd name="connsiteX1297" fmla="*/ 9608605 w 12192000"/>
              <a:gd name="connsiteY1297" fmla="*/ 6064836 h 6858000"/>
              <a:gd name="connsiteX1298" fmla="*/ 9608605 w 12192000"/>
              <a:gd name="connsiteY1298" fmla="*/ 6050359 h 6858000"/>
              <a:gd name="connsiteX1299" fmla="*/ 9800572 w 12192000"/>
              <a:gd name="connsiteY1299" fmla="*/ 6030498 h 6858000"/>
              <a:gd name="connsiteX1300" fmla="*/ 9800572 w 12192000"/>
              <a:gd name="connsiteY1300" fmla="*/ 6045011 h 6858000"/>
              <a:gd name="connsiteX1301" fmla="*/ 9830179 w 12192000"/>
              <a:gd name="connsiteY1301" fmla="*/ 6045011 h 6858000"/>
              <a:gd name="connsiteX1302" fmla="*/ 9830179 w 12192000"/>
              <a:gd name="connsiteY1302" fmla="*/ 6030498 h 6858000"/>
              <a:gd name="connsiteX1303" fmla="*/ 9726679 w 12192000"/>
              <a:gd name="connsiteY1303" fmla="*/ 6030498 h 6858000"/>
              <a:gd name="connsiteX1304" fmla="*/ 9726679 w 12192000"/>
              <a:gd name="connsiteY1304" fmla="*/ 6045011 h 6858000"/>
              <a:gd name="connsiteX1305" fmla="*/ 9793268 w 12192000"/>
              <a:gd name="connsiteY1305" fmla="*/ 6045011 h 6858000"/>
              <a:gd name="connsiteX1306" fmla="*/ 9793268 w 12192000"/>
              <a:gd name="connsiteY1306" fmla="*/ 6030498 h 6858000"/>
              <a:gd name="connsiteX1307" fmla="*/ 9652785 w 12192000"/>
              <a:gd name="connsiteY1307" fmla="*/ 6030498 h 6858000"/>
              <a:gd name="connsiteX1308" fmla="*/ 9652785 w 12192000"/>
              <a:gd name="connsiteY1308" fmla="*/ 6045011 h 6858000"/>
              <a:gd name="connsiteX1309" fmla="*/ 9719410 w 12192000"/>
              <a:gd name="connsiteY1309" fmla="*/ 6045011 h 6858000"/>
              <a:gd name="connsiteX1310" fmla="*/ 9719410 w 12192000"/>
              <a:gd name="connsiteY1310" fmla="*/ 6030498 h 6858000"/>
              <a:gd name="connsiteX1311" fmla="*/ 9578891 w 12192000"/>
              <a:gd name="connsiteY1311" fmla="*/ 6030498 h 6858000"/>
              <a:gd name="connsiteX1312" fmla="*/ 9578891 w 12192000"/>
              <a:gd name="connsiteY1312" fmla="*/ 6045011 h 6858000"/>
              <a:gd name="connsiteX1313" fmla="*/ 9645516 w 12192000"/>
              <a:gd name="connsiteY1313" fmla="*/ 6045011 h 6858000"/>
              <a:gd name="connsiteX1314" fmla="*/ 9645516 w 12192000"/>
              <a:gd name="connsiteY1314" fmla="*/ 6030498 h 6858000"/>
              <a:gd name="connsiteX1315" fmla="*/ 9542015 w 12192000"/>
              <a:gd name="connsiteY1315" fmla="*/ 6030498 h 6858000"/>
              <a:gd name="connsiteX1316" fmla="*/ 9542015 w 12192000"/>
              <a:gd name="connsiteY1316" fmla="*/ 6045011 h 6858000"/>
              <a:gd name="connsiteX1317" fmla="*/ 9571623 w 12192000"/>
              <a:gd name="connsiteY1317" fmla="*/ 6045011 h 6858000"/>
              <a:gd name="connsiteX1318" fmla="*/ 9571623 w 12192000"/>
              <a:gd name="connsiteY1318" fmla="*/ 6030498 h 6858000"/>
              <a:gd name="connsiteX1319" fmla="*/ 9823159 w 12192000"/>
              <a:gd name="connsiteY1319" fmla="*/ 5989457 h 6858000"/>
              <a:gd name="connsiteX1320" fmla="*/ 9833796 w 12192000"/>
              <a:gd name="connsiteY1320" fmla="*/ 6006323 h 6858000"/>
              <a:gd name="connsiteX1321" fmla="*/ 9844433 w 12192000"/>
              <a:gd name="connsiteY1321" fmla="*/ 5989457 h 6858000"/>
              <a:gd name="connsiteX1322" fmla="*/ 9815535 w 12192000"/>
              <a:gd name="connsiteY1322" fmla="*/ 5989457 h 6858000"/>
              <a:gd name="connsiteX1323" fmla="*/ 9778234 w 12192000"/>
              <a:gd name="connsiteY1323" fmla="*/ 5989528 h 6858000"/>
              <a:gd name="connsiteX1324" fmla="*/ 9763590 w 12192000"/>
              <a:gd name="connsiteY1324" fmla="*/ 6012919 h 6858000"/>
              <a:gd name="connsiteX1325" fmla="*/ 9763590 w 12192000"/>
              <a:gd name="connsiteY1325" fmla="*/ 6025007 h 6858000"/>
              <a:gd name="connsiteX1326" fmla="*/ 9830179 w 12192000"/>
              <a:gd name="connsiteY1326" fmla="*/ 6025007 h 6858000"/>
              <a:gd name="connsiteX1327" fmla="*/ 9830179 w 12192000"/>
              <a:gd name="connsiteY1327" fmla="*/ 6012919 h 6858000"/>
              <a:gd name="connsiteX1328" fmla="*/ 9749407 w 12192000"/>
              <a:gd name="connsiteY1328" fmla="*/ 5989457 h 6858000"/>
              <a:gd name="connsiteX1329" fmla="*/ 9760044 w 12192000"/>
              <a:gd name="connsiteY1329" fmla="*/ 6006323 h 6858000"/>
              <a:gd name="connsiteX1330" fmla="*/ 9770681 w 12192000"/>
              <a:gd name="connsiteY1330" fmla="*/ 5989457 h 6858000"/>
              <a:gd name="connsiteX1331" fmla="*/ 9704411 w 12192000"/>
              <a:gd name="connsiteY1331" fmla="*/ 5989457 h 6858000"/>
              <a:gd name="connsiteX1332" fmla="*/ 9689732 w 12192000"/>
              <a:gd name="connsiteY1332" fmla="*/ 6012919 h 6858000"/>
              <a:gd name="connsiteX1333" fmla="*/ 9689732 w 12192000"/>
              <a:gd name="connsiteY1333" fmla="*/ 6025007 h 6858000"/>
              <a:gd name="connsiteX1334" fmla="*/ 9756498 w 12192000"/>
              <a:gd name="connsiteY1334" fmla="*/ 6025007 h 6858000"/>
              <a:gd name="connsiteX1335" fmla="*/ 9756498 w 12192000"/>
              <a:gd name="connsiteY1335" fmla="*/ 6012919 h 6858000"/>
              <a:gd name="connsiteX1336" fmla="*/ 9741819 w 12192000"/>
              <a:gd name="connsiteY1336" fmla="*/ 5989457 h 6858000"/>
              <a:gd name="connsiteX1337" fmla="*/ 9675371 w 12192000"/>
              <a:gd name="connsiteY1337" fmla="*/ 5989457 h 6858000"/>
              <a:gd name="connsiteX1338" fmla="*/ 9686009 w 12192000"/>
              <a:gd name="connsiteY1338" fmla="*/ 6006323 h 6858000"/>
              <a:gd name="connsiteX1339" fmla="*/ 9696646 w 12192000"/>
              <a:gd name="connsiteY1339" fmla="*/ 5989457 h 6858000"/>
              <a:gd name="connsiteX1340" fmla="*/ 9630659 w 12192000"/>
              <a:gd name="connsiteY1340" fmla="*/ 5989457 h 6858000"/>
              <a:gd name="connsiteX1341" fmla="*/ 9616015 w 12192000"/>
              <a:gd name="connsiteY1341" fmla="*/ 6012919 h 6858000"/>
              <a:gd name="connsiteX1342" fmla="*/ 9616015 w 12192000"/>
              <a:gd name="connsiteY1342" fmla="*/ 6025007 h 6858000"/>
              <a:gd name="connsiteX1343" fmla="*/ 9682605 w 12192000"/>
              <a:gd name="connsiteY1343" fmla="*/ 6025007 h 6858000"/>
              <a:gd name="connsiteX1344" fmla="*/ 9682605 w 12192000"/>
              <a:gd name="connsiteY1344" fmla="*/ 6012919 h 6858000"/>
              <a:gd name="connsiteX1345" fmla="*/ 9667855 w 12192000"/>
              <a:gd name="connsiteY1345" fmla="*/ 5989457 h 6858000"/>
              <a:gd name="connsiteX1346" fmla="*/ 9601655 w 12192000"/>
              <a:gd name="connsiteY1346" fmla="*/ 5989457 h 6858000"/>
              <a:gd name="connsiteX1347" fmla="*/ 9612293 w 12192000"/>
              <a:gd name="connsiteY1347" fmla="*/ 6006323 h 6858000"/>
              <a:gd name="connsiteX1348" fmla="*/ 9622929 w 12192000"/>
              <a:gd name="connsiteY1348" fmla="*/ 5989457 h 6858000"/>
              <a:gd name="connsiteX1349" fmla="*/ 9556659 w 12192000"/>
              <a:gd name="connsiteY1349" fmla="*/ 5989457 h 6858000"/>
              <a:gd name="connsiteX1350" fmla="*/ 9541980 w 12192000"/>
              <a:gd name="connsiteY1350" fmla="*/ 6012919 h 6858000"/>
              <a:gd name="connsiteX1351" fmla="*/ 9541980 w 12192000"/>
              <a:gd name="connsiteY1351" fmla="*/ 6025007 h 6858000"/>
              <a:gd name="connsiteX1352" fmla="*/ 9608605 w 12192000"/>
              <a:gd name="connsiteY1352" fmla="*/ 6025007 h 6858000"/>
              <a:gd name="connsiteX1353" fmla="*/ 9608605 w 12192000"/>
              <a:gd name="connsiteY1353" fmla="*/ 6012919 h 6858000"/>
              <a:gd name="connsiteX1354" fmla="*/ 9593925 w 12192000"/>
              <a:gd name="connsiteY1354" fmla="*/ 5989457 h 6858000"/>
              <a:gd name="connsiteX1355" fmla="*/ 9527655 w 12192000"/>
              <a:gd name="connsiteY1355" fmla="*/ 5989457 h 6858000"/>
              <a:gd name="connsiteX1356" fmla="*/ 9538292 w 12192000"/>
              <a:gd name="connsiteY1356" fmla="*/ 6006323 h 6858000"/>
              <a:gd name="connsiteX1357" fmla="*/ 9548930 w 12192000"/>
              <a:gd name="connsiteY1357" fmla="*/ 5989457 h 6858000"/>
              <a:gd name="connsiteX1358" fmla="*/ 9682038 w 12192000"/>
              <a:gd name="connsiteY1358" fmla="*/ 5959077 h 6858000"/>
              <a:gd name="connsiteX1359" fmla="*/ 9690122 w 12192000"/>
              <a:gd name="connsiteY1359" fmla="*/ 5959077 h 6858000"/>
              <a:gd name="connsiteX1360" fmla="*/ 9690015 w 12192000"/>
              <a:gd name="connsiteY1360" fmla="*/ 5978083 h 6858000"/>
              <a:gd name="connsiteX1361" fmla="*/ 9682038 w 12192000"/>
              <a:gd name="connsiteY1361" fmla="*/ 5978083 h 6858000"/>
              <a:gd name="connsiteX1362" fmla="*/ 9755506 w 12192000"/>
              <a:gd name="connsiteY1362" fmla="*/ 5959006 h 6858000"/>
              <a:gd name="connsiteX1363" fmla="*/ 9763590 w 12192000"/>
              <a:gd name="connsiteY1363" fmla="*/ 5959006 h 6858000"/>
              <a:gd name="connsiteX1364" fmla="*/ 9763590 w 12192000"/>
              <a:gd name="connsiteY1364" fmla="*/ 5978011 h 6858000"/>
              <a:gd name="connsiteX1365" fmla="*/ 9755506 w 12192000"/>
              <a:gd name="connsiteY1365" fmla="*/ 5978011 h 6858000"/>
              <a:gd name="connsiteX1366" fmla="*/ 9608463 w 12192000"/>
              <a:gd name="connsiteY1366" fmla="*/ 5959006 h 6858000"/>
              <a:gd name="connsiteX1367" fmla="*/ 9616547 w 12192000"/>
              <a:gd name="connsiteY1367" fmla="*/ 5959006 h 6858000"/>
              <a:gd name="connsiteX1368" fmla="*/ 9616547 w 12192000"/>
              <a:gd name="connsiteY1368" fmla="*/ 5978011 h 6858000"/>
              <a:gd name="connsiteX1369" fmla="*/ 9608463 w 12192000"/>
              <a:gd name="connsiteY1369" fmla="*/ 5978011 h 6858000"/>
              <a:gd name="connsiteX1370" fmla="*/ 9829116 w 12192000"/>
              <a:gd name="connsiteY1370" fmla="*/ 5958899 h 6858000"/>
              <a:gd name="connsiteX1371" fmla="*/ 9837377 w 12192000"/>
              <a:gd name="connsiteY1371" fmla="*/ 5958899 h 6858000"/>
              <a:gd name="connsiteX1372" fmla="*/ 9837377 w 12192000"/>
              <a:gd name="connsiteY1372" fmla="*/ 5977904 h 6858000"/>
              <a:gd name="connsiteX1373" fmla="*/ 9829116 w 12192000"/>
              <a:gd name="connsiteY1373" fmla="*/ 5977904 h 6858000"/>
              <a:gd name="connsiteX1374" fmla="*/ 9534711 w 12192000"/>
              <a:gd name="connsiteY1374" fmla="*/ 5958863 h 6858000"/>
              <a:gd name="connsiteX1375" fmla="*/ 9542973 w 12192000"/>
              <a:gd name="connsiteY1375" fmla="*/ 5958863 h 6858000"/>
              <a:gd name="connsiteX1376" fmla="*/ 9542973 w 12192000"/>
              <a:gd name="connsiteY1376" fmla="*/ 5977869 h 6858000"/>
              <a:gd name="connsiteX1377" fmla="*/ 9534711 w 12192000"/>
              <a:gd name="connsiteY1377" fmla="*/ 5977869 h 6858000"/>
              <a:gd name="connsiteX1378" fmla="*/ 9812699 w 12192000"/>
              <a:gd name="connsiteY1378" fmla="*/ 5951233 h 6858000"/>
              <a:gd name="connsiteX1379" fmla="*/ 9812699 w 12192000"/>
              <a:gd name="connsiteY1379" fmla="*/ 5969061 h 6858000"/>
              <a:gd name="connsiteX1380" fmla="*/ 9805607 w 12192000"/>
              <a:gd name="connsiteY1380" fmla="*/ 5969061 h 6858000"/>
              <a:gd name="connsiteX1381" fmla="*/ 9805607 w 12192000"/>
              <a:gd name="connsiteY1381" fmla="*/ 5983324 h 6858000"/>
              <a:gd name="connsiteX1382" fmla="*/ 9853298 w 12192000"/>
              <a:gd name="connsiteY1382" fmla="*/ 5983324 h 6858000"/>
              <a:gd name="connsiteX1383" fmla="*/ 9853298 w 12192000"/>
              <a:gd name="connsiteY1383" fmla="*/ 5951233 h 6858000"/>
              <a:gd name="connsiteX1384" fmla="*/ 9740117 w 12192000"/>
              <a:gd name="connsiteY1384" fmla="*/ 5951233 h 6858000"/>
              <a:gd name="connsiteX1385" fmla="*/ 9740117 w 12192000"/>
              <a:gd name="connsiteY1385" fmla="*/ 5969061 h 6858000"/>
              <a:gd name="connsiteX1386" fmla="*/ 9732387 w 12192000"/>
              <a:gd name="connsiteY1386" fmla="*/ 5969061 h 6858000"/>
              <a:gd name="connsiteX1387" fmla="*/ 9732387 w 12192000"/>
              <a:gd name="connsiteY1387" fmla="*/ 5983324 h 6858000"/>
              <a:gd name="connsiteX1388" fmla="*/ 9786779 w 12192000"/>
              <a:gd name="connsiteY1388" fmla="*/ 5983324 h 6858000"/>
              <a:gd name="connsiteX1389" fmla="*/ 9786744 w 12192000"/>
              <a:gd name="connsiteY1389" fmla="*/ 5969133 h 6858000"/>
              <a:gd name="connsiteX1390" fmla="*/ 9779120 w 12192000"/>
              <a:gd name="connsiteY1390" fmla="*/ 5969133 h 6858000"/>
              <a:gd name="connsiteX1391" fmla="*/ 9779120 w 12192000"/>
              <a:gd name="connsiteY1391" fmla="*/ 5951233 h 6858000"/>
              <a:gd name="connsiteX1392" fmla="*/ 9666543 w 12192000"/>
              <a:gd name="connsiteY1392" fmla="*/ 5951233 h 6858000"/>
              <a:gd name="connsiteX1393" fmla="*/ 9666543 w 12192000"/>
              <a:gd name="connsiteY1393" fmla="*/ 5969061 h 6858000"/>
              <a:gd name="connsiteX1394" fmla="*/ 9658955 w 12192000"/>
              <a:gd name="connsiteY1394" fmla="*/ 5969061 h 6858000"/>
              <a:gd name="connsiteX1395" fmla="*/ 9658955 w 12192000"/>
              <a:gd name="connsiteY1395" fmla="*/ 5983324 h 6858000"/>
              <a:gd name="connsiteX1396" fmla="*/ 9713311 w 12192000"/>
              <a:gd name="connsiteY1396" fmla="*/ 5983324 h 6858000"/>
              <a:gd name="connsiteX1397" fmla="*/ 9713134 w 12192000"/>
              <a:gd name="connsiteY1397" fmla="*/ 5969204 h 6858000"/>
              <a:gd name="connsiteX1398" fmla="*/ 9705546 w 12192000"/>
              <a:gd name="connsiteY1398" fmla="*/ 5969204 h 6858000"/>
              <a:gd name="connsiteX1399" fmla="*/ 9705546 w 12192000"/>
              <a:gd name="connsiteY1399" fmla="*/ 5951233 h 6858000"/>
              <a:gd name="connsiteX1400" fmla="*/ 9593074 w 12192000"/>
              <a:gd name="connsiteY1400" fmla="*/ 5951233 h 6858000"/>
              <a:gd name="connsiteX1401" fmla="*/ 9593074 w 12192000"/>
              <a:gd name="connsiteY1401" fmla="*/ 5969061 h 6858000"/>
              <a:gd name="connsiteX1402" fmla="*/ 9585487 w 12192000"/>
              <a:gd name="connsiteY1402" fmla="*/ 5969061 h 6858000"/>
              <a:gd name="connsiteX1403" fmla="*/ 9585487 w 12192000"/>
              <a:gd name="connsiteY1403" fmla="*/ 5983324 h 6858000"/>
              <a:gd name="connsiteX1404" fmla="*/ 9639843 w 12192000"/>
              <a:gd name="connsiteY1404" fmla="*/ 5983324 h 6858000"/>
              <a:gd name="connsiteX1405" fmla="*/ 9639701 w 12192000"/>
              <a:gd name="connsiteY1405" fmla="*/ 5969133 h 6858000"/>
              <a:gd name="connsiteX1406" fmla="*/ 9632078 w 12192000"/>
              <a:gd name="connsiteY1406" fmla="*/ 5969133 h 6858000"/>
              <a:gd name="connsiteX1407" fmla="*/ 9632078 w 12192000"/>
              <a:gd name="connsiteY1407" fmla="*/ 5951233 h 6858000"/>
              <a:gd name="connsiteX1408" fmla="*/ 9518932 w 12192000"/>
              <a:gd name="connsiteY1408" fmla="*/ 5951233 h 6858000"/>
              <a:gd name="connsiteX1409" fmla="*/ 9518932 w 12192000"/>
              <a:gd name="connsiteY1409" fmla="*/ 5983609 h 6858000"/>
              <a:gd name="connsiteX1410" fmla="*/ 9566588 w 12192000"/>
              <a:gd name="connsiteY1410" fmla="*/ 5983609 h 6858000"/>
              <a:gd name="connsiteX1411" fmla="*/ 9566588 w 12192000"/>
              <a:gd name="connsiteY1411" fmla="*/ 5969061 h 6858000"/>
              <a:gd name="connsiteX1412" fmla="*/ 9559496 w 12192000"/>
              <a:gd name="connsiteY1412" fmla="*/ 5969061 h 6858000"/>
              <a:gd name="connsiteX1413" fmla="*/ 9559496 w 12192000"/>
              <a:gd name="connsiteY1413" fmla="*/ 5951233 h 6858000"/>
              <a:gd name="connsiteX1414" fmla="*/ 9809685 w 12192000"/>
              <a:gd name="connsiteY1414" fmla="*/ 5933404 h 6858000"/>
              <a:gd name="connsiteX1415" fmla="*/ 9809685 w 12192000"/>
              <a:gd name="connsiteY1415" fmla="*/ 5945991 h 6858000"/>
              <a:gd name="connsiteX1416" fmla="*/ 9858652 w 12192000"/>
              <a:gd name="connsiteY1416" fmla="*/ 5945991 h 6858000"/>
              <a:gd name="connsiteX1417" fmla="*/ 9858652 w 12192000"/>
              <a:gd name="connsiteY1417" fmla="*/ 5933404 h 6858000"/>
              <a:gd name="connsiteX1418" fmla="*/ 9847447 w 12192000"/>
              <a:gd name="connsiteY1418" fmla="*/ 5933404 h 6858000"/>
              <a:gd name="connsiteX1419" fmla="*/ 9847447 w 12192000"/>
              <a:gd name="connsiteY1419" fmla="*/ 5939394 h 6858000"/>
              <a:gd name="connsiteX1420" fmla="*/ 9839717 w 12192000"/>
              <a:gd name="connsiteY1420" fmla="*/ 5939394 h 6858000"/>
              <a:gd name="connsiteX1421" fmla="*/ 9839717 w 12192000"/>
              <a:gd name="connsiteY1421" fmla="*/ 5933404 h 6858000"/>
              <a:gd name="connsiteX1422" fmla="*/ 9827945 w 12192000"/>
              <a:gd name="connsiteY1422" fmla="*/ 5933404 h 6858000"/>
              <a:gd name="connsiteX1423" fmla="*/ 9827945 w 12192000"/>
              <a:gd name="connsiteY1423" fmla="*/ 5939394 h 6858000"/>
              <a:gd name="connsiteX1424" fmla="*/ 9820322 w 12192000"/>
              <a:gd name="connsiteY1424" fmla="*/ 5939394 h 6858000"/>
              <a:gd name="connsiteX1425" fmla="*/ 9820322 w 12192000"/>
              <a:gd name="connsiteY1425" fmla="*/ 5933404 h 6858000"/>
              <a:gd name="connsiteX1426" fmla="*/ 9735011 w 12192000"/>
              <a:gd name="connsiteY1426" fmla="*/ 5933404 h 6858000"/>
              <a:gd name="connsiteX1427" fmla="*/ 9735011 w 12192000"/>
              <a:gd name="connsiteY1427" fmla="*/ 5945991 h 6858000"/>
              <a:gd name="connsiteX1428" fmla="*/ 9783978 w 12192000"/>
              <a:gd name="connsiteY1428" fmla="*/ 5945991 h 6858000"/>
              <a:gd name="connsiteX1429" fmla="*/ 9783907 w 12192000"/>
              <a:gd name="connsiteY1429" fmla="*/ 5933404 h 6858000"/>
              <a:gd name="connsiteX1430" fmla="*/ 9773270 w 12192000"/>
              <a:gd name="connsiteY1430" fmla="*/ 5933404 h 6858000"/>
              <a:gd name="connsiteX1431" fmla="*/ 9773270 w 12192000"/>
              <a:gd name="connsiteY1431" fmla="*/ 5939394 h 6858000"/>
              <a:gd name="connsiteX1432" fmla="*/ 9765505 w 12192000"/>
              <a:gd name="connsiteY1432" fmla="*/ 5939394 h 6858000"/>
              <a:gd name="connsiteX1433" fmla="*/ 9765505 w 12192000"/>
              <a:gd name="connsiteY1433" fmla="*/ 5933404 h 6858000"/>
              <a:gd name="connsiteX1434" fmla="*/ 9753697 w 12192000"/>
              <a:gd name="connsiteY1434" fmla="*/ 5933404 h 6858000"/>
              <a:gd name="connsiteX1435" fmla="*/ 9753697 w 12192000"/>
              <a:gd name="connsiteY1435" fmla="*/ 5939394 h 6858000"/>
              <a:gd name="connsiteX1436" fmla="*/ 9745861 w 12192000"/>
              <a:gd name="connsiteY1436" fmla="*/ 5939394 h 6858000"/>
              <a:gd name="connsiteX1437" fmla="*/ 9745861 w 12192000"/>
              <a:gd name="connsiteY1437" fmla="*/ 5933404 h 6858000"/>
              <a:gd name="connsiteX1438" fmla="*/ 9661649 w 12192000"/>
              <a:gd name="connsiteY1438" fmla="*/ 5933404 h 6858000"/>
              <a:gd name="connsiteX1439" fmla="*/ 9661649 w 12192000"/>
              <a:gd name="connsiteY1439" fmla="*/ 5945991 h 6858000"/>
              <a:gd name="connsiteX1440" fmla="*/ 9710616 w 12192000"/>
              <a:gd name="connsiteY1440" fmla="*/ 5945991 h 6858000"/>
              <a:gd name="connsiteX1441" fmla="*/ 9710581 w 12192000"/>
              <a:gd name="connsiteY1441" fmla="*/ 5933475 h 6858000"/>
              <a:gd name="connsiteX1442" fmla="*/ 9699766 w 12192000"/>
              <a:gd name="connsiteY1442" fmla="*/ 5933475 h 6858000"/>
              <a:gd name="connsiteX1443" fmla="*/ 9699766 w 12192000"/>
              <a:gd name="connsiteY1443" fmla="*/ 5939466 h 6858000"/>
              <a:gd name="connsiteX1444" fmla="*/ 9692037 w 12192000"/>
              <a:gd name="connsiteY1444" fmla="*/ 5939466 h 6858000"/>
              <a:gd name="connsiteX1445" fmla="*/ 9692037 w 12192000"/>
              <a:gd name="connsiteY1445" fmla="*/ 5933404 h 6858000"/>
              <a:gd name="connsiteX1446" fmla="*/ 9680229 w 12192000"/>
              <a:gd name="connsiteY1446" fmla="*/ 5933404 h 6858000"/>
              <a:gd name="connsiteX1447" fmla="*/ 9680229 w 12192000"/>
              <a:gd name="connsiteY1447" fmla="*/ 5939394 h 6858000"/>
              <a:gd name="connsiteX1448" fmla="*/ 9672464 w 12192000"/>
              <a:gd name="connsiteY1448" fmla="*/ 5939394 h 6858000"/>
              <a:gd name="connsiteX1449" fmla="*/ 9672464 w 12192000"/>
              <a:gd name="connsiteY1449" fmla="*/ 5933404 h 6858000"/>
              <a:gd name="connsiteX1450" fmla="*/ 9588146 w 12192000"/>
              <a:gd name="connsiteY1450" fmla="*/ 5933404 h 6858000"/>
              <a:gd name="connsiteX1451" fmla="*/ 9588146 w 12192000"/>
              <a:gd name="connsiteY1451" fmla="*/ 5945991 h 6858000"/>
              <a:gd name="connsiteX1452" fmla="*/ 9637113 w 12192000"/>
              <a:gd name="connsiteY1452" fmla="*/ 5945991 h 6858000"/>
              <a:gd name="connsiteX1453" fmla="*/ 9637113 w 12192000"/>
              <a:gd name="connsiteY1453" fmla="*/ 5933404 h 6858000"/>
              <a:gd name="connsiteX1454" fmla="*/ 9626263 w 12192000"/>
              <a:gd name="connsiteY1454" fmla="*/ 5933404 h 6858000"/>
              <a:gd name="connsiteX1455" fmla="*/ 9626263 w 12192000"/>
              <a:gd name="connsiteY1455" fmla="*/ 5939394 h 6858000"/>
              <a:gd name="connsiteX1456" fmla="*/ 9618533 w 12192000"/>
              <a:gd name="connsiteY1456" fmla="*/ 5939394 h 6858000"/>
              <a:gd name="connsiteX1457" fmla="*/ 9618533 w 12192000"/>
              <a:gd name="connsiteY1457" fmla="*/ 5933404 h 6858000"/>
              <a:gd name="connsiteX1458" fmla="*/ 9606761 w 12192000"/>
              <a:gd name="connsiteY1458" fmla="*/ 5933404 h 6858000"/>
              <a:gd name="connsiteX1459" fmla="*/ 9606761 w 12192000"/>
              <a:gd name="connsiteY1459" fmla="*/ 5939394 h 6858000"/>
              <a:gd name="connsiteX1460" fmla="*/ 9598996 w 12192000"/>
              <a:gd name="connsiteY1460" fmla="*/ 5939394 h 6858000"/>
              <a:gd name="connsiteX1461" fmla="*/ 9598996 w 12192000"/>
              <a:gd name="connsiteY1461" fmla="*/ 5933404 h 6858000"/>
              <a:gd name="connsiteX1462" fmla="*/ 9513791 w 12192000"/>
              <a:gd name="connsiteY1462" fmla="*/ 5933404 h 6858000"/>
              <a:gd name="connsiteX1463" fmla="*/ 9513791 w 12192000"/>
              <a:gd name="connsiteY1463" fmla="*/ 5945991 h 6858000"/>
              <a:gd name="connsiteX1464" fmla="*/ 9562758 w 12192000"/>
              <a:gd name="connsiteY1464" fmla="*/ 5945991 h 6858000"/>
              <a:gd name="connsiteX1465" fmla="*/ 9562758 w 12192000"/>
              <a:gd name="connsiteY1465" fmla="*/ 5933404 h 6858000"/>
              <a:gd name="connsiteX1466" fmla="*/ 9551908 w 12192000"/>
              <a:gd name="connsiteY1466" fmla="*/ 5933404 h 6858000"/>
              <a:gd name="connsiteX1467" fmla="*/ 9551908 w 12192000"/>
              <a:gd name="connsiteY1467" fmla="*/ 5939394 h 6858000"/>
              <a:gd name="connsiteX1468" fmla="*/ 9544143 w 12192000"/>
              <a:gd name="connsiteY1468" fmla="*/ 5939394 h 6858000"/>
              <a:gd name="connsiteX1469" fmla="*/ 9544143 w 12192000"/>
              <a:gd name="connsiteY1469" fmla="*/ 5933404 h 6858000"/>
              <a:gd name="connsiteX1470" fmla="*/ 9532371 w 12192000"/>
              <a:gd name="connsiteY1470" fmla="*/ 5933404 h 6858000"/>
              <a:gd name="connsiteX1471" fmla="*/ 9532371 w 12192000"/>
              <a:gd name="connsiteY1471" fmla="*/ 5939394 h 6858000"/>
              <a:gd name="connsiteX1472" fmla="*/ 9524641 w 12192000"/>
              <a:gd name="connsiteY1472" fmla="*/ 5939394 h 6858000"/>
              <a:gd name="connsiteX1473" fmla="*/ 9524641 w 12192000"/>
              <a:gd name="connsiteY1473" fmla="*/ 5933404 h 6858000"/>
              <a:gd name="connsiteX1474" fmla="*/ 0 w 12192000"/>
              <a:gd name="connsiteY1474" fmla="*/ 0 h 6858000"/>
              <a:gd name="connsiteX1475" fmla="*/ 12192000 w 12192000"/>
              <a:gd name="connsiteY1475" fmla="*/ 0 h 6858000"/>
              <a:gd name="connsiteX1476" fmla="*/ 12192000 w 12192000"/>
              <a:gd name="connsiteY1476" fmla="*/ 6858000 h 6858000"/>
              <a:gd name="connsiteX1477" fmla="*/ 0 w 12192000"/>
              <a:gd name="connsiteY147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Lst>
            <a:rect l="l" t="t" r="r" b="b"/>
            <a:pathLst>
              <a:path w="12192000" h="6858000">
                <a:moveTo>
                  <a:pt x="9620979" y="6377619"/>
                </a:moveTo>
                <a:cubicBezTo>
                  <a:pt x="9620979" y="6377619"/>
                  <a:pt x="9620979" y="6377619"/>
                  <a:pt x="9620979" y="6378047"/>
                </a:cubicBezTo>
                <a:cubicBezTo>
                  <a:pt x="9621330" y="6379489"/>
                  <a:pt x="9622187" y="6380755"/>
                  <a:pt x="9623391" y="6381613"/>
                </a:cubicBezTo>
                <a:cubicBezTo>
                  <a:pt x="9636977" y="6395002"/>
                  <a:pt x="9655482" y="6402117"/>
                  <a:pt x="9674485" y="6401260"/>
                </a:cubicBezTo>
                <a:cubicBezTo>
                  <a:pt x="9677068" y="6401202"/>
                  <a:pt x="9679637" y="6400855"/>
                  <a:pt x="9682144" y="6400226"/>
                </a:cubicBezTo>
                <a:cubicBezTo>
                  <a:pt x="9677705" y="6398711"/>
                  <a:pt x="9673438" y="6396727"/>
                  <a:pt x="9669414" y="6394307"/>
                </a:cubicBezTo>
                <a:cubicBezTo>
                  <a:pt x="9653394" y="6393956"/>
                  <a:pt x="9637869" y="6388653"/>
                  <a:pt x="9624951" y="6379117"/>
                </a:cubicBezTo>
                <a:cubicBezTo>
                  <a:pt x="9624035" y="6378282"/>
                  <a:pt x="9622882" y="6377758"/>
                  <a:pt x="9621653" y="6377619"/>
                </a:cubicBezTo>
                <a:cubicBezTo>
                  <a:pt x="9621435" y="6377543"/>
                  <a:pt x="9621198" y="6377543"/>
                  <a:pt x="9620979" y="6377619"/>
                </a:cubicBezTo>
                <a:close/>
                <a:moveTo>
                  <a:pt x="9559531" y="6329839"/>
                </a:moveTo>
                <a:cubicBezTo>
                  <a:pt x="9559461" y="6329839"/>
                  <a:pt x="9559177" y="6329839"/>
                  <a:pt x="9558822" y="6330445"/>
                </a:cubicBezTo>
                <a:cubicBezTo>
                  <a:pt x="9558347" y="6331263"/>
                  <a:pt x="9558012" y="6332155"/>
                  <a:pt x="9557830" y="6333084"/>
                </a:cubicBezTo>
                <a:cubicBezTo>
                  <a:pt x="9555747" y="6340946"/>
                  <a:pt x="9554709" y="6349051"/>
                  <a:pt x="9554745" y="6357188"/>
                </a:cubicBezTo>
                <a:cubicBezTo>
                  <a:pt x="9554741" y="6361372"/>
                  <a:pt x="9555002" y="6365552"/>
                  <a:pt x="9555525" y="6369704"/>
                </a:cubicBezTo>
                <a:cubicBezTo>
                  <a:pt x="9558326" y="6391526"/>
                  <a:pt x="9563964" y="6402722"/>
                  <a:pt x="9565808" y="6405967"/>
                </a:cubicBezTo>
                <a:lnTo>
                  <a:pt x="9565949" y="6405931"/>
                </a:lnTo>
                <a:lnTo>
                  <a:pt x="9573041" y="6393701"/>
                </a:lnTo>
                <a:cubicBezTo>
                  <a:pt x="9569022" y="6386595"/>
                  <a:pt x="9565902" y="6379013"/>
                  <a:pt x="9563751" y="6371130"/>
                </a:cubicBezTo>
                <a:cubicBezTo>
                  <a:pt x="9561983" y="6363417"/>
                  <a:pt x="9560669" y="6355607"/>
                  <a:pt x="9559815" y="6347739"/>
                </a:cubicBezTo>
                <a:lnTo>
                  <a:pt x="9560240" y="6347489"/>
                </a:lnTo>
                <a:cubicBezTo>
                  <a:pt x="9560240" y="6347489"/>
                  <a:pt x="9563786" y="6360718"/>
                  <a:pt x="9566268" y="6368491"/>
                </a:cubicBezTo>
                <a:cubicBezTo>
                  <a:pt x="9569589" y="6379737"/>
                  <a:pt x="9575409" y="6390077"/>
                  <a:pt x="9583288" y="6398728"/>
                </a:cubicBezTo>
                <a:cubicBezTo>
                  <a:pt x="9599031" y="6414168"/>
                  <a:pt x="9628000" y="6429251"/>
                  <a:pt x="9654735" y="6437951"/>
                </a:cubicBezTo>
                <a:cubicBezTo>
                  <a:pt x="9666651" y="6442306"/>
                  <a:pt x="9677319" y="6449544"/>
                  <a:pt x="9685796" y="6459024"/>
                </a:cubicBezTo>
                <a:cubicBezTo>
                  <a:pt x="9694266" y="6449534"/>
                  <a:pt x="9704935" y="6442296"/>
                  <a:pt x="9716857" y="6437951"/>
                </a:cubicBezTo>
                <a:cubicBezTo>
                  <a:pt x="9743592" y="6429215"/>
                  <a:pt x="9772525" y="6414132"/>
                  <a:pt x="9788269" y="6398728"/>
                </a:cubicBezTo>
                <a:cubicBezTo>
                  <a:pt x="9795922" y="6389914"/>
                  <a:pt x="9801712" y="6379627"/>
                  <a:pt x="9805288" y="6368491"/>
                </a:cubicBezTo>
                <a:cubicBezTo>
                  <a:pt x="9807699" y="6360718"/>
                  <a:pt x="9811280" y="6347489"/>
                  <a:pt x="9811280" y="6347489"/>
                </a:cubicBezTo>
                <a:lnTo>
                  <a:pt x="9811741" y="6347739"/>
                </a:lnTo>
                <a:cubicBezTo>
                  <a:pt x="9811741" y="6347739"/>
                  <a:pt x="9809649" y="6360504"/>
                  <a:pt x="9806671" y="6371522"/>
                </a:cubicBezTo>
                <a:cubicBezTo>
                  <a:pt x="9804756" y="6379105"/>
                  <a:pt x="9802059" y="6386467"/>
                  <a:pt x="9798622" y="6393487"/>
                </a:cubicBezTo>
                <a:cubicBezTo>
                  <a:pt x="9799615" y="6394842"/>
                  <a:pt x="9805997" y="6405931"/>
                  <a:pt x="9805997" y="6405931"/>
                </a:cubicBezTo>
                <a:cubicBezTo>
                  <a:pt x="9805997" y="6405931"/>
                  <a:pt x="9806387" y="6405253"/>
                  <a:pt x="9806564" y="6404861"/>
                </a:cubicBezTo>
                <a:cubicBezTo>
                  <a:pt x="9807698" y="6402717"/>
                  <a:pt x="9808692" y="6400502"/>
                  <a:pt x="9809543" y="6398229"/>
                </a:cubicBezTo>
                <a:cubicBezTo>
                  <a:pt x="9812906" y="6389023"/>
                  <a:pt x="9815168" y="6379447"/>
                  <a:pt x="9816280" y="6369704"/>
                </a:cubicBezTo>
                <a:cubicBezTo>
                  <a:pt x="9816785" y="6365551"/>
                  <a:pt x="9817045" y="6361371"/>
                  <a:pt x="9817060" y="6357188"/>
                </a:cubicBezTo>
                <a:cubicBezTo>
                  <a:pt x="9817065" y="6349056"/>
                  <a:pt x="9816040" y="6340956"/>
                  <a:pt x="9814010" y="6333084"/>
                </a:cubicBezTo>
                <a:cubicBezTo>
                  <a:pt x="9813786" y="6332162"/>
                  <a:pt x="9813440" y="6331275"/>
                  <a:pt x="9812982" y="6330445"/>
                </a:cubicBezTo>
                <a:cubicBezTo>
                  <a:pt x="9812628" y="6329910"/>
                  <a:pt x="9812379" y="6329839"/>
                  <a:pt x="9812273" y="6329839"/>
                </a:cubicBezTo>
                <a:cubicBezTo>
                  <a:pt x="9812167" y="6329839"/>
                  <a:pt x="9811954" y="6329839"/>
                  <a:pt x="9811635" y="6330231"/>
                </a:cubicBezTo>
                <a:cubicBezTo>
                  <a:pt x="9811212" y="6330710"/>
                  <a:pt x="9810865" y="6331251"/>
                  <a:pt x="9810607" y="6331836"/>
                </a:cubicBezTo>
                <a:cubicBezTo>
                  <a:pt x="9806286" y="6341300"/>
                  <a:pt x="9801036" y="6350307"/>
                  <a:pt x="9794934" y="6358721"/>
                </a:cubicBezTo>
                <a:cubicBezTo>
                  <a:pt x="9787950" y="6366467"/>
                  <a:pt x="9780001" y="6373274"/>
                  <a:pt x="9771284" y="6378974"/>
                </a:cubicBezTo>
                <a:cubicBezTo>
                  <a:pt x="9777452" y="6380587"/>
                  <a:pt x="9783477" y="6382710"/>
                  <a:pt x="9789297" y="6385321"/>
                </a:cubicBezTo>
                <a:cubicBezTo>
                  <a:pt x="9783450" y="6392284"/>
                  <a:pt x="9776323" y="6398047"/>
                  <a:pt x="9768306" y="6402294"/>
                </a:cubicBezTo>
                <a:cubicBezTo>
                  <a:pt x="9759062" y="6407665"/>
                  <a:pt x="9748594" y="6410539"/>
                  <a:pt x="9737919" y="6410638"/>
                </a:cubicBezTo>
                <a:cubicBezTo>
                  <a:pt x="9731558" y="6410933"/>
                  <a:pt x="9725193" y="6410150"/>
                  <a:pt x="9719090" y="6408320"/>
                </a:cubicBezTo>
                <a:cubicBezTo>
                  <a:pt x="9716241" y="6407217"/>
                  <a:pt x="9713565" y="6405704"/>
                  <a:pt x="9711148" y="6403827"/>
                </a:cubicBezTo>
                <a:cubicBezTo>
                  <a:pt x="9703099" y="6404751"/>
                  <a:pt x="9694952" y="6404256"/>
                  <a:pt x="9687072" y="6402365"/>
                </a:cubicBezTo>
                <a:cubicBezTo>
                  <a:pt x="9678337" y="6404661"/>
                  <a:pt x="9669229" y="6405146"/>
                  <a:pt x="9660302" y="6403792"/>
                </a:cubicBezTo>
                <a:cubicBezTo>
                  <a:pt x="9658015" y="6405791"/>
                  <a:pt x="9655366" y="6407328"/>
                  <a:pt x="9652501" y="6408320"/>
                </a:cubicBezTo>
                <a:cubicBezTo>
                  <a:pt x="9646399" y="6410150"/>
                  <a:pt x="9640034" y="6410933"/>
                  <a:pt x="9633673" y="6410638"/>
                </a:cubicBezTo>
                <a:cubicBezTo>
                  <a:pt x="9622998" y="6410542"/>
                  <a:pt x="9612529" y="6407668"/>
                  <a:pt x="9603286" y="6402294"/>
                </a:cubicBezTo>
                <a:cubicBezTo>
                  <a:pt x="9595267" y="6398035"/>
                  <a:pt x="9588130" y="6392274"/>
                  <a:pt x="9582260" y="6385321"/>
                </a:cubicBezTo>
                <a:cubicBezTo>
                  <a:pt x="9588123" y="6382603"/>
                  <a:pt x="9594240" y="6380477"/>
                  <a:pt x="9600520" y="6378974"/>
                </a:cubicBezTo>
                <a:cubicBezTo>
                  <a:pt x="9591804" y="6373274"/>
                  <a:pt x="9583855" y="6366467"/>
                  <a:pt x="9576870" y="6358721"/>
                </a:cubicBezTo>
                <a:cubicBezTo>
                  <a:pt x="9570763" y="6350317"/>
                  <a:pt x="9565524" y="6341309"/>
                  <a:pt x="9561233" y="6331836"/>
                </a:cubicBezTo>
                <a:cubicBezTo>
                  <a:pt x="9560955" y="6331245"/>
                  <a:pt x="9560584" y="6330703"/>
                  <a:pt x="9560134" y="6330231"/>
                </a:cubicBezTo>
                <a:cubicBezTo>
                  <a:pt x="9559815" y="6329875"/>
                  <a:pt x="9559602" y="6329839"/>
                  <a:pt x="9559531" y="6329839"/>
                </a:cubicBezTo>
                <a:close/>
                <a:moveTo>
                  <a:pt x="9760044" y="6298247"/>
                </a:moveTo>
                <a:lnTo>
                  <a:pt x="9760044" y="6298710"/>
                </a:lnTo>
                <a:cubicBezTo>
                  <a:pt x="9760744" y="6298924"/>
                  <a:pt x="9761346" y="6299379"/>
                  <a:pt x="9761746" y="6299994"/>
                </a:cubicBezTo>
                <a:cubicBezTo>
                  <a:pt x="9762218" y="6300842"/>
                  <a:pt x="9762451" y="6301804"/>
                  <a:pt x="9762420" y="6302775"/>
                </a:cubicBezTo>
                <a:lnTo>
                  <a:pt x="9762420" y="6344315"/>
                </a:lnTo>
                <a:cubicBezTo>
                  <a:pt x="9762573" y="6346765"/>
                  <a:pt x="9762123" y="6349215"/>
                  <a:pt x="9761108" y="6351447"/>
                </a:cubicBezTo>
                <a:cubicBezTo>
                  <a:pt x="9760518" y="6352592"/>
                  <a:pt x="9759453" y="6353415"/>
                  <a:pt x="9758200" y="6353693"/>
                </a:cubicBezTo>
                <a:lnTo>
                  <a:pt x="9758200" y="6354371"/>
                </a:lnTo>
                <a:lnTo>
                  <a:pt x="9777844" y="6354371"/>
                </a:lnTo>
                <a:lnTo>
                  <a:pt x="9777844" y="6353693"/>
                </a:lnTo>
                <a:cubicBezTo>
                  <a:pt x="9776605" y="6353406"/>
                  <a:pt x="9775554" y="6352584"/>
                  <a:pt x="9774972" y="6351447"/>
                </a:cubicBezTo>
                <a:cubicBezTo>
                  <a:pt x="9773940" y="6349220"/>
                  <a:pt x="9773488" y="6346766"/>
                  <a:pt x="9773660" y="6344315"/>
                </a:cubicBezTo>
                <a:lnTo>
                  <a:pt x="9773660" y="6302775"/>
                </a:lnTo>
                <a:cubicBezTo>
                  <a:pt x="9773629" y="6301804"/>
                  <a:pt x="9773862" y="6300842"/>
                  <a:pt x="9774333" y="6299994"/>
                </a:cubicBezTo>
                <a:lnTo>
                  <a:pt x="9774440" y="6299994"/>
                </a:lnTo>
                <a:cubicBezTo>
                  <a:pt x="9774840" y="6299379"/>
                  <a:pt x="9775442" y="6298924"/>
                  <a:pt x="9776142" y="6298710"/>
                </a:cubicBezTo>
                <a:lnTo>
                  <a:pt x="9776142" y="6298247"/>
                </a:lnTo>
                <a:close/>
                <a:moveTo>
                  <a:pt x="9620660" y="6297926"/>
                </a:moveTo>
                <a:lnTo>
                  <a:pt x="9620660" y="6298924"/>
                </a:lnTo>
                <a:cubicBezTo>
                  <a:pt x="9620994" y="6299294"/>
                  <a:pt x="9621172" y="6299780"/>
                  <a:pt x="9621157" y="6300279"/>
                </a:cubicBezTo>
                <a:cubicBezTo>
                  <a:pt x="9621086" y="6301044"/>
                  <a:pt x="9620803" y="6301772"/>
                  <a:pt x="9620341" y="6302383"/>
                </a:cubicBezTo>
                <a:cubicBezTo>
                  <a:pt x="9619065" y="6304344"/>
                  <a:pt x="9610484" y="6316040"/>
                  <a:pt x="9610449" y="6316040"/>
                </a:cubicBezTo>
                <a:cubicBezTo>
                  <a:pt x="9610309" y="6316273"/>
                  <a:pt x="9610043" y="6316400"/>
                  <a:pt x="9609775" y="6316360"/>
                </a:cubicBezTo>
                <a:cubicBezTo>
                  <a:pt x="9609531" y="6316337"/>
                  <a:pt x="9609317" y="6316189"/>
                  <a:pt x="9609208" y="6315968"/>
                </a:cubicBezTo>
                <a:cubicBezTo>
                  <a:pt x="9609208" y="6315968"/>
                  <a:pt x="9602471" y="6303239"/>
                  <a:pt x="9601903" y="6302098"/>
                </a:cubicBezTo>
                <a:cubicBezTo>
                  <a:pt x="9601630" y="6301568"/>
                  <a:pt x="9601484" y="6300982"/>
                  <a:pt x="9601478" y="6300386"/>
                </a:cubicBezTo>
                <a:cubicBezTo>
                  <a:pt x="9601441" y="6299795"/>
                  <a:pt x="9601692" y="6299223"/>
                  <a:pt x="9602151" y="6298853"/>
                </a:cubicBezTo>
                <a:lnTo>
                  <a:pt x="9602151" y="6297962"/>
                </a:lnTo>
                <a:lnTo>
                  <a:pt x="9583146" y="6297962"/>
                </a:lnTo>
                <a:lnTo>
                  <a:pt x="9583146" y="6298532"/>
                </a:lnTo>
                <a:cubicBezTo>
                  <a:pt x="9584786" y="6298776"/>
                  <a:pt x="9586217" y="6299779"/>
                  <a:pt x="9587011" y="6301242"/>
                </a:cubicBezTo>
                <a:cubicBezTo>
                  <a:pt x="9588252" y="6303310"/>
                  <a:pt x="9601017" y="6327628"/>
                  <a:pt x="9601017" y="6327664"/>
                </a:cubicBezTo>
                <a:cubicBezTo>
                  <a:pt x="9601156" y="6327906"/>
                  <a:pt x="9601156" y="6328205"/>
                  <a:pt x="9601017" y="6328448"/>
                </a:cubicBezTo>
                <a:cubicBezTo>
                  <a:pt x="9601017" y="6328448"/>
                  <a:pt x="9588394" y="6345492"/>
                  <a:pt x="9584458" y="6350484"/>
                </a:cubicBezTo>
                <a:cubicBezTo>
                  <a:pt x="9583891" y="6351198"/>
                  <a:pt x="9583572" y="6351661"/>
                  <a:pt x="9583359" y="6351875"/>
                </a:cubicBezTo>
                <a:cubicBezTo>
                  <a:pt x="9582637" y="6352726"/>
                  <a:pt x="9581650" y="6353304"/>
                  <a:pt x="9580558" y="6353515"/>
                </a:cubicBezTo>
                <a:lnTo>
                  <a:pt x="9580558" y="6354157"/>
                </a:lnTo>
                <a:lnTo>
                  <a:pt x="9594741" y="6354157"/>
                </a:lnTo>
                <a:lnTo>
                  <a:pt x="9594492" y="6353480"/>
                </a:lnTo>
                <a:cubicBezTo>
                  <a:pt x="9594268" y="6353314"/>
                  <a:pt x="9594076" y="6353108"/>
                  <a:pt x="9593925" y="6352873"/>
                </a:cubicBezTo>
                <a:cubicBezTo>
                  <a:pt x="9593690" y="6352385"/>
                  <a:pt x="9593581" y="6351846"/>
                  <a:pt x="9593606" y="6351304"/>
                </a:cubicBezTo>
                <a:cubicBezTo>
                  <a:pt x="9593598" y="6350025"/>
                  <a:pt x="9593996" y="6348776"/>
                  <a:pt x="9594741" y="6347739"/>
                </a:cubicBezTo>
                <a:cubicBezTo>
                  <a:pt x="9596301" y="6345457"/>
                  <a:pt x="9603605" y="6335508"/>
                  <a:pt x="9603605" y="6335508"/>
                </a:cubicBezTo>
                <a:cubicBezTo>
                  <a:pt x="9603763" y="6335276"/>
                  <a:pt x="9604037" y="6335152"/>
                  <a:pt x="9604314" y="6335187"/>
                </a:cubicBezTo>
                <a:cubicBezTo>
                  <a:pt x="9604582" y="6335197"/>
                  <a:pt x="9604819" y="6335365"/>
                  <a:pt x="9604917" y="6335616"/>
                </a:cubicBezTo>
                <a:cubicBezTo>
                  <a:pt x="9604917" y="6335616"/>
                  <a:pt x="9611512" y="6349129"/>
                  <a:pt x="9612009" y="6350306"/>
                </a:cubicBezTo>
                <a:cubicBezTo>
                  <a:pt x="9612190" y="6350685"/>
                  <a:pt x="9612287" y="6351098"/>
                  <a:pt x="9612293" y="6351519"/>
                </a:cubicBezTo>
                <a:cubicBezTo>
                  <a:pt x="9612301" y="6352086"/>
                  <a:pt x="9612069" y="6352631"/>
                  <a:pt x="9611654" y="6353016"/>
                </a:cubicBezTo>
                <a:cubicBezTo>
                  <a:pt x="9611439" y="6353192"/>
                  <a:pt x="9611201" y="6353336"/>
                  <a:pt x="9610945" y="6353444"/>
                </a:cubicBezTo>
                <a:lnTo>
                  <a:pt x="9610945" y="6354157"/>
                </a:lnTo>
                <a:lnTo>
                  <a:pt x="9632219" y="6354157"/>
                </a:lnTo>
                <a:lnTo>
                  <a:pt x="9632219" y="6353480"/>
                </a:lnTo>
                <a:cubicBezTo>
                  <a:pt x="9631504" y="6353308"/>
                  <a:pt x="9630821" y="6353019"/>
                  <a:pt x="9630198" y="6352624"/>
                </a:cubicBezTo>
                <a:cubicBezTo>
                  <a:pt x="9629050" y="6351960"/>
                  <a:pt x="9628086" y="6351016"/>
                  <a:pt x="9627397" y="6349878"/>
                </a:cubicBezTo>
                <a:cubicBezTo>
                  <a:pt x="9626014" y="6347525"/>
                  <a:pt x="9613392" y="6323956"/>
                  <a:pt x="9613392" y="6323920"/>
                </a:cubicBezTo>
                <a:cubicBezTo>
                  <a:pt x="9613236" y="6323682"/>
                  <a:pt x="9613236" y="6323373"/>
                  <a:pt x="9613392" y="6323135"/>
                </a:cubicBezTo>
                <a:cubicBezTo>
                  <a:pt x="9613392" y="6323135"/>
                  <a:pt x="9622220" y="6310584"/>
                  <a:pt x="9627007" y="6303881"/>
                </a:cubicBezTo>
                <a:cubicBezTo>
                  <a:pt x="9628603" y="6301634"/>
                  <a:pt x="9629702" y="6300101"/>
                  <a:pt x="9630021" y="6299709"/>
                </a:cubicBezTo>
                <a:cubicBezTo>
                  <a:pt x="9630343" y="6299340"/>
                  <a:pt x="9630713" y="6299016"/>
                  <a:pt x="9631120" y="6298746"/>
                </a:cubicBezTo>
                <a:lnTo>
                  <a:pt x="9631688" y="6298568"/>
                </a:lnTo>
                <a:lnTo>
                  <a:pt x="9631688" y="6297926"/>
                </a:lnTo>
                <a:close/>
                <a:moveTo>
                  <a:pt x="10190109" y="6283485"/>
                </a:moveTo>
                <a:cubicBezTo>
                  <a:pt x="10233757" y="6283485"/>
                  <a:pt x="10243969" y="6321495"/>
                  <a:pt x="10243969" y="6356154"/>
                </a:cubicBezTo>
                <a:cubicBezTo>
                  <a:pt x="10243898" y="6373625"/>
                  <a:pt x="10242268" y="6429893"/>
                  <a:pt x="10190287" y="6429893"/>
                </a:cubicBezTo>
                <a:lnTo>
                  <a:pt x="10190358" y="6429857"/>
                </a:lnTo>
                <a:cubicBezTo>
                  <a:pt x="10137490" y="6429857"/>
                  <a:pt x="10135965" y="6374874"/>
                  <a:pt x="10135965" y="6356154"/>
                </a:cubicBezTo>
                <a:cubicBezTo>
                  <a:pt x="10135965" y="6323813"/>
                  <a:pt x="10143873" y="6283485"/>
                  <a:pt x="10190109" y="6283485"/>
                </a:cubicBezTo>
                <a:close/>
                <a:moveTo>
                  <a:pt x="9686753" y="6274998"/>
                </a:moveTo>
                <a:cubicBezTo>
                  <a:pt x="9681983" y="6278007"/>
                  <a:pt x="9677652" y="6281667"/>
                  <a:pt x="9673882" y="6285874"/>
                </a:cubicBezTo>
                <a:cubicBezTo>
                  <a:pt x="9673882" y="6285874"/>
                  <a:pt x="9673882" y="6354977"/>
                  <a:pt x="9673882" y="6373768"/>
                </a:cubicBezTo>
                <a:cubicBezTo>
                  <a:pt x="9677105" y="6378591"/>
                  <a:pt x="9681499" y="6382506"/>
                  <a:pt x="9686647" y="6385143"/>
                </a:cubicBezTo>
                <a:cubicBezTo>
                  <a:pt x="9690679" y="6382452"/>
                  <a:pt x="9694268" y="6379143"/>
                  <a:pt x="9697284" y="6375337"/>
                </a:cubicBezTo>
                <a:cubicBezTo>
                  <a:pt x="9697284" y="6356189"/>
                  <a:pt x="9697284" y="6283699"/>
                  <a:pt x="9697284" y="6283699"/>
                </a:cubicBezTo>
                <a:lnTo>
                  <a:pt x="9697674" y="6283699"/>
                </a:lnTo>
                <a:cubicBezTo>
                  <a:pt x="9694482" y="6280271"/>
                  <a:pt x="9690802" y="6277339"/>
                  <a:pt x="9686753" y="6274998"/>
                </a:cubicBezTo>
                <a:close/>
                <a:moveTo>
                  <a:pt x="10947873" y="6271682"/>
                </a:moveTo>
                <a:lnTo>
                  <a:pt x="10947873" y="6283271"/>
                </a:lnTo>
                <a:cubicBezTo>
                  <a:pt x="10970849" y="6285838"/>
                  <a:pt x="10971346" y="6295323"/>
                  <a:pt x="10971346" y="6317929"/>
                </a:cubicBezTo>
                <a:lnTo>
                  <a:pt x="10971346" y="6404718"/>
                </a:lnTo>
                <a:cubicBezTo>
                  <a:pt x="10971346" y="6421905"/>
                  <a:pt x="10971630" y="6430142"/>
                  <a:pt x="10947625" y="6430142"/>
                </a:cubicBezTo>
                <a:lnTo>
                  <a:pt x="10947625" y="6441695"/>
                </a:lnTo>
                <a:lnTo>
                  <a:pt x="11010420" y="6441695"/>
                </a:lnTo>
                <a:lnTo>
                  <a:pt x="11010420" y="6430142"/>
                </a:lnTo>
                <a:cubicBezTo>
                  <a:pt x="10985600" y="6430142"/>
                  <a:pt x="10985139" y="6422440"/>
                  <a:pt x="10985139" y="6404718"/>
                </a:cubicBezTo>
                <a:lnTo>
                  <a:pt x="10985139" y="6310976"/>
                </a:lnTo>
                <a:lnTo>
                  <a:pt x="11095589" y="6443299"/>
                </a:lnTo>
                <a:lnTo>
                  <a:pt x="11107078" y="6443299"/>
                </a:lnTo>
                <a:lnTo>
                  <a:pt x="11107078" y="6308409"/>
                </a:lnTo>
                <a:cubicBezTo>
                  <a:pt x="11107078" y="6290188"/>
                  <a:pt x="11107326" y="6283271"/>
                  <a:pt x="11132111" y="6283271"/>
                </a:cubicBezTo>
                <a:lnTo>
                  <a:pt x="11132111" y="6271682"/>
                </a:lnTo>
                <a:lnTo>
                  <a:pt x="11069031" y="6271682"/>
                </a:lnTo>
                <a:lnTo>
                  <a:pt x="11069031" y="6283271"/>
                </a:lnTo>
                <a:cubicBezTo>
                  <a:pt x="11092504" y="6283271"/>
                  <a:pt x="11093285" y="6291971"/>
                  <a:pt x="11093285" y="6308409"/>
                </a:cubicBezTo>
                <a:lnTo>
                  <a:pt x="11093285" y="6385963"/>
                </a:lnTo>
                <a:lnTo>
                  <a:pt x="10997017" y="6271682"/>
                </a:lnTo>
                <a:close/>
                <a:moveTo>
                  <a:pt x="10522063" y="6271682"/>
                </a:moveTo>
                <a:lnTo>
                  <a:pt x="10522063" y="6283271"/>
                </a:lnTo>
                <a:cubicBezTo>
                  <a:pt x="10546316" y="6283271"/>
                  <a:pt x="10546316" y="6290402"/>
                  <a:pt x="10546316" y="6308409"/>
                </a:cubicBezTo>
                <a:lnTo>
                  <a:pt x="10546316" y="6404683"/>
                </a:lnTo>
                <a:cubicBezTo>
                  <a:pt x="10546316" y="6422154"/>
                  <a:pt x="10546068" y="6430106"/>
                  <a:pt x="10522063" y="6430106"/>
                </a:cubicBezTo>
                <a:lnTo>
                  <a:pt x="10522063" y="6441659"/>
                </a:lnTo>
                <a:lnTo>
                  <a:pt x="10584610" y="6441659"/>
                </a:lnTo>
                <a:lnTo>
                  <a:pt x="10584610" y="6430106"/>
                </a:lnTo>
                <a:cubicBezTo>
                  <a:pt x="10560357" y="6430106"/>
                  <a:pt x="10560109" y="6422154"/>
                  <a:pt x="10560109" y="6404683"/>
                </a:cubicBezTo>
                <a:lnTo>
                  <a:pt x="10560109" y="6303559"/>
                </a:lnTo>
                <a:lnTo>
                  <a:pt x="10624712" y="6441695"/>
                </a:lnTo>
                <a:lnTo>
                  <a:pt x="10632300" y="6441695"/>
                </a:lnTo>
                <a:lnTo>
                  <a:pt x="10696124" y="6303559"/>
                </a:lnTo>
                <a:lnTo>
                  <a:pt x="10696124" y="6410102"/>
                </a:lnTo>
                <a:cubicBezTo>
                  <a:pt x="10696124" y="6422939"/>
                  <a:pt x="10694103" y="6430142"/>
                  <a:pt x="10671871" y="6430142"/>
                </a:cubicBezTo>
                <a:lnTo>
                  <a:pt x="10671871" y="6441695"/>
                </a:lnTo>
                <a:lnTo>
                  <a:pt x="10756650" y="6441695"/>
                </a:lnTo>
                <a:lnTo>
                  <a:pt x="10756650" y="6430142"/>
                </a:lnTo>
                <a:cubicBezTo>
                  <a:pt x="10733674" y="6430142"/>
                  <a:pt x="10731830" y="6422440"/>
                  <a:pt x="10731830" y="6410102"/>
                </a:cubicBezTo>
                <a:lnTo>
                  <a:pt x="10731830" y="6303132"/>
                </a:lnTo>
                <a:cubicBezTo>
                  <a:pt x="10731830" y="6290081"/>
                  <a:pt x="10734134" y="6283163"/>
                  <a:pt x="10756437" y="6283128"/>
                </a:cubicBezTo>
                <a:cubicBezTo>
                  <a:pt x="10778740" y="6283092"/>
                  <a:pt x="10780797" y="6290259"/>
                  <a:pt x="10780797" y="6303132"/>
                </a:cubicBezTo>
                <a:lnTo>
                  <a:pt x="10781045" y="6374018"/>
                </a:lnTo>
                <a:cubicBezTo>
                  <a:pt x="10781045" y="6388280"/>
                  <a:pt x="10781045" y="6398657"/>
                  <a:pt x="10787959" y="6413062"/>
                </a:cubicBezTo>
                <a:cubicBezTo>
                  <a:pt x="10799448" y="6437416"/>
                  <a:pt x="10830508" y="6444619"/>
                  <a:pt x="10850754" y="6444619"/>
                </a:cubicBezTo>
                <a:cubicBezTo>
                  <a:pt x="10864548" y="6444619"/>
                  <a:pt x="10895467" y="6441053"/>
                  <a:pt x="10910004" y="6414595"/>
                </a:cubicBezTo>
                <a:cubicBezTo>
                  <a:pt x="10917415" y="6401474"/>
                  <a:pt x="10917415" y="6390456"/>
                  <a:pt x="10917415" y="6370916"/>
                </a:cubicBezTo>
                <a:lnTo>
                  <a:pt x="10917415" y="6308409"/>
                </a:lnTo>
                <a:cubicBezTo>
                  <a:pt x="10917415" y="6291757"/>
                  <a:pt x="10917415" y="6283271"/>
                  <a:pt x="10940888" y="6283271"/>
                </a:cubicBezTo>
                <a:lnTo>
                  <a:pt x="10940888" y="6271682"/>
                </a:lnTo>
                <a:lnTo>
                  <a:pt x="10878695" y="6271682"/>
                </a:lnTo>
                <a:lnTo>
                  <a:pt x="10878695" y="6283271"/>
                </a:lnTo>
                <a:cubicBezTo>
                  <a:pt x="10903516" y="6283271"/>
                  <a:pt x="10903728" y="6290687"/>
                  <a:pt x="10903728" y="6308409"/>
                </a:cubicBezTo>
                <a:lnTo>
                  <a:pt x="10903728" y="6369525"/>
                </a:lnTo>
                <a:cubicBezTo>
                  <a:pt x="10903728" y="6382896"/>
                  <a:pt x="10903196" y="6394699"/>
                  <a:pt x="10898126" y="6406786"/>
                </a:cubicBezTo>
                <a:cubicBezTo>
                  <a:pt x="10892240" y="6420372"/>
                  <a:pt x="10875398" y="6429892"/>
                  <a:pt x="10858024" y="6429892"/>
                </a:cubicBezTo>
                <a:cubicBezTo>
                  <a:pt x="10841926" y="6429892"/>
                  <a:pt x="10826892" y="6421406"/>
                  <a:pt x="10821254" y="6407535"/>
                </a:cubicBezTo>
                <a:cubicBezTo>
                  <a:pt x="10818205" y="6399584"/>
                  <a:pt x="10816893" y="6389707"/>
                  <a:pt x="10816893" y="6374160"/>
                </a:cubicBezTo>
                <a:lnTo>
                  <a:pt x="10816893" y="6303274"/>
                </a:lnTo>
                <a:cubicBezTo>
                  <a:pt x="10816893" y="6289938"/>
                  <a:pt x="10819198" y="6283271"/>
                  <a:pt x="10841713" y="6283271"/>
                </a:cubicBezTo>
                <a:lnTo>
                  <a:pt x="10841713" y="6271682"/>
                </a:lnTo>
                <a:lnTo>
                  <a:pt x="10696124" y="6271682"/>
                </a:lnTo>
                <a:lnTo>
                  <a:pt x="10639960" y="6391632"/>
                </a:lnTo>
                <a:lnTo>
                  <a:pt x="10583795" y="6271682"/>
                </a:lnTo>
                <a:close/>
                <a:moveTo>
                  <a:pt x="9908965" y="6271682"/>
                </a:moveTo>
                <a:lnTo>
                  <a:pt x="9908965" y="6283271"/>
                </a:lnTo>
                <a:cubicBezTo>
                  <a:pt x="9931942" y="6283271"/>
                  <a:pt x="9933219" y="6290972"/>
                  <a:pt x="9933219" y="6303274"/>
                </a:cubicBezTo>
                <a:lnTo>
                  <a:pt x="9933219" y="6410245"/>
                </a:lnTo>
                <a:cubicBezTo>
                  <a:pt x="9933219" y="6423082"/>
                  <a:pt x="9931162" y="6430285"/>
                  <a:pt x="9908965" y="6430285"/>
                </a:cubicBezTo>
                <a:lnTo>
                  <a:pt x="9908965" y="6441837"/>
                </a:lnTo>
                <a:lnTo>
                  <a:pt x="9993461" y="6441837"/>
                </a:lnTo>
                <a:lnTo>
                  <a:pt x="9993461" y="6430285"/>
                </a:lnTo>
                <a:cubicBezTo>
                  <a:pt x="9973817" y="6430285"/>
                  <a:pt x="9968960" y="6424900"/>
                  <a:pt x="9968960" y="6410245"/>
                </a:cubicBezTo>
                <a:lnTo>
                  <a:pt x="9968960" y="6373411"/>
                </a:lnTo>
                <a:lnTo>
                  <a:pt x="9990412" y="6354406"/>
                </a:lnTo>
                <a:lnTo>
                  <a:pt x="10026685" y="6406002"/>
                </a:lnTo>
                <a:cubicBezTo>
                  <a:pt x="10032535" y="6414203"/>
                  <a:pt x="10036861" y="6420907"/>
                  <a:pt x="10036861" y="6424757"/>
                </a:cubicBezTo>
                <a:cubicBezTo>
                  <a:pt x="10036861" y="6428608"/>
                  <a:pt x="10033316" y="6430142"/>
                  <a:pt x="10020054" y="6430142"/>
                </a:cubicBezTo>
                <a:lnTo>
                  <a:pt x="10012360" y="6430142"/>
                </a:lnTo>
                <a:lnTo>
                  <a:pt x="10012360" y="6441695"/>
                </a:lnTo>
                <a:lnTo>
                  <a:pt x="10106323" y="6441695"/>
                </a:lnTo>
                <a:lnTo>
                  <a:pt x="10106323" y="6430142"/>
                </a:lnTo>
                <a:cubicBezTo>
                  <a:pt x="10087566" y="6429358"/>
                  <a:pt x="10081679" y="6423723"/>
                  <a:pt x="10066610" y="6402151"/>
                </a:cubicBezTo>
                <a:lnTo>
                  <a:pt x="10016969" y="6330837"/>
                </a:lnTo>
                <a:lnTo>
                  <a:pt x="10034698" y="6315433"/>
                </a:lnTo>
                <a:cubicBezTo>
                  <a:pt x="10065334" y="6288691"/>
                  <a:pt x="10068667" y="6285410"/>
                  <a:pt x="10092140" y="6283342"/>
                </a:cubicBezTo>
                <a:lnTo>
                  <a:pt x="10092140" y="6271753"/>
                </a:lnTo>
                <a:lnTo>
                  <a:pt x="10014771" y="6271753"/>
                </a:lnTo>
                <a:lnTo>
                  <a:pt x="10014771" y="6283342"/>
                </a:lnTo>
                <a:cubicBezTo>
                  <a:pt x="10023458" y="6283342"/>
                  <a:pt x="10031897" y="6285410"/>
                  <a:pt x="10031897" y="6292328"/>
                </a:cubicBezTo>
                <a:cubicBezTo>
                  <a:pt x="10031897" y="6298496"/>
                  <a:pt x="10027288" y="6303025"/>
                  <a:pt x="10021437" y="6308266"/>
                </a:cubicBezTo>
                <a:lnTo>
                  <a:pt x="9968818" y="6354620"/>
                </a:lnTo>
                <a:lnTo>
                  <a:pt x="9968818" y="6303274"/>
                </a:lnTo>
                <a:cubicBezTo>
                  <a:pt x="9968818" y="6289938"/>
                  <a:pt x="9971123" y="6283271"/>
                  <a:pt x="9993319" y="6283271"/>
                </a:cubicBezTo>
                <a:lnTo>
                  <a:pt x="9993319" y="6271682"/>
                </a:lnTo>
                <a:close/>
                <a:moveTo>
                  <a:pt x="10455013" y="6271540"/>
                </a:moveTo>
                <a:lnTo>
                  <a:pt x="10398706" y="6391632"/>
                </a:lnTo>
                <a:lnTo>
                  <a:pt x="10342541" y="6271682"/>
                </a:lnTo>
                <a:lnTo>
                  <a:pt x="10280738" y="6271682"/>
                </a:lnTo>
                <a:lnTo>
                  <a:pt x="10280738" y="6283271"/>
                </a:lnTo>
                <a:cubicBezTo>
                  <a:pt x="10305027" y="6283271"/>
                  <a:pt x="10305027" y="6290402"/>
                  <a:pt x="10305027" y="6308409"/>
                </a:cubicBezTo>
                <a:lnTo>
                  <a:pt x="10305027" y="6404683"/>
                </a:lnTo>
                <a:cubicBezTo>
                  <a:pt x="10305027" y="6422155"/>
                  <a:pt x="10304744" y="6430106"/>
                  <a:pt x="10280738" y="6430106"/>
                </a:cubicBezTo>
                <a:lnTo>
                  <a:pt x="10280738" y="6441659"/>
                </a:lnTo>
                <a:lnTo>
                  <a:pt x="10343321" y="6441659"/>
                </a:lnTo>
                <a:lnTo>
                  <a:pt x="10343321" y="6430106"/>
                </a:lnTo>
                <a:cubicBezTo>
                  <a:pt x="10319033" y="6430106"/>
                  <a:pt x="10318785" y="6422155"/>
                  <a:pt x="10318785" y="6404683"/>
                </a:cubicBezTo>
                <a:lnTo>
                  <a:pt x="10318785" y="6303560"/>
                </a:lnTo>
                <a:lnTo>
                  <a:pt x="10383388" y="6441695"/>
                </a:lnTo>
                <a:lnTo>
                  <a:pt x="10391189" y="6441695"/>
                </a:lnTo>
                <a:lnTo>
                  <a:pt x="10455013" y="6303560"/>
                </a:lnTo>
                <a:lnTo>
                  <a:pt x="10455013" y="6410103"/>
                </a:lnTo>
                <a:cubicBezTo>
                  <a:pt x="10455013" y="6422939"/>
                  <a:pt x="10452992" y="6430142"/>
                  <a:pt x="10430760" y="6430142"/>
                </a:cubicBezTo>
                <a:lnTo>
                  <a:pt x="10430760" y="6441695"/>
                </a:lnTo>
                <a:lnTo>
                  <a:pt x="10515291" y="6441695"/>
                </a:lnTo>
                <a:lnTo>
                  <a:pt x="10515291" y="6430142"/>
                </a:lnTo>
                <a:cubicBezTo>
                  <a:pt x="10492314" y="6430142"/>
                  <a:pt x="10490470" y="6422440"/>
                  <a:pt x="10490470" y="6410103"/>
                </a:cubicBezTo>
                <a:lnTo>
                  <a:pt x="10490470" y="6303132"/>
                </a:lnTo>
                <a:cubicBezTo>
                  <a:pt x="10490470" y="6290046"/>
                  <a:pt x="10492775" y="6283128"/>
                  <a:pt x="10515291" y="6283128"/>
                </a:cubicBezTo>
                <a:lnTo>
                  <a:pt x="10515291" y="6271540"/>
                </a:lnTo>
                <a:close/>
                <a:moveTo>
                  <a:pt x="9671329" y="6269044"/>
                </a:moveTo>
                <a:cubicBezTo>
                  <a:pt x="9666394" y="6271353"/>
                  <a:pt x="9661781" y="6274302"/>
                  <a:pt x="9657607" y="6277815"/>
                </a:cubicBezTo>
                <a:cubicBezTo>
                  <a:pt x="9643992" y="6289154"/>
                  <a:pt x="9633673" y="6306876"/>
                  <a:pt x="9633638" y="6332798"/>
                </a:cubicBezTo>
                <a:cubicBezTo>
                  <a:pt x="9633602" y="6358721"/>
                  <a:pt x="9645658" y="6376300"/>
                  <a:pt x="9660479" y="6386533"/>
                </a:cubicBezTo>
                <a:cubicBezTo>
                  <a:pt x="9666388" y="6390484"/>
                  <a:pt x="9672601" y="6393953"/>
                  <a:pt x="9679059" y="6396910"/>
                </a:cubicBezTo>
                <a:cubicBezTo>
                  <a:pt x="9686278" y="6399877"/>
                  <a:pt x="9693989" y="6401450"/>
                  <a:pt x="9701787" y="6401545"/>
                </a:cubicBezTo>
                <a:lnTo>
                  <a:pt x="9701787" y="6401331"/>
                </a:lnTo>
                <a:cubicBezTo>
                  <a:pt x="9719960" y="6401567"/>
                  <a:pt x="9737473" y="6394494"/>
                  <a:pt x="9750435" y="6381684"/>
                </a:cubicBezTo>
                <a:cubicBezTo>
                  <a:pt x="9752243" y="6380079"/>
                  <a:pt x="9752882" y="6378689"/>
                  <a:pt x="9752846" y="6378119"/>
                </a:cubicBezTo>
                <a:cubicBezTo>
                  <a:pt x="9752811" y="6377548"/>
                  <a:pt x="9752846" y="6377762"/>
                  <a:pt x="9752669" y="6377691"/>
                </a:cubicBezTo>
                <a:cubicBezTo>
                  <a:pt x="9752492" y="6377619"/>
                  <a:pt x="9752385" y="6377691"/>
                  <a:pt x="9752031" y="6377691"/>
                </a:cubicBezTo>
                <a:cubicBezTo>
                  <a:pt x="9750791" y="6377827"/>
                  <a:pt x="9749626" y="6378350"/>
                  <a:pt x="9748698" y="6379188"/>
                </a:cubicBezTo>
                <a:cubicBezTo>
                  <a:pt x="9736414" y="6388996"/>
                  <a:pt x="9721229" y="6394404"/>
                  <a:pt x="9705546" y="6394556"/>
                </a:cubicBezTo>
                <a:cubicBezTo>
                  <a:pt x="9697917" y="6394715"/>
                  <a:pt x="9690409" y="6392620"/>
                  <a:pt x="9683952" y="6388531"/>
                </a:cubicBezTo>
                <a:cubicBezTo>
                  <a:pt x="9677709" y="6384421"/>
                  <a:pt x="9672276" y="6379187"/>
                  <a:pt x="9667925" y="6373091"/>
                </a:cubicBezTo>
                <a:cubicBezTo>
                  <a:pt x="9647247" y="6347942"/>
                  <a:pt x="9647682" y="6311445"/>
                  <a:pt x="9668954" y="6286801"/>
                </a:cubicBezTo>
                <a:cubicBezTo>
                  <a:pt x="9673276" y="6281481"/>
                  <a:pt x="9678411" y="6276883"/>
                  <a:pt x="9684165" y="6273180"/>
                </a:cubicBezTo>
                <a:cubicBezTo>
                  <a:pt x="9680195" y="6270973"/>
                  <a:pt x="9675835" y="6269568"/>
                  <a:pt x="9671329" y="6269044"/>
                </a:cubicBezTo>
                <a:close/>
                <a:moveTo>
                  <a:pt x="10189081" y="6268580"/>
                </a:moveTo>
                <a:cubicBezTo>
                  <a:pt x="10126285" y="6268580"/>
                  <a:pt x="10095615" y="6312509"/>
                  <a:pt x="10095615" y="6356403"/>
                </a:cubicBezTo>
                <a:cubicBezTo>
                  <a:pt x="10095615" y="6396446"/>
                  <a:pt x="10122952" y="6444726"/>
                  <a:pt x="10190109" y="6444726"/>
                </a:cubicBezTo>
                <a:cubicBezTo>
                  <a:pt x="10251912" y="6444726"/>
                  <a:pt x="10284320" y="6401937"/>
                  <a:pt x="10284320" y="6356653"/>
                </a:cubicBezTo>
                <a:cubicBezTo>
                  <a:pt x="10284249" y="6325881"/>
                  <a:pt x="10265350" y="6268580"/>
                  <a:pt x="10189081" y="6268580"/>
                </a:cubicBezTo>
                <a:close/>
                <a:moveTo>
                  <a:pt x="9701149" y="6261556"/>
                </a:moveTo>
                <a:cubicBezTo>
                  <a:pt x="9697797" y="6261592"/>
                  <a:pt x="9694453" y="6261902"/>
                  <a:pt x="9691150" y="6262483"/>
                </a:cubicBezTo>
                <a:cubicBezTo>
                  <a:pt x="9695232" y="6263518"/>
                  <a:pt x="9699199" y="6264963"/>
                  <a:pt x="9702993" y="6266797"/>
                </a:cubicBezTo>
                <a:cubicBezTo>
                  <a:pt x="9703843" y="6266746"/>
                  <a:pt x="9704695" y="6266746"/>
                  <a:pt x="9705546" y="6266797"/>
                </a:cubicBezTo>
                <a:cubicBezTo>
                  <a:pt x="9728948" y="6266797"/>
                  <a:pt x="9742847" y="6280062"/>
                  <a:pt x="9752811" y="6289903"/>
                </a:cubicBezTo>
                <a:cubicBezTo>
                  <a:pt x="9753292" y="6290435"/>
                  <a:pt x="9753923" y="6290808"/>
                  <a:pt x="9754619" y="6290973"/>
                </a:cubicBezTo>
                <a:lnTo>
                  <a:pt x="9754654" y="6290866"/>
                </a:lnTo>
                <a:cubicBezTo>
                  <a:pt x="9754674" y="6290772"/>
                  <a:pt x="9754674" y="6290674"/>
                  <a:pt x="9754654" y="6290581"/>
                </a:cubicBezTo>
                <a:cubicBezTo>
                  <a:pt x="9754629" y="6290132"/>
                  <a:pt x="9754508" y="6289694"/>
                  <a:pt x="9754300" y="6289297"/>
                </a:cubicBezTo>
                <a:cubicBezTo>
                  <a:pt x="9752953" y="6286444"/>
                  <a:pt x="9747208" y="6274036"/>
                  <a:pt x="9745719" y="6271147"/>
                </a:cubicBezTo>
                <a:cubicBezTo>
                  <a:pt x="9745454" y="6270589"/>
                  <a:pt x="9745146" y="6270053"/>
                  <a:pt x="9744797" y="6269543"/>
                </a:cubicBezTo>
                <a:cubicBezTo>
                  <a:pt x="9744443" y="6269079"/>
                  <a:pt x="9744124" y="6268901"/>
                  <a:pt x="9744017" y="6268937"/>
                </a:cubicBezTo>
                <a:cubicBezTo>
                  <a:pt x="9744017" y="6268937"/>
                  <a:pt x="9743734" y="6269222"/>
                  <a:pt x="9743556" y="6269793"/>
                </a:cubicBezTo>
                <a:cubicBezTo>
                  <a:pt x="9743458" y="6270481"/>
                  <a:pt x="9743163" y="6271125"/>
                  <a:pt x="9742705" y="6271647"/>
                </a:cubicBezTo>
                <a:cubicBezTo>
                  <a:pt x="9742227" y="6272068"/>
                  <a:pt x="9741603" y="6272286"/>
                  <a:pt x="9740968" y="6272253"/>
                </a:cubicBezTo>
                <a:cubicBezTo>
                  <a:pt x="9740381" y="6272196"/>
                  <a:pt x="9739813" y="6272013"/>
                  <a:pt x="9739301" y="6271718"/>
                </a:cubicBezTo>
                <a:lnTo>
                  <a:pt x="9737138" y="6270470"/>
                </a:lnTo>
                <a:cubicBezTo>
                  <a:pt x="9726207" y="6264173"/>
                  <a:pt x="9713738" y="6261085"/>
                  <a:pt x="9701149" y="6261556"/>
                </a:cubicBezTo>
                <a:close/>
                <a:moveTo>
                  <a:pt x="9672464" y="6261449"/>
                </a:moveTo>
                <a:cubicBezTo>
                  <a:pt x="9663559" y="6261313"/>
                  <a:pt x="9654700" y="6262762"/>
                  <a:pt x="9646296" y="6265728"/>
                </a:cubicBezTo>
                <a:cubicBezTo>
                  <a:pt x="9642148" y="6267382"/>
                  <a:pt x="9638130" y="6269348"/>
                  <a:pt x="9634276" y="6271611"/>
                </a:cubicBezTo>
                <a:cubicBezTo>
                  <a:pt x="9633790" y="6271905"/>
                  <a:pt x="9633245" y="6272088"/>
                  <a:pt x="9632681" y="6272146"/>
                </a:cubicBezTo>
                <a:cubicBezTo>
                  <a:pt x="9631756" y="6272212"/>
                  <a:pt x="9630880" y="6271722"/>
                  <a:pt x="9630447" y="6270898"/>
                </a:cubicBezTo>
                <a:cubicBezTo>
                  <a:pt x="9630163" y="6270220"/>
                  <a:pt x="9630092" y="6269578"/>
                  <a:pt x="9629915" y="6269222"/>
                </a:cubicBezTo>
                <a:cubicBezTo>
                  <a:pt x="9629866" y="6269063"/>
                  <a:pt x="9629766" y="6268925"/>
                  <a:pt x="9629631" y="6268830"/>
                </a:cubicBezTo>
                <a:cubicBezTo>
                  <a:pt x="9629631" y="6268830"/>
                  <a:pt x="9629206" y="6268830"/>
                  <a:pt x="9628851" y="6269436"/>
                </a:cubicBezTo>
                <a:cubicBezTo>
                  <a:pt x="9628490" y="6269937"/>
                  <a:pt x="9628180" y="6270475"/>
                  <a:pt x="9627929" y="6271041"/>
                </a:cubicBezTo>
                <a:cubicBezTo>
                  <a:pt x="9626582" y="6273929"/>
                  <a:pt x="9620838" y="6286337"/>
                  <a:pt x="9619313" y="6289190"/>
                </a:cubicBezTo>
                <a:lnTo>
                  <a:pt x="9618990" y="6290361"/>
                </a:lnTo>
                <a:lnTo>
                  <a:pt x="9618826" y="6290456"/>
                </a:lnTo>
                <a:lnTo>
                  <a:pt x="9618426" y="6290402"/>
                </a:lnTo>
                <a:cubicBezTo>
                  <a:pt x="9618394" y="6290495"/>
                  <a:pt x="9618394" y="6290595"/>
                  <a:pt x="9618426" y="6290687"/>
                </a:cubicBezTo>
                <a:lnTo>
                  <a:pt x="9618826" y="6290456"/>
                </a:lnTo>
                <a:lnTo>
                  <a:pt x="9618958" y="6290473"/>
                </a:lnTo>
                <a:lnTo>
                  <a:pt x="9618990" y="6290361"/>
                </a:lnTo>
                <a:lnTo>
                  <a:pt x="9620270" y="6289618"/>
                </a:lnTo>
                <a:cubicBezTo>
                  <a:pt x="9630234" y="6279777"/>
                  <a:pt x="9644098" y="6266512"/>
                  <a:pt x="9667500" y="6266512"/>
                </a:cubicBezTo>
                <a:cubicBezTo>
                  <a:pt x="9681151" y="6266512"/>
                  <a:pt x="9694377" y="6274499"/>
                  <a:pt x="9704163" y="6286587"/>
                </a:cubicBezTo>
                <a:cubicBezTo>
                  <a:pt x="9725434" y="6311231"/>
                  <a:pt x="9725869" y="6347728"/>
                  <a:pt x="9705191" y="6372877"/>
                </a:cubicBezTo>
                <a:cubicBezTo>
                  <a:pt x="9700735" y="6378924"/>
                  <a:pt x="9695292" y="6384169"/>
                  <a:pt x="9689093" y="6388388"/>
                </a:cubicBezTo>
                <a:cubicBezTo>
                  <a:pt x="9690890" y="6389490"/>
                  <a:pt x="9692820" y="6390353"/>
                  <a:pt x="9694838" y="6390955"/>
                </a:cubicBezTo>
                <a:cubicBezTo>
                  <a:pt x="9697606" y="6391960"/>
                  <a:pt x="9700555" y="6392361"/>
                  <a:pt x="9703489" y="6392132"/>
                </a:cubicBezTo>
                <a:cubicBezTo>
                  <a:pt x="9706671" y="6390433"/>
                  <a:pt x="9709718" y="6388490"/>
                  <a:pt x="9712602" y="6386320"/>
                </a:cubicBezTo>
                <a:cubicBezTo>
                  <a:pt x="9730003" y="6374137"/>
                  <a:pt x="9740279" y="6354083"/>
                  <a:pt x="9740046" y="6332763"/>
                </a:cubicBezTo>
                <a:cubicBezTo>
                  <a:pt x="9740046" y="6306840"/>
                  <a:pt x="9729692" y="6289119"/>
                  <a:pt x="9716077" y="6277779"/>
                </a:cubicBezTo>
                <a:cubicBezTo>
                  <a:pt x="9703767" y="6267579"/>
                  <a:pt x="9688410" y="6261829"/>
                  <a:pt x="9672464" y="6261449"/>
                </a:cubicBezTo>
                <a:close/>
                <a:moveTo>
                  <a:pt x="9686080" y="6240910"/>
                </a:moveTo>
                <a:cubicBezTo>
                  <a:pt x="9683690" y="6240910"/>
                  <a:pt x="9681754" y="6242858"/>
                  <a:pt x="9681754" y="6245260"/>
                </a:cubicBezTo>
                <a:cubicBezTo>
                  <a:pt x="9681754" y="6247663"/>
                  <a:pt x="9683690" y="6249611"/>
                  <a:pt x="9686080" y="6249611"/>
                </a:cubicBezTo>
                <a:cubicBezTo>
                  <a:pt x="9688469" y="6249611"/>
                  <a:pt x="9690405" y="6247663"/>
                  <a:pt x="9690405" y="6245260"/>
                </a:cubicBezTo>
                <a:cubicBezTo>
                  <a:pt x="9690405" y="6242858"/>
                  <a:pt x="9688469" y="6240910"/>
                  <a:pt x="9686080" y="6240910"/>
                </a:cubicBezTo>
                <a:close/>
                <a:moveTo>
                  <a:pt x="9685690" y="6238985"/>
                </a:moveTo>
                <a:cubicBezTo>
                  <a:pt x="9689136" y="6238985"/>
                  <a:pt x="9691930" y="6241795"/>
                  <a:pt x="9691930" y="6245261"/>
                </a:cubicBezTo>
                <a:cubicBezTo>
                  <a:pt x="9691930" y="6248726"/>
                  <a:pt x="9689136" y="6251536"/>
                  <a:pt x="9685690" y="6251536"/>
                </a:cubicBezTo>
                <a:cubicBezTo>
                  <a:pt x="9682243" y="6251536"/>
                  <a:pt x="9679449" y="6248727"/>
                  <a:pt x="9679449" y="6245261"/>
                </a:cubicBezTo>
                <a:cubicBezTo>
                  <a:pt x="9679449" y="6241795"/>
                  <a:pt x="9682243" y="6238985"/>
                  <a:pt x="9685690" y="6238985"/>
                </a:cubicBezTo>
                <a:close/>
                <a:moveTo>
                  <a:pt x="9748981" y="6235669"/>
                </a:moveTo>
                <a:lnTo>
                  <a:pt x="9749017" y="6254888"/>
                </a:lnTo>
                <a:cubicBezTo>
                  <a:pt x="9750435" y="6254674"/>
                  <a:pt x="9755186" y="6254139"/>
                  <a:pt x="9758200" y="6253747"/>
                </a:cubicBezTo>
                <a:lnTo>
                  <a:pt x="9760682" y="6253354"/>
                </a:lnTo>
                <a:cubicBezTo>
                  <a:pt x="9761338" y="6253148"/>
                  <a:pt x="9761951" y="6252821"/>
                  <a:pt x="9762491" y="6252392"/>
                </a:cubicBezTo>
                <a:cubicBezTo>
                  <a:pt x="9763094" y="6251964"/>
                  <a:pt x="9763484" y="6251465"/>
                  <a:pt x="9763484" y="6251251"/>
                </a:cubicBezTo>
                <a:cubicBezTo>
                  <a:pt x="9763484" y="6251037"/>
                  <a:pt x="9763484" y="6248042"/>
                  <a:pt x="9763696" y="6245403"/>
                </a:cubicBezTo>
                <a:cubicBezTo>
                  <a:pt x="9763909" y="6242765"/>
                  <a:pt x="9763696" y="6240019"/>
                  <a:pt x="9763696" y="6239448"/>
                </a:cubicBezTo>
                <a:cubicBezTo>
                  <a:pt x="9763696" y="6238878"/>
                  <a:pt x="9763413" y="6238093"/>
                  <a:pt x="9762703" y="6237880"/>
                </a:cubicBezTo>
                <a:cubicBezTo>
                  <a:pt x="9758188" y="6236813"/>
                  <a:pt x="9753602" y="6236074"/>
                  <a:pt x="9748981" y="6235669"/>
                </a:cubicBezTo>
                <a:close/>
                <a:moveTo>
                  <a:pt x="9625376" y="6235669"/>
                </a:moveTo>
                <a:cubicBezTo>
                  <a:pt x="9620816" y="6236088"/>
                  <a:pt x="9616290" y="6236826"/>
                  <a:pt x="9611831" y="6237880"/>
                </a:cubicBezTo>
                <a:cubicBezTo>
                  <a:pt x="9611158" y="6238093"/>
                  <a:pt x="9610909" y="6238486"/>
                  <a:pt x="9610874" y="6239448"/>
                </a:cubicBezTo>
                <a:cubicBezTo>
                  <a:pt x="9610839" y="6240411"/>
                  <a:pt x="9610874" y="6242729"/>
                  <a:pt x="9610874" y="6245403"/>
                </a:cubicBezTo>
                <a:cubicBezTo>
                  <a:pt x="9610874" y="6248077"/>
                  <a:pt x="9610874" y="6250823"/>
                  <a:pt x="9611087" y="6251251"/>
                </a:cubicBezTo>
                <a:lnTo>
                  <a:pt x="9611122" y="6251251"/>
                </a:lnTo>
                <a:cubicBezTo>
                  <a:pt x="9611367" y="6252244"/>
                  <a:pt x="9612104" y="6253039"/>
                  <a:pt x="9613072" y="6253354"/>
                </a:cubicBezTo>
                <a:lnTo>
                  <a:pt x="9615555" y="6253747"/>
                </a:lnTo>
                <a:lnTo>
                  <a:pt x="9619916" y="6254317"/>
                </a:lnTo>
                <a:cubicBezTo>
                  <a:pt x="9621746" y="6254448"/>
                  <a:pt x="9623569" y="6254674"/>
                  <a:pt x="9625376" y="6254995"/>
                </a:cubicBezTo>
                <a:close/>
                <a:moveTo>
                  <a:pt x="9644062" y="6235063"/>
                </a:moveTo>
                <a:lnTo>
                  <a:pt x="9635907" y="6235384"/>
                </a:lnTo>
                <a:lnTo>
                  <a:pt x="9635907" y="6255138"/>
                </a:lnTo>
                <a:lnTo>
                  <a:pt x="9644062" y="6255138"/>
                </a:lnTo>
                <a:close/>
                <a:moveTo>
                  <a:pt x="9729373" y="6235027"/>
                </a:moveTo>
                <a:lnTo>
                  <a:pt x="9729373" y="6255280"/>
                </a:lnTo>
                <a:lnTo>
                  <a:pt x="9737954" y="6255280"/>
                </a:lnTo>
                <a:lnTo>
                  <a:pt x="9737954" y="6235384"/>
                </a:lnTo>
                <a:close/>
                <a:moveTo>
                  <a:pt x="9627681" y="6232852"/>
                </a:moveTo>
                <a:cubicBezTo>
                  <a:pt x="9627633" y="6233123"/>
                  <a:pt x="9627633" y="6233401"/>
                  <a:pt x="9627681" y="6233672"/>
                </a:cubicBezTo>
                <a:lnTo>
                  <a:pt x="9627681" y="6256992"/>
                </a:lnTo>
                <a:cubicBezTo>
                  <a:pt x="9627673" y="6257345"/>
                  <a:pt x="9627772" y="6257694"/>
                  <a:pt x="9627965" y="6257990"/>
                </a:cubicBezTo>
                <a:lnTo>
                  <a:pt x="9634063" y="6257990"/>
                </a:lnTo>
                <a:cubicBezTo>
                  <a:pt x="9634191" y="6257723"/>
                  <a:pt x="9634252" y="6257430"/>
                  <a:pt x="9634241" y="6257134"/>
                </a:cubicBezTo>
                <a:lnTo>
                  <a:pt x="9634241" y="6233815"/>
                </a:lnTo>
                <a:cubicBezTo>
                  <a:pt x="9634262" y="6233470"/>
                  <a:pt x="9634162" y="6233129"/>
                  <a:pt x="9633957" y="6232852"/>
                </a:cubicBezTo>
                <a:close/>
                <a:moveTo>
                  <a:pt x="9646615" y="6232745"/>
                </a:moveTo>
                <a:cubicBezTo>
                  <a:pt x="9646477" y="6232996"/>
                  <a:pt x="9646404" y="6233278"/>
                  <a:pt x="9646402" y="6233565"/>
                </a:cubicBezTo>
                <a:lnTo>
                  <a:pt x="9646402" y="6256885"/>
                </a:lnTo>
                <a:cubicBezTo>
                  <a:pt x="9646373" y="6257236"/>
                  <a:pt x="9646488" y="6257584"/>
                  <a:pt x="9646722" y="6257847"/>
                </a:cubicBezTo>
                <a:lnTo>
                  <a:pt x="9652927" y="6257847"/>
                </a:lnTo>
                <a:lnTo>
                  <a:pt x="9652998" y="6257883"/>
                </a:lnTo>
                <a:cubicBezTo>
                  <a:pt x="9652998" y="6257883"/>
                  <a:pt x="9652998" y="6257883"/>
                  <a:pt x="9653175" y="6257883"/>
                </a:cubicBezTo>
                <a:cubicBezTo>
                  <a:pt x="9653226" y="6257600"/>
                  <a:pt x="9653226" y="6257310"/>
                  <a:pt x="9653175" y="6257027"/>
                </a:cubicBezTo>
                <a:lnTo>
                  <a:pt x="9653175" y="6233708"/>
                </a:lnTo>
                <a:cubicBezTo>
                  <a:pt x="9653186" y="6233359"/>
                  <a:pt x="9653073" y="6233017"/>
                  <a:pt x="9652856" y="6232745"/>
                </a:cubicBezTo>
                <a:close/>
                <a:moveTo>
                  <a:pt x="9740153" y="6232566"/>
                </a:moveTo>
                <a:cubicBezTo>
                  <a:pt x="9740014" y="6232818"/>
                  <a:pt x="9739941" y="6233100"/>
                  <a:pt x="9739940" y="6233387"/>
                </a:cubicBezTo>
                <a:lnTo>
                  <a:pt x="9739940" y="6256707"/>
                </a:lnTo>
                <a:cubicBezTo>
                  <a:pt x="9739923" y="6257067"/>
                  <a:pt x="9740036" y="6257422"/>
                  <a:pt x="9740259" y="6257705"/>
                </a:cubicBezTo>
                <a:lnTo>
                  <a:pt x="9746499" y="6257705"/>
                </a:lnTo>
                <a:cubicBezTo>
                  <a:pt x="9746627" y="6257438"/>
                  <a:pt x="9746688" y="6257144"/>
                  <a:pt x="9746677" y="6256849"/>
                </a:cubicBezTo>
                <a:lnTo>
                  <a:pt x="9746677" y="6233529"/>
                </a:lnTo>
                <a:cubicBezTo>
                  <a:pt x="9746698" y="6233185"/>
                  <a:pt x="9746598" y="6232844"/>
                  <a:pt x="9746393" y="6232567"/>
                </a:cubicBezTo>
                <a:close/>
                <a:moveTo>
                  <a:pt x="9720793" y="6232424"/>
                </a:moveTo>
                <a:cubicBezTo>
                  <a:pt x="9720626" y="6232664"/>
                  <a:pt x="9720539" y="6232951"/>
                  <a:pt x="9720544" y="6233244"/>
                </a:cubicBezTo>
                <a:lnTo>
                  <a:pt x="9720544" y="6256564"/>
                </a:lnTo>
                <a:cubicBezTo>
                  <a:pt x="9720544" y="6256922"/>
                  <a:pt x="9720656" y="6257271"/>
                  <a:pt x="9720864" y="6257562"/>
                </a:cubicBezTo>
                <a:lnTo>
                  <a:pt x="9727139" y="6257562"/>
                </a:lnTo>
                <a:cubicBezTo>
                  <a:pt x="9727281" y="6257299"/>
                  <a:pt x="9727354" y="6257005"/>
                  <a:pt x="9727352" y="6256707"/>
                </a:cubicBezTo>
                <a:lnTo>
                  <a:pt x="9727352" y="6233387"/>
                </a:lnTo>
                <a:cubicBezTo>
                  <a:pt x="9727356" y="6233044"/>
                  <a:pt x="9727257" y="6232709"/>
                  <a:pt x="9727069" y="6232424"/>
                </a:cubicBezTo>
                <a:close/>
                <a:moveTo>
                  <a:pt x="9682038" y="6209924"/>
                </a:moveTo>
                <a:cubicBezTo>
                  <a:pt x="9679356" y="6209851"/>
                  <a:pt x="9676835" y="6211207"/>
                  <a:pt x="9675407" y="6213490"/>
                </a:cubicBezTo>
                <a:cubicBezTo>
                  <a:pt x="9674295" y="6215117"/>
                  <a:pt x="9673635" y="6217012"/>
                  <a:pt x="9673492" y="6218981"/>
                </a:cubicBezTo>
                <a:lnTo>
                  <a:pt x="9673492" y="6234742"/>
                </a:lnTo>
                <a:lnTo>
                  <a:pt x="9655444" y="6234742"/>
                </a:lnTo>
                <a:lnTo>
                  <a:pt x="9654983" y="6255458"/>
                </a:lnTo>
                <a:lnTo>
                  <a:pt x="9673492" y="6255458"/>
                </a:lnTo>
                <a:lnTo>
                  <a:pt x="9673492" y="6258668"/>
                </a:lnTo>
                <a:cubicBezTo>
                  <a:pt x="9677825" y="6258798"/>
                  <a:pt x="9682135" y="6259348"/>
                  <a:pt x="9686363" y="6260308"/>
                </a:cubicBezTo>
                <a:cubicBezTo>
                  <a:pt x="9689962" y="6259528"/>
                  <a:pt x="9693612" y="6259004"/>
                  <a:pt x="9697284" y="6258739"/>
                </a:cubicBezTo>
                <a:lnTo>
                  <a:pt x="9697284" y="6255458"/>
                </a:lnTo>
                <a:lnTo>
                  <a:pt x="9718098" y="6255458"/>
                </a:lnTo>
                <a:lnTo>
                  <a:pt x="9718098" y="6234742"/>
                </a:lnTo>
                <a:lnTo>
                  <a:pt x="9698773" y="6234742"/>
                </a:lnTo>
                <a:lnTo>
                  <a:pt x="9698773" y="6218981"/>
                </a:lnTo>
                <a:cubicBezTo>
                  <a:pt x="9698647" y="6217015"/>
                  <a:pt x="9697998" y="6215118"/>
                  <a:pt x="9696894" y="6213490"/>
                </a:cubicBezTo>
                <a:cubicBezTo>
                  <a:pt x="9695445" y="6211212"/>
                  <a:pt x="9692917" y="6209860"/>
                  <a:pt x="9690228" y="6209924"/>
                </a:cubicBezTo>
                <a:close/>
                <a:moveTo>
                  <a:pt x="9688637" y="6184594"/>
                </a:moveTo>
                <a:cubicBezTo>
                  <a:pt x="9682314" y="6183991"/>
                  <a:pt x="9675761" y="6185813"/>
                  <a:pt x="9670478" y="6190204"/>
                </a:cubicBezTo>
                <a:cubicBezTo>
                  <a:pt x="9659913" y="6198987"/>
                  <a:pt x="9658428" y="6214721"/>
                  <a:pt x="9667162" y="6225345"/>
                </a:cubicBezTo>
                <a:cubicBezTo>
                  <a:pt x="9668160" y="6226560"/>
                  <a:pt x="9669271" y="6227676"/>
                  <a:pt x="9670478" y="6228680"/>
                </a:cubicBezTo>
                <a:lnTo>
                  <a:pt x="9670478" y="6215415"/>
                </a:lnTo>
                <a:cubicBezTo>
                  <a:pt x="9667218" y="6206613"/>
                  <a:pt x="9671671" y="6196819"/>
                  <a:pt x="9680425" y="6193541"/>
                </a:cubicBezTo>
                <a:cubicBezTo>
                  <a:pt x="9689178" y="6190262"/>
                  <a:pt x="9698917" y="6194740"/>
                  <a:pt x="9702177" y="6203543"/>
                </a:cubicBezTo>
                <a:cubicBezTo>
                  <a:pt x="9702887" y="6205459"/>
                  <a:pt x="9703247" y="6207488"/>
                  <a:pt x="9703241" y="6209532"/>
                </a:cubicBezTo>
                <a:cubicBezTo>
                  <a:pt x="9703248" y="6211618"/>
                  <a:pt x="9702864" y="6213687"/>
                  <a:pt x="9702107" y="6215629"/>
                </a:cubicBezTo>
                <a:lnTo>
                  <a:pt x="9702107" y="6228680"/>
                </a:lnTo>
                <a:cubicBezTo>
                  <a:pt x="9712672" y="6219897"/>
                  <a:pt x="9714157" y="6204164"/>
                  <a:pt x="9705422" y="6193539"/>
                </a:cubicBezTo>
                <a:cubicBezTo>
                  <a:pt x="9701055" y="6188227"/>
                  <a:pt x="9694961" y="6185198"/>
                  <a:pt x="9688637" y="6184594"/>
                </a:cubicBezTo>
                <a:close/>
                <a:moveTo>
                  <a:pt x="9671471" y="6173198"/>
                </a:moveTo>
                <a:cubicBezTo>
                  <a:pt x="9672568" y="6173179"/>
                  <a:pt x="9673472" y="6174057"/>
                  <a:pt x="9673492" y="6175159"/>
                </a:cubicBezTo>
                <a:cubicBezTo>
                  <a:pt x="9673492" y="6175171"/>
                  <a:pt x="9673492" y="6175182"/>
                  <a:pt x="9673492" y="6175195"/>
                </a:cubicBezTo>
                <a:cubicBezTo>
                  <a:pt x="9673512" y="6176277"/>
                  <a:pt x="9672655" y="6177171"/>
                  <a:pt x="9671578" y="6177191"/>
                </a:cubicBezTo>
                <a:cubicBezTo>
                  <a:pt x="9671566" y="6177191"/>
                  <a:pt x="9671554" y="6177191"/>
                  <a:pt x="9671542" y="6177191"/>
                </a:cubicBezTo>
                <a:cubicBezTo>
                  <a:pt x="9670445" y="6177211"/>
                  <a:pt x="9669541" y="6176333"/>
                  <a:pt x="9669521" y="6175231"/>
                </a:cubicBezTo>
                <a:cubicBezTo>
                  <a:pt x="9669501" y="6174128"/>
                  <a:pt x="9670375" y="6173218"/>
                  <a:pt x="9671471" y="6173198"/>
                </a:cubicBezTo>
                <a:close/>
                <a:moveTo>
                  <a:pt x="9728558" y="6173197"/>
                </a:moveTo>
                <a:cubicBezTo>
                  <a:pt x="9729654" y="6173197"/>
                  <a:pt x="9730544" y="6174092"/>
                  <a:pt x="9730544" y="6175195"/>
                </a:cubicBezTo>
                <a:cubicBezTo>
                  <a:pt x="9730563" y="6176277"/>
                  <a:pt x="9729706" y="6177171"/>
                  <a:pt x="9728629" y="6177191"/>
                </a:cubicBezTo>
                <a:cubicBezTo>
                  <a:pt x="9728605" y="6177192"/>
                  <a:pt x="9728582" y="6177192"/>
                  <a:pt x="9728558" y="6177191"/>
                </a:cubicBezTo>
                <a:cubicBezTo>
                  <a:pt x="9727461" y="6177191"/>
                  <a:pt x="9726572" y="6176297"/>
                  <a:pt x="9726572" y="6175195"/>
                </a:cubicBezTo>
                <a:cubicBezTo>
                  <a:pt x="9726572" y="6174092"/>
                  <a:pt x="9727461" y="6173197"/>
                  <a:pt x="9728558" y="6173197"/>
                </a:cubicBezTo>
                <a:close/>
                <a:moveTo>
                  <a:pt x="9699979" y="6173197"/>
                </a:moveTo>
                <a:cubicBezTo>
                  <a:pt x="9701075" y="6173197"/>
                  <a:pt x="9701964" y="6174092"/>
                  <a:pt x="9701964" y="6175195"/>
                </a:cubicBezTo>
                <a:cubicBezTo>
                  <a:pt x="9701964" y="6176297"/>
                  <a:pt x="9701075" y="6177191"/>
                  <a:pt x="9699979" y="6177191"/>
                </a:cubicBezTo>
                <a:cubicBezTo>
                  <a:pt x="9698882" y="6177191"/>
                  <a:pt x="9697993" y="6176297"/>
                  <a:pt x="9697993" y="6175195"/>
                </a:cubicBezTo>
                <a:cubicBezTo>
                  <a:pt x="9697993" y="6174092"/>
                  <a:pt x="9698882" y="6173197"/>
                  <a:pt x="9699979" y="6173197"/>
                </a:cubicBezTo>
                <a:close/>
                <a:moveTo>
                  <a:pt x="9642218" y="6173197"/>
                </a:moveTo>
                <a:cubicBezTo>
                  <a:pt x="9643315" y="6173197"/>
                  <a:pt x="9644204" y="6174092"/>
                  <a:pt x="9644204" y="6175195"/>
                </a:cubicBezTo>
                <a:cubicBezTo>
                  <a:pt x="9644204" y="6176297"/>
                  <a:pt x="9643315" y="6177191"/>
                  <a:pt x="9642218" y="6177191"/>
                </a:cubicBezTo>
                <a:cubicBezTo>
                  <a:pt x="9641122" y="6177191"/>
                  <a:pt x="9640233" y="6176297"/>
                  <a:pt x="9640233" y="6175195"/>
                </a:cubicBezTo>
                <a:cubicBezTo>
                  <a:pt x="9640233" y="6174092"/>
                  <a:pt x="9641122" y="6173197"/>
                  <a:pt x="9642218" y="6173197"/>
                </a:cubicBezTo>
                <a:close/>
                <a:moveTo>
                  <a:pt x="9707177" y="6169240"/>
                </a:moveTo>
                <a:lnTo>
                  <a:pt x="9721360" y="6169240"/>
                </a:lnTo>
                <a:cubicBezTo>
                  <a:pt x="9722032" y="6169220"/>
                  <a:pt x="9722598" y="6169741"/>
                  <a:pt x="9722636" y="6170416"/>
                </a:cubicBezTo>
                <a:lnTo>
                  <a:pt x="9722636" y="6174410"/>
                </a:lnTo>
                <a:cubicBezTo>
                  <a:pt x="9722618" y="6175079"/>
                  <a:pt x="9722063" y="6175607"/>
                  <a:pt x="9721398" y="6175588"/>
                </a:cubicBezTo>
                <a:cubicBezTo>
                  <a:pt x="9721385" y="6175588"/>
                  <a:pt x="9721373" y="6175588"/>
                  <a:pt x="9721360" y="6175587"/>
                </a:cubicBezTo>
                <a:lnTo>
                  <a:pt x="9707177" y="6175587"/>
                </a:lnTo>
                <a:cubicBezTo>
                  <a:pt x="9706505" y="6175607"/>
                  <a:pt x="9705939" y="6175085"/>
                  <a:pt x="9705900" y="6174410"/>
                </a:cubicBezTo>
                <a:lnTo>
                  <a:pt x="9705900" y="6170416"/>
                </a:lnTo>
                <a:cubicBezTo>
                  <a:pt x="9705939" y="6169741"/>
                  <a:pt x="9706505" y="6169220"/>
                  <a:pt x="9707177" y="6169240"/>
                </a:cubicBezTo>
                <a:close/>
                <a:moveTo>
                  <a:pt x="9649984" y="6169240"/>
                </a:moveTo>
                <a:lnTo>
                  <a:pt x="9664167" y="6169240"/>
                </a:lnTo>
                <a:cubicBezTo>
                  <a:pt x="9664846" y="6169218"/>
                  <a:pt x="9665422" y="6169736"/>
                  <a:pt x="9665479" y="6170416"/>
                </a:cubicBezTo>
                <a:lnTo>
                  <a:pt x="9665479" y="6174410"/>
                </a:lnTo>
                <a:cubicBezTo>
                  <a:pt x="9665441" y="6175098"/>
                  <a:pt x="9664855" y="6175625"/>
                  <a:pt x="9664171" y="6175587"/>
                </a:cubicBezTo>
                <a:cubicBezTo>
                  <a:pt x="9664170" y="6175587"/>
                  <a:pt x="9664168" y="6175587"/>
                  <a:pt x="9664167" y="6175587"/>
                </a:cubicBezTo>
                <a:lnTo>
                  <a:pt x="9649984" y="6175587"/>
                </a:lnTo>
                <a:cubicBezTo>
                  <a:pt x="9649319" y="6175626"/>
                  <a:pt x="9648748" y="6175117"/>
                  <a:pt x="9648709" y="6174448"/>
                </a:cubicBezTo>
                <a:cubicBezTo>
                  <a:pt x="9648708" y="6174435"/>
                  <a:pt x="9648708" y="6174423"/>
                  <a:pt x="9648707" y="6174410"/>
                </a:cubicBezTo>
                <a:lnTo>
                  <a:pt x="9648707" y="6170416"/>
                </a:lnTo>
                <a:cubicBezTo>
                  <a:pt x="9648746" y="6169741"/>
                  <a:pt x="9649312" y="6169220"/>
                  <a:pt x="9649984" y="6169240"/>
                </a:cubicBezTo>
                <a:close/>
                <a:moveTo>
                  <a:pt x="9739656" y="6169133"/>
                </a:moveTo>
                <a:cubicBezTo>
                  <a:pt x="9742244" y="6169133"/>
                  <a:pt x="9742351" y="6175729"/>
                  <a:pt x="9739656" y="6175729"/>
                </a:cubicBezTo>
                <a:lnTo>
                  <a:pt x="9739798" y="6175872"/>
                </a:lnTo>
                <a:cubicBezTo>
                  <a:pt x="9737209" y="6175872"/>
                  <a:pt x="9733096" y="6173518"/>
                  <a:pt x="9733096" y="6172306"/>
                </a:cubicBezTo>
                <a:cubicBezTo>
                  <a:pt x="9733096" y="6171094"/>
                  <a:pt x="9737068" y="6169133"/>
                  <a:pt x="9739656" y="6169133"/>
                </a:cubicBezTo>
                <a:close/>
                <a:moveTo>
                  <a:pt x="9631581" y="6169133"/>
                </a:moveTo>
                <a:cubicBezTo>
                  <a:pt x="9634028" y="6169133"/>
                  <a:pt x="9638105" y="6171023"/>
                  <a:pt x="9638105" y="6172306"/>
                </a:cubicBezTo>
                <a:cubicBezTo>
                  <a:pt x="9638105" y="6173590"/>
                  <a:pt x="9634028" y="6175872"/>
                  <a:pt x="9631440" y="6175872"/>
                </a:cubicBezTo>
                <a:lnTo>
                  <a:pt x="9631581" y="6175729"/>
                </a:lnTo>
                <a:cubicBezTo>
                  <a:pt x="9628993" y="6175729"/>
                  <a:pt x="9629135" y="6169133"/>
                  <a:pt x="9631581" y="6169133"/>
                </a:cubicBezTo>
                <a:close/>
                <a:moveTo>
                  <a:pt x="9685654" y="6168990"/>
                </a:moveTo>
                <a:cubicBezTo>
                  <a:pt x="9689306" y="6168990"/>
                  <a:pt x="9694164" y="6170880"/>
                  <a:pt x="9694164" y="6172163"/>
                </a:cubicBezTo>
                <a:cubicBezTo>
                  <a:pt x="9694164" y="6173447"/>
                  <a:pt x="9689377" y="6175729"/>
                  <a:pt x="9685548" y="6175729"/>
                </a:cubicBezTo>
                <a:cubicBezTo>
                  <a:pt x="9681647" y="6175729"/>
                  <a:pt x="9676967" y="6173376"/>
                  <a:pt x="9676967" y="6172163"/>
                </a:cubicBezTo>
                <a:cubicBezTo>
                  <a:pt x="9676967" y="6170951"/>
                  <a:pt x="9682002" y="6168990"/>
                  <a:pt x="9685654" y="6168990"/>
                </a:cubicBezTo>
                <a:close/>
                <a:moveTo>
                  <a:pt x="9671471" y="6167778"/>
                </a:moveTo>
                <a:cubicBezTo>
                  <a:pt x="9672568" y="6167759"/>
                  <a:pt x="9673472" y="6168637"/>
                  <a:pt x="9673492" y="6169739"/>
                </a:cubicBezTo>
                <a:cubicBezTo>
                  <a:pt x="9673492" y="6169751"/>
                  <a:pt x="9673492" y="6169763"/>
                  <a:pt x="9673492" y="6169775"/>
                </a:cubicBezTo>
                <a:cubicBezTo>
                  <a:pt x="9673512" y="6170858"/>
                  <a:pt x="9672655" y="6171751"/>
                  <a:pt x="9671578" y="6171771"/>
                </a:cubicBezTo>
                <a:cubicBezTo>
                  <a:pt x="9671566" y="6171771"/>
                  <a:pt x="9671554" y="6171771"/>
                  <a:pt x="9671542" y="6171771"/>
                </a:cubicBezTo>
                <a:cubicBezTo>
                  <a:pt x="9670445" y="6171791"/>
                  <a:pt x="9669541" y="6170913"/>
                  <a:pt x="9669521" y="6169811"/>
                </a:cubicBezTo>
                <a:cubicBezTo>
                  <a:pt x="9669501" y="6168708"/>
                  <a:pt x="9670375" y="6167798"/>
                  <a:pt x="9671471" y="6167778"/>
                </a:cubicBezTo>
                <a:close/>
                <a:moveTo>
                  <a:pt x="9728558" y="6167778"/>
                </a:moveTo>
                <a:cubicBezTo>
                  <a:pt x="9729654" y="6167778"/>
                  <a:pt x="9730544" y="6168672"/>
                  <a:pt x="9730544" y="6169775"/>
                </a:cubicBezTo>
                <a:cubicBezTo>
                  <a:pt x="9730563" y="6170858"/>
                  <a:pt x="9729706" y="6171752"/>
                  <a:pt x="9728629" y="6171771"/>
                </a:cubicBezTo>
                <a:cubicBezTo>
                  <a:pt x="9728605" y="6171772"/>
                  <a:pt x="9728582" y="6171772"/>
                  <a:pt x="9728558" y="6171771"/>
                </a:cubicBezTo>
                <a:cubicBezTo>
                  <a:pt x="9727461" y="6171771"/>
                  <a:pt x="9726572" y="6170877"/>
                  <a:pt x="9726572" y="6169775"/>
                </a:cubicBezTo>
                <a:cubicBezTo>
                  <a:pt x="9726572" y="6168672"/>
                  <a:pt x="9727461" y="6167778"/>
                  <a:pt x="9728558" y="6167778"/>
                </a:cubicBezTo>
                <a:close/>
                <a:moveTo>
                  <a:pt x="9699979" y="6167778"/>
                </a:moveTo>
                <a:cubicBezTo>
                  <a:pt x="9701075" y="6167778"/>
                  <a:pt x="9701964" y="6168672"/>
                  <a:pt x="9701964" y="6169775"/>
                </a:cubicBezTo>
                <a:cubicBezTo>
                  <a:pt x="9701964" y="6170877"/>
                  <a:pt x="9701075" y="6171771"/>
                  <a:pt x="9699979" y="6171771"/>
                </a:cubicBezTo>
                <a:cubicBezTo>
                  <a:pt x="9698882" y="6171771"/>
                  <a:pt x="9697993" y="6170877"/>
                  <a:pt x="9697993" y="6169775"/>
                </a:cubicBezTo>
                <a:cubicBezTo>
                  <a:pt x="9697993" y="6168672"/>
                  <a:pt x="9698882" y="6167778"/>
                  <a:pt x="9699979" y="6167778"/>
                </a:cubicBezTo>
                <a:close/>
                <a:moveTo>
                  <a:pt x="9642218" y="6167778"/>
                </a:moveTo>
                <a:cubicBezTo>
                  <a:pt x="9643315" y="6167778"/>
                  <a:pt x="9644204" y="6168672"/>
                  <a:pt x="9644204" y="6169775"/>
                </a:cubicBezTo>
                <a:cubicBezTo>
                  <a:pt x="9644204" y="6170877"/>
                  <a:pt x="9643315" y="6171771"/>
                  <a:pt x="9642218" y="6171771"/>
                </a:cubicBezTo>
                <a:cubicBezTo>
                  <a:pt x="9641122" y="6171771"/>
                  <a:pt x="9640233" y="6170877"/>
                  <a:pt x="9640233" y="6169775"/>
                </a:cubicBezTo>
                <a:cubicBezTo>
                  <a:pt x="9640233" y="6168672"/>
                  <a:pt x="9641122" y="6167778"/>
                  <a:pt x="9642218" y="6167778"/>
                </a:cubicBezTo>
                <a:close/>
                <a:moveTo>
                  <a:pt x="9685441" y="6157223"/>
                </a:moveTo>
                <a:lnTo>
                  <a:pt x="9685725" y="6157223"/>
                </a:lnTo>
                <a:cubicBezTo>
                  <a:pt x="9689741" y="6160983"/>
                  <a:pt x="9694990" y="6163128"/>
                  <a:pt x="9700476" y="6163249"/>
                </a:cubicBezTo>
                <a:cubicBezTo>
                  <a:pt x="9704418" y="6163287"/>
                  <a:pt x="9708285" y="6162171"/>
                  <a:pt x="9711609" y="6160040"/>
                </a:cubicBezTo>
                <a:cubicBezTo>
                  <a:pt x="9713477" y="6159287"/>
                  <a:pt x="9715279" y="6158381"/>
                  <a:pt x="9716999" y="6157330"/>
                </a:cubicBezTo>
                <a:cubicBezTo>
                  <a:pt x="9717987" y="6159274"/>
                  <a:pt x="9719530" y="6160875"/>
                  <a:pt x="9721431" y="6161930"/>
                </a:cubicBezTo>
                <a:cubicBezTo>
                  <a:pt x="9724364" y="6162909"/>
                  <a:pt x="9727484" y="6163190"/>
                  <a:pt x="9730544" y="6162750"/>
                </a:cubicBezTo>
                <a:cubicBezTo>
                  <a:pt x="9734603" y="6161549"/>
                  <a:pt x="9738544" y="6159974"/>
                  <a:pt x="9742315" y="6158044"/>
                </a:cubicBezTo>
                <a:cubicBezTo>
                  <a:pt x="9741917" y="6159370"/>
                  <a:pt x="9741227" y="6160589"/>
                  <a:pt x="9740294" y="6161609"/>
                </a:cubicBezTo>
                <a:lnTo>
                  <a:pt x="9740188" y="6161609"/>
                </a:lnTo>
                <a:cubicBezTo>
                  <a:pt x="9739250" y="6162708"/>
                  <a:pt x="9738430" y="6163903"/>
                  <a:pt x="9737741" y="6165175"/>
                </a:cubicBezTo>
                <a:lnTo>
                  <a:pt x="9633602" y="6165175"/>
                </a:lnTo>
                <a:cubicBezTo>
                  <a:pt x="9632914" y="6163903"/>
                  <a:pt x="9632094" y="6162708"/>
                  <a:pt x="9631156" y="6161609"/>
                </a:cubicBezTo>
                <a:cubicBezTo>
                  <a:pt x="9630224" y="6160589"/>
                  <a:pt x="9629533" y="6159370"/>
                  <a:pt x="9629135" y="6158044"/>
                </a:cubicBezTo>
                <a:cubicBezTo>
                  <a:pt x="9632805" y="6159952"/>
                  <a:pt x="9636638" y="6161528"/>
                  <a:pt x="9640587" y="6162750"/>
                </a:cubicBezTo>
                <a:cubicBezTo>
                  <a:pt x="9643659" y="6163193"/>
                  <a:pt x="9646790" y="6162912"/>
                  <a:pt x="9649735" y="6161930"/>
                </a:cubicBezTo>
                <a:cubicBezTo>
                  <a:pt x="9651633" y="6160861"/>
                  <a:pt x="9653185" y="6159264"/>
                  <a:pt x="9654203" y="6157330"/>
                </a:cubicBezTo>
                <a:cubicBezTo>
                  <a:pt x="9655909" y="6158383"/>
                  <a:pt x="9657700" y="6159289"/>
                  <a:pt x="9659557" y="6160040"/>
                </a:cubicBezTo>
                <a:cubicBezTo>
                  <a:pt x="9662880" y="6162174"/>
                  <a:pt x="9666749" y="6163289"/>
                  <a:pt x="9670691" y="6163249"/>
                </a:cubicBezTo>
                <a:cubicBezTo>
                  <a:pt x="9676178" y="6163137"/>
                  <a:pt x="9681431" y="6160991"/>
                  <a:pt x="9685441" y="6157223"/>
                </a:cubicBezTo>
                <a:close/>
                <a:moveTo>
                  <a:pt x="9707390" y="6156011"/>
                </a:moveTo>
                <a:lnTo>
                  <a:pt x="9707640" y="6156026"/>
                </a:lnTo>
                <a:lnTo>
                  <a:pt x="9707602" y="6156154"/>
                </a:lnTo>
                <a:close/>
                <a:moveTo>
                  <a:pt x="9639772" y="6154763"/>
                </a:moveTo>
                <a:lnTo>
                  <a:pt x="9642680" y="6156189"/>
                </a:lnTo>
                <a:lnTo>
                  <a:pt x="9641758" y="6157829"/>
                </a:lnTo>
                <a:cubicBezTo>
                  <a:pt x="9642761" y="6158285"/>
                  <a:pt x="9643824" y="6158597"/>
                  <a:pt x="9644914" y="6158757"/>
                </a:cubicBezTo>
                <a:cubicBezTo>
                  <a:pt x="9646467" y="6158927"/>
                  <a:pt x="9648030" y="6159010"/>
                  <a:pt x="9649594" y="6159006"/>
                </a:cubicBezTo>
                <a:cubicBezTo>
                  <a:pt x="9647078" y="6160334"/>
                  <a:pt x="9644173" y="6160713"/>
                  <a:pt x="9641403" y="6160076"/>
                </a:cubicBezTo>
                <a:cubicBezTo>
                  <a:pt x="9639775" y="6159794"/>
                  <a:pt x="9638220" y="6159188"/>
                  <a:pt x="9636829" y="6158293"/>
                </a:cubicBezTo>
                <a:lnTo>
                  <a:pt x="9638815" y="6157259"/>
                </a:lnTo>
                <a:lnTo>
                  <a:pt x="9637999" y="6155583"/>
                </a:lnTo>
                <a:close/>
                <a:moveTo>
                  <a:pt x="9731749" y="6154371"/>
                </a:moveTo>
                <a:lnTo>
                  <a:pt x="9733522" y="6155191"/>
                </a:lnTo>
                <a:lnTo>
                  <a:pt x="9732706" y="6156867"/>
                </a:lnTo>
                <a:lnTo>
                  <a:pt x="9734692" y="6157901"/>
                </a:lnTo>
                <a:cubicBezTo>
                  <a:pt x="9733301" y="6158796"/>
                  <a:pt x="9731745" y="6159402"/>
                  <a:pt x="9730118" y="6159684"/>
                </a:cubicBezTo>
                <a:cubicBezTo>
                  <a:pt x="9727348" y="6160321"/>
                  <a:pt x="9724444" y="6159941"/>
                  <a:pt x="9721927" y="6158614"/>
                </a:cubicBezTo>
                <a:cubicBezTo>
                  <a:pt x="9723491" y="6158618"/>
                  <a:pt x="9725053" y="6158535"/>
                  <a:pt x="9726608" y="6158364"/>
                </a:cubicBezTo>
                <a:cubicBezTo>
                  <a:pt x="9727687" y="6158208"/>
                  <a:pt x="9728738" y="6157896"/>
                  <a:pt x="9729728" y="6157437"/>
                </a:cubicBezTo>
                <a:lnTo>
                  <a:pt x="9728877" y="6155797"/>
                </a:lnTo>
                <a:close/>
                <a:moveTo>
                  <a:pt x="9670088" y="6152944"/>
                </a:moveTo>
                <a:cubicBezTo>
                  <a:pt x="9670374" y="6154782"/>
                  <a:pt x="9671807" y="6156223"/>
                  <a:pt x="9673634" y="6156510"/>
                </a:cubicBezTo>
                <a:lnTo>
                  <a:pt x="9673634" y="6156546"/>
                </a:lnTo>
                <a:cubicBezTo>
                  <a:pt x="9673704" y="6157344"/>
                  <a:pt x="9674057" y="6158090"/>
                  <a:pt x="9674627" y="6158650"/>
                </a:cubicBezTo>
                <a:cubicBezTo>
                  <a:pt x="9675511" y="6159234"/>
                  <a:pt x="9676547" y="6159544"/>
                  <a:pt x="9677605" y="6159541"/>
                </a:cubicBezTo>
                <a:cubicBezTo>
                  <a:pt x="9675552" y="6160579"/>
                  <a:pt x="9673272" y="6161082"/>
                  <a:pt x="9670975" y="6161003"/>
                </a:cubicBezTo>
                <a:cubicBezTo>
                  <a:pt x="9668467" y="6160965"/>
                  <a:pt x="9665984" y="6160495"/>
                  <a:pt x="9663635" y="6159612"/>
                </a:cubicBezTo>
                <a:cubicBezTo>
                  <a:pt x="9664293" y="6159387"/>
                  <a:pt x="9664923" y="6159088"/>
                  <a:pt x="9665514" y="6158721"/>
                </a:cubicBezTo>
                <a:cubicBezTo>
                  <a:pt x="9666308" y="6158296"/>
                  <a:pt x="9666727" y="6157395"/>
                  <a:pt x="9666542" y="6156510"/>
                </a:cubicBezTo>
                <a:cubicBezTo>
                  <a:pt x="9666543" y="6156510"/>
                  <a:pt x="9669663" y="6155298"/>
                  <a:pt x="9670088" y="6152944"/>
                </a:cubicBezTo>
                <a:close/>
                <a:moveTo>
                  <a:pt x="9701007" y="6152481"/>
                </a:moveTo>
                <a:cubicBezTo>
                  <a:pt x="9701398" y="6154870"/>
                  <a:pt x="9704553" y="6156047"/>
                  <a:pt x="9704553" y="6156047"/>
                </a:cubicBezTo>
                <a:cubicBezTo>
                  <a:pt x="9704369" y="6156932"/>
                  <a:pt x="9704788" y="6157832"/>
                  <a:pt x="9705581" y="6158257"/>
                </a:cubicBezTo>
                <a:cubicBezTo>
                  <a:pt x="9706167" y="6158626"/>
                  <a:pt x="9706799" y="6158914"/>
                  <a:pt x="9707460" y="6159113"/>
                </a:cubicBezTo>
                <a:cubicBezTo>
                  <a:pt x="9705101" y="6160006"/>
                  <a:pt x="9702606" y="6160489"/>
                  <a:pt x="9700085" y="6160539"/>
                </a:cubicBezTo>
                <a:cubicBezTo>
                  <a:pt x="9697766" y="6160610"/>
                  <a:pt x="9695465" y="6160109"/>
                  <a:pt x="9693384" y="6159077"/>
                </a:cubicBezTo>
                <a:cubicBezTo>
                  <a:pt x="9694465" y="6159084"/>
                  <a:pt x="9695525" y="6158775"/>
                  <a:pt x="9696433" y="6158186"/>
                </a:cubicBezTo>
                <a:lnTo>
                  <a:pt x="9696469" y="6158150"/>
                </a:lnTo>
                <a:cubicBezTo>
                  <a:pt x="9697039" y="6157591"/>
                  <a:pt x="9697391" y="6156845"/>
                  <a:pt x="9697461" y="6156047"/>
                </a:cubicBezTo>
                <a:cubicBezTo>
                  <a:pt x="9699294" y="6155770"/>
                  <a:pt x="9700732" y="6154324"/>
                  <a:pt x="9701007" y="6152481"/>
                </a:cubicBezTo>
                <a:close/>
                <a:moveTo>
                  <a:pt x="9667855" y="6152196"/>
                </a:moveTo>
                <a:lnTo>
                  <a:pt x="9667642" y="6152338"/>
                </a:lnTo>
                <a:lnTo>
                  <a:pt x="9667607" y="6152324"/>
                </a:lnTo>
                <a:close/>
                <a:moveTo>
                  <a:pt x="9688243" y="6148737"/>
                </a:moveTo>
                <a:lnTo>
                  <a:pt x="9688255" y="6148785"/>
                </a:lnTo>
                <a:lnTo>
                  <a:pt x="9688101" y="6148844"/>
                </a:lnTo>
                <a:close/>
                <a:moveTo>
                  <a:pt x="9659947" y="6148345"/>
                </a:moveTo>
                <a:cubicBezTo>
                  <a:pt x="9661220" y="6148059"/>
                  <a:pt x="9662539" y="6148059"/>
                  <a:pt x="9663812" y="6148345"/>
                </a:cubicBezTo>
                <a:lnTo>
                  <a:pt x="9662961" y="6150484"/>
                </a:lnTo>
                <a:lnTo>
                  <a:pt x="9667607" y="6152324"/>
                </a:lnTo>
                <a:lnTo>
                  <a:pt x="9663316" y="6154549"/>
                </a:lnTo>
                <a:lnTo>
                  <a:pt x="9663883" y="6156475"/>
                </a:lnTo>
                <a:cubicBezTo>
                  <a:pt x="9662732" y="6156814"/>
                  <a:pt x="9661520" y="6156887"/>
                  <a:pt x="9660337" y="6156689"/>
                </a:cubicBezTo>
                <a:cubicBezTo>
                  <a:pt x="9658706" y="6156332"/>
                  <a:pt x="9656792" y="6155726"/>
                  <a:pt x="9656792" y="6155726"/>
                </a:cubicBezTo>
                <a:cubicBezTo>
                  <a:pt x="9657521" y="6154788"/>
                  <a:pt x="9657976" y="6153665"/>
                  <a:pt x="9658103" y="6152481"/>
                </a:cubicBezTo>
                <a:cubicBezTo>
                  <a:pt x="9658043" y="6151350"/>
                  <a:pt x="9657714" y="6150250"/>
                  <a:pt x="9657146" y="6149272"/>
                </a:cubicBezTo>
                <a:close/>
                <a:moveTo>
                  <a:pt x="9632432" y="6148238"/>
                </a:moveTo>
                <a:cubicBezTo>
                  <a:pt x="9633151" y="6147957"/>
                  <a:pt x="9633948" y="6147957"/>
                  <a:pt x="9634666" y="6148238"/>
                </a:cubicBezTo>
                <a:lnTo>
                  <a:pt x="9634170" y="6150484"/>
                </a:lnTo>
                <a:cubicBezTo>
                  <a:pt x="9634170" y="6150484"/>
                  <a:pt x="9637928" y="6151055"/>
                  <a:pt x="9637715" y="6152231"/>
                </a:cubicBezTo>
                <a:cubicBezTo>
                  <a:pt x="9637503" y="6153408"/>
                  <a:pt x="9634170" y="6154585"/>
                  <a:pt x="9634170" y="6154585"/>
                </a:cubicBezTo>
                <a:lnTo>
                  <a:pt x="9635234" y="6156510"/>
                </a:lnTo>
                <a:cubicBezTo>
                  <a:pt x="9634275" y="6156770"/>
                  <a:pt x="9633276" y="6156843"/>
                  <a:pt x="9632290" y="6156724"/>
                </a:cubicBezTo>
                <a:cubicBezTo>
                  <a:pt x="9631462" y="6156639"/>
                  <a:pt x="9630670" y="6156345"/>
                  <a:pt x="9629986" y="6155868"/>
                </a:cubicBezTo>
                <a:cubicBezTo>
                  <a:pt x="9630399" y="6155369"/>
                  <a:pt x="9630669" y="6154764"/>
                  <a:pt x="9630766" y="6154121"/>
                </a:cubicBezTo>
                <a:cubicBezTo>
                  <a:pt x="9630903" y="6153187"/>
                  <a:pt x="9630903" y="6152238"/>
                  <a:pt x="9630766" y="6151304"/>
                </a:cubicBezTo>
                <a:lnTo>
                  <a:pt x="9630908" y="6151411"/>
                </a:lnTo>
                <a:cubicBezTo>
                  <a:pt x="9631865" y="6150270"/>
                  <a:pt x="9631510" y="6148701"/>
                  <a:pt x="9632432" y="6148238"/>
                </a:cubicBezTo>
                <a:close/>
                <a:moveTo>
                  <a:pt x="9647679" y="6148131"/>
                </a:moveTo>
                <a:cubicBezTo>
                  <a:pt x="9648949" y="6148385"/>
                  <a:pt x="9650155" y="6148894"/>
                  <a:pt x="9651225" y="6149628"/>
                </a:cubicBezTo>
                <a:cubicBezTo>
                  <a:pt x="9650818" y="6150528"/>
                  <a:pt x="9650578" y="6151494"/>
                  <a:pt x="9650516" y="6152481"/>
                </a:cubicBezTo>
                <a:cubicBezTo>
                  <a:pt x="9650632" y="6153494"/>
                  <a:pt x="9650997" y="6154462"/>
                  <a:pt x="9651579" y="6155298"/>
                </a:cubicBezTo>
                <a:cubicBezTo>
                  <a:pt x="9650754" y="6155842"/>
                  <a:pt x="9649843" y="6156240"/>
                  <a:pt x="9648885" y="6156475"/>
                </a:cubicBezTo>
                <a:cubicBezTo>
                  <a:pt x="9647399" y="6156899"/>
                  <a:pt x="9645850" y="6157056"/>
                  <a:pt x="9644311" y="6156938"/>
                </a:cubicBezTo>
                <a:lnTo>
                  <a:pt x="9645020" y="6154620"/>
                </a:lnTo>
                <a:cubicBezTo>
                  <a:pt x="9645020" y="6154620"/>
                  <a:pt x="9640446" y="6153301"/>
                  <a:pt x="9640942" y="6152267"/>
                </a:cubicBezTo>
                <a:cubicBezTo>
                  <a:pt x="9641439" y="6151233"/>
                  <a:pt x="9645481" y="6150591"/>
                  <a:pt x="9645481" y="6150591"/>
                </a:cubicBezTo>
                <a:lnTo>
                  <a:pt x="9645091" y="6148594"/>
                </a:lnTo>
                <a:cubicBezTo>
                  <a:pt x="9645863" y="6148112"/>
                  <a:pt x="9646789" y="6147946"/>
                  <a:pt x="9647679" y="6148131"/>
                </a:cubicBezTo>
                <a:close/>
                <a:moveTo>
                  <a:pt x="9707460" y="6147881"/>
                </a:moveTo>
                <a:cubicBezTo>
                  <a:pt x="9708745" y="6147596"/>
                  <a:pt x="9710076" y="6147596"/>
                  <a:pt x="9711361" y="6147881"/>
                </a:cubicBezTo>
                <a:lnTo>
                  <a:pt x="9714127" y="6148808"/>
                </a:lnTo>
                <a:cubicBezTo>
                  <a:pt x="9713537" y="6149775"/>
                  <a:pt x="9713218" y="6150884"/>
                  <a:pt x="9713205" y="6152017"/>
                </a:cubicBezTo>
                <a:cubicBezTo>
                  <a:pt x="9713344" y="6153192"/>
                  <a:pt x="9713784" y="6154310"/>
                  <a:pt x="9714481" y="6155262"/>
                </a:cubicBezTo>
                <a:cubicBezTo>
                  <a:pt x="9713318" y="6155647"/>
                  <a:pt x="9712134" y="6155968"/>
                  <a:pt x="9710935" y="6156225"/>
                </a:cubicBezTo>
                <a:lnTo>
                  <a:pt x="9707640" y="6156026"/>
                </a:lnTo>
                <a:lnTo>
                  <a:pt x="9708169" y="6154228"/>
                </a:lnTo>
                <a:cubicBezTo>
                  <a:pt x="9708169" y="6154228"/>
                  <a:pt x="9703702" y="6153194"/>
                  <a:pt x="9703631" y="6151875"/>
                </a:cubicBezTo>
                <a:cubicBezTo>
                  <a:pt x="9703560" y="6150556"/>
                  <a:pt x="9708312" y="6150021"/>
                  <a:pt x="9708312" y="6150021"/>
                </a:cubicBezTo>
                <a:close/>
                <a:moveTo>
                  <a:pt x="9736429" y="6147667"/>
                </a:moveTo>
                <a:cubicBezTo>
                  <a:pt x="9737148" y="6147390"/>
                  <a:pt x="9737944" y="6147390"/>
                  <a:pt x="9738663" y="6147667"/>
                </a:cubicBezTo>
                <a:cubicBezTo>
                  <a:pt x="9739621" y="6148131"/>
                  <a:pt x="9739266" y="6149700"/>
                  <a:pt x="9740188" y="6150841"/>
                </a:cubicBezTo>
                <a:cubicBezTo>
                  <a:pt x="9740051" y="6151775"/>
                  <a:pt x="9740051" y="6152724"/>
                  <a:pt x="9740188" y="6153657"/>
                </a:cubicBezTo>
                <a:cubicBezTo>
                  <a:pt x="9740281" y="6154309"/>
                  <a:pt x="9740565" y="6154916"/>
                  <a:pt x="9741003" y="6155405"/>
                </a:cubicBezTo>
                <a:cubicBezTo>
                  <a:pt x="9740303" y="6155876"/>
                  <a:pt x="9739501" y="6156170"/>
                  <a:pt x="9738663" y="6156260"/>
                </a:cubicBezTo>
                <a:cubicBezTo>
                  <a:pt x="9737678" y="6156379"/>
                  <a:pt x="9736679" y="6156307"/>
                  <a:pt x="9735720" y="6156046"/>
                </a:cubicBezTo>
                <a:lnTo>
                  <a:pt x="9736784" y="6154121"/>
                </a:lnTo>
                <a:cubicBezTo>
                  <a:pt x="9736784" y="6154121"/>
                  <a:pt x="9733238" y="6152944"/>
                  <a:pt x="9733238" y="6151768"/>
                </a:cubicBezTo>
                <a:cubicBezTo>
                  <a:pt x="9733238" y="6150591"/>
                  <a:pt x="9736784" y="6150021"/>
                  <a:pt x="9736784" y="6150021"/>
                </a:cubicBezTo>
                <a:close/>
                <a:moveTo>
                  <a:pt x="9691646" y="6147489"/>
                </a:moveTo>
                <a:cubicBezTo>
                  <a:pt x="9692709" y="6147248"/>
                  <a:pt x="9693811" y="6147248"/>
                  <a:pt x="9694873" y="6147489"/>
                </a:cubicBezTo>
                <a:lnTo>
                  <a:pt x="9694306" y="6149522"/>
                </a:lnTo>
                <a:cubicBezTo>
                  <a:pt x="9694306" y="6149522"/>
                  <a:pt x="9698880" y="6150377"/>
                  <a:pt x="9698880" y="6151839"/>
                </a:cubicBezTo>
                <a:cubicBezTo>
                  <a:pt x="9698880" y="6153301"/>
                  <a:pt x="9694199" y="6154050"/>
                  <a:pt x="9694199" y="6154050"/>
                </a:cubicBezTo>
                <a:lnTo>
                  <a:pt x="9694980" y="6155868"/>
                </a:lnTo>
                <a:cubicBezTo>
                  <a:pt x="9693770" y="6156451"/>
                  <a:pt x="9692380" y="6156528"/>
                  <a:pt x="9691115" y="6156082"/>
                </a:cubicBezTo>
                <a:cubicBezTo>
                  <a:pt x="9690116" y="6155725"/>
                  <a:pt x="9689154" y="6155272"/>
                  <a:pt x="9688243" y="6154728"/>
                </a:cubicBezTo>
                <a:cubicBezTo>
                  <a:pt x="9688854" y="6153817"/>
                  <a:pt x="9689118" y="6152716"/>
                  <a:pt x="9688987" y="6151625"/>
                </a:cubicBezTo>
                <a:lnTo>
                  <a:pt x="9688255" y="6148785"/>
                </a:lnTo>
                <a:close/>
                <a:moveTo>
                  <a:pt x="9723381" y="6147453"/>
                </a:moveTo>
                <a:cubicBezTo>
                  <a:pt x="9724271" y="6147268"/>
                  <a:pt x="9725198" y="6147434"/>
                  <a:pt x="9725970" y="6147917"/>
                </a:cubicBezTo>
                <a:lnTo>
                  <a:pt x="9725508" y="6149914"/>
                </a:lnTo>
                <a:cubicBezTo>
                  <a:pt x="9725508" y="6149914"/>
                  <a:pt x="9729586" y="6150484"/>
                  <a:pt x="9730047" y="6151590"/>
                </a:cubicBezTo>
                <a:lnTo>
                  <a:pt x="9730118" y="6151590"/>
                </a:lnTo>
                <a:cubicBezTo>
                  <a:pt x="9730579" y="6152624"/>
                  <a:pt x="9726040" y="6153943"/>
                  <a:pt x="9726040" y="6153943"/>
                </a:cubicBezTo>
                <a:lnTo>
                  <a:pt x="9726749" y="6156260"/>
                </a:lnTo>
                <a:cubicBezTo>
                  <a:pt x="9725210" y="6156378"/>
                  <a:pt x="9723661" y="6156221"/>
                  <a:pt x="9722176" y="6155797"/>
                </a:cubicBezTo>
                <a:cubicBezTo>
                  <a:pt x="9721226" y="6155567"/>
                  <a:pt x="9720326" y="6155168"/>
                  <a:pt x="9719516" y="6154620"/>
                </a:cubicBezTo>
                <a:cubicBezTo>
                  <a:pt x="9720080" y="6153779"/>
                  <a:pt x="9720433" y="6152812"/>
                  <a:pt x="9720544" y="6151804"/>
                </a:cubicBezTo>
                <a:cubicBezTo>
                  <a:pt x="9720482" y="6150817"/>
                  <a:pt x="9720242" y="6149850"/>
                  <a:pt x="9719835" y="6148951"/>
                </a:cubicBezTo>
                <a:cubicBezTo>
                  <a:pt x="9720905" y="6148217"/>
                  <a:pt x="9722111" y="6147707"/>
                  <a:pt x="9723381" y="6147453"/>
                </a:cubicBezTo>
                <a:close/>
                <a:moveTo>
                  <a:pt x="9676364" y="6147346"/>
                </a:moveTo>
                <a:cubicBezTo>
                  <a:pt x="9677414" y="6147103"/>
                  <a:pt x="9678506" y="6147103"/>
                  <a:pt x="9679555" y="6147346"/>
                </a:cubicBezTo>
                <a:cubicBezTo>
                  <a:pt x="9680797" y="6147622"/>
                  <a:pt x="9681991" y="6148078"/>
                  <a:pt x="9683101" y="6148701"/>
                </a:cubicBezTo>
                <a:cubicBezTo>
                  <a:pt x="9683101" y="6148701"/>
                  <a:pt x="9682321" y="6149236"/>
                  <a:pt x="9682321" y="6151590"/>
                </a:cubicBezTo>
                <a:cubicBezTo>
                  <a:pt x="9682187" y="6152685"/>
                  <a:pt x="9682465" y="6153792"/>
                  <a:pt x="9683101" y="6154691"/>
                </a:cubicBezTo>
                <a:cubicBezTo>
                  <a:pt x="9682190" y="6155236"/>
                  <a:pt x="9681228" y="6155690"/>
                  <a:pt x="9680229" y="6156047"/>
                </a:cubicBezTo>
                <a:cubicBezTo>
                  <a:pt x="9678964" y="6156496"/>
                  <a:pt x="9677573" y="6156419"/>
                  <a:pt x="9676364" y="6155833"/>
                </a:cubicBezTo>
                <a:lnTo>
                  <a:pt x="9677109" y="6154014"/>
                </a:lnTo>
                <a:cubicBezTo>
                  <a:pt x="9677109" y="6154014"/>
                  <a:pt x="9672464" y="6153159"/>
                  <a:pt x="9672464" y="6151804"/>
                </a:cubicBezTo>
                <a:cubicBezTo>
                  <a:pt x="9672464" y="6150448"/>
                  <a:pt x="9677002" y="6149486"/>
                  <a:pt x="9677002" y="6149486"/>
                </a:cubicBezTo>
                <a:close/>
                <a:moveTo>
                  <a:pt x="9619880" y="6139395"/>
                </a:moveTo>
                <a:cubicBezTo>
                  <a:pt x="9621363" y="6139025"/>
                  <a:pt x="9622932" y="6139297"/>
                  <a:pt x="9624206" y="6140144"/>
                </a:cubicBezTo>
                <a:lnTo>
                  <a:pt x="9624242" y="6140144"/>
                </a:lnTo>
                <a:cubicBezTo>
                  <a:pt x="9625275" y="6140715"/>
                  <a:pt x="9626161" y="6141521"/>
                  <a:pt x="9626830" y="6142497"/>
                </a:cubicBezTo>
                <a:cubicBezTo>
                  <a:pt x="9626830" y="6142497"/>
                  <a:pt x="9627397" y="6139395"/>
                  <a:pt x="9629276" y="6139751"/>
                </a:cubicBezTo>
                <a:cubicBezTo>
                  <a:pt x="9630092" y="6139751"/>
                  <a:pt x="9630553" y="6141748"/>
                  <a:pt x="9630553" y="6143995"/>
                </a:cubicBezTo>
                <a:cubicBezTo>
                  <a:pt x="9630349" y="6145874"/>
                  <a:pt x="9629834" y="6147706"/>
                  <a:pt x="9629028" y="6149414"/>
                </a:cubicBezTo>
                <a:cubicBezTo>
                  <a:pt x="9628400" y="6149116"/>
                  <a:pt x="9627730" y="6148911"/>
                  <a:pt x="9627043" y="6148808"/>
                </a:cubicBezTo>
                <a:cubicBezTo>
                  <a:pt x="9626459" y="6148724"/>
                  <a:pt x="9625866" y="6148893"/>
                  <a:pt x="9625412" y="6149272"/>
                </a:cubicBezTo>
                <a:cubicBezTo>
                  <a:pt x="9625412" y="6149272"/>
                  <a:pt x="9624348" y="6146455"/>
                  <a:pt x="9623426" y="6144708"/>
                </a:cubicBezTo>
                <a:cubicBezTo>
                  <a:pt x="9622337" y="6142876"/>
                  <a:pt x="9621153" y="6141103"/>
                  <a:pt x="9619880" y="6139395"/>
                </a:cubicBezTo>
                <a:close/>
                <a:moveTo>
                  <a:pt x="9751783" y="6139003"/>
                </a:moveTo>
                <a:cubicBezTo>
                  <a:pt x="9750510" y="6140711"/>
                  <a:pt x="9749326" y="6142484"/>
                  <a:pt x="9748237" y="6144315"/>
                </a:cubicBezTo>
                <a:cubicBezTo>
                  <a:pt x="9747315" y="6146063"/>
                  <a:pt x="9746251" y="6148880"/>
                  <a:pt x="9746251" y="6148880"/>
                </a:cubicBezTo>
                <a:cubicBezTo>
                  <a:pt x="9745797" y="6148501"/>
                  <a:pt x="9745204" y="6148332"/>
                  <a:pt x="9744620" y="6148416"/>
                </a:cubicBezTo>
                <a:cubicBezTo>
                  <a:pt x="9743932" y="6148519"/>
                  <a:pt x="9743263" y="6148723"/>
                  <a:pt x="9742634" y="6149022"/>
                </a:cubicBezTo>
                <a:cubicBezTo>
                  <a:pt x="9741829" y="6147314"/>
                  <a:pt x="9741314" y="6145482"/>
                  <a:pt x="9741110" y="6143602"/>
                </a:cubicBezTo>
                <a:cubicBezTo>
                  <a:pt x="9741110" y="6141356"/>
                  <a:pt x="9741571" y="6139538"/>
                  <a:pt x="9742386" y="6139359"/>
                </a:cubicBezTo>
                <a:lnTo>
                  <a:pt x="9742422" y="6139359"/>
                </a:lnTo>
                <a:cubicBezTo>
                  <a:pt x="9744301" y="6139003"/>
                  <a:pt x="9744868" y="6142105"/>
                  <a:pt x="9744868" y="6142105"/>
                </a:cubicBezTo>
                <a:cubicBezTo>
                  <a:pt x="9745544" y="6141122"/>
                  <a:pt x="9746444" y="6140315"/>
                  <a:pt x="9747492" y="6139751"/>
                </a:cubicBezTo>
                <a:cubicBezTo>
                  <a:pt x="9748754" y="6138906"/>
                  <a:pt x="9750311" y="6138634"/>
                  <a:pt x="9751783" y="6139003"/>
                </a:cubicBezTo>
                <a:close/>
                <a:moveTo>
                  <a:pt x="9654558" y="6138396"/>
                </a:moveTo>
                <a:cubicBezTo>
                  <a:pt x="9655480" y="6138289"/>
                  <a:pt x="9656544" y="6142711"/>
                  <a:pt x="9656544" y="6142711"/>
                </a:cubicBezTo>
                <a:lnTo>
                  <a:pt x="9658884" y="6142140"/>
                </a:lnTo>
                <a:cubicBezTo>
                  <a:pt x="9659025" y="6142954"/>
                  <a:pt x="9659025" y="6143787"/>
                  <a:pt x="9658884" y="6144601"/>
                </a:cubicBezTo>
                <a:lnTo>
                  <a:pt x="9659203" y="6144423"/>
                </a:lnTo>
                <a:cubicBezTo>
                  <a:pt x="9659055" y="6144976"/>
                  <a:pt x="9658853" y="6145513"/>
                  <a:pt x="9658600" y="6146027"/>
                </a:cubicBezTo>
                <a:lnTo>
                  <a:pt x="9654522" y="6147132"/>
                </a:lnTo>
                <a:lnTo>
                  <a:pt x="9650976" y="6145956"/>
                </a:lnTo>
                <a:cubicBezTo>
                  <a:pt x="9650576" y="6145283"/>
                  <a:pt x="9650288" y="6144548"/>
                  <a:pt x="9650126" y="6143781"/>
                </a:cubicBezTo>
                <a:cubicBezTo>
                  <a:pt x="9650102" y="6143199"/>
                  <a:pt x="9650264" y="6142624"/>
                  <a:pt x="9650587" y="6142140"/>
                </a:cubicBezTo>
                <a:lnTo>
                  <a:pt x="9652218" y="6142604"/>
                </a:lnTo>
                <a:cubicBezTo>
                  <a:pt x="9652218" y="6142604"/>
                  <a:pt x="9653636" y="6138504"/>
                  <a:pt x="9654558" y="6138396"/>
                </a:cubicBezTo>
                <a:close/>
                <a:moveTo>
                  <a:pt x="9686080" y="6137862"/>
                </a:moveTo>
                <a:cubicBezTo>
                  <a:pt x="9687534" y="6137862"/>
                  <a:pt x="9687746" y="6142390"/>
                  <a:pt x="9687746" y="6142390"/>
                </a:cubicBezTo>
                <a:lnTo>
                  <a:pt x="9689696" y="6141855"/>
                </a:lnTo>
                <a:cubicBezTo>
                  <a:pt x="9690137" y="6142467"/>
                  <a:pt x="9690373" y="6143204"/>
                  <a:pt x="9690370" y="6143959"/>
                </a:cubicBezTo>
                <a:cubicBezTo>
                  <a:pt x="9690432" y="6144658"/>
                  <a:pt x="9690186" y="6145349"/>
                  <a:pt x="9689696" y="6145849"/>
                </a:cubicBezTo>
                <a:lnTo>
                  <a:pt x="9685938" y="6147560"/>
                </a:lnTo>
                <a:lnTo>
                  <a:pt x="9681719" y="6145991"/>
                </a:lnTo>
                <a:cubicBezTo>
                  <a:pt x="9681520" y="6145259"/>
                  <a:pt x="9681413" y="6144504"/>
                  <a:pt x="9681399" y="6143745"/>
                </a:cubicBezTo>
                <a:cubicBezTo>
                  <a:pt x="9681409" y="6143054"/>
                  <a:pt x="9681566" y="6142373"/>
                  <a:pt x="9681860" y="6141748"/>
                </a:cubicBezTo>
                <a:lnTo>
                  <a:pt x="9683846" y="6142105"/>
                </a:lnTo>
                <a:cubicBezTo>
                  <a:pt x="9683846" y="6142105"/>
                  <a:pt x="9684626" y="6137862"/>
                  <a:pt x="9686080" y="6137862"/>
                </a:cubicBezTo>
                <a:close/>
                <a:moveTo>
                  <a:pt x="9716821" y="6137826"/>
                </a:moveTo>
                <a:cubicBezTo>
                  <a:pt x="9717779" y="6137969"/>
                  <a:pt x="9719126" y="6142033"/>
                  <a:pt x="9719126" y="6142033"/>
                </a:cubicBezTo>
                <a:lnTo>
                  <a:pt x="9720757" y="6141570"/>
                </a:lnTo>
                <a:cubicBezTo>
                  <a:pt x="9721102" y="6142045"/>
                  <a:pt x="9721277" y="6142623"/>
                  <a:pt x="9721254" y="6143210"/>
                </a:cubicBezTo>
                <a:cubicBezTo>
                  <a:pt x="9721199" y="6144022"/>
                  <a:pt x="9721007" y="6144817"/>
                  <a:pt x="9720686" y="6145563"/>
                </a:cubicBezTo>
                <a:lnTo>
                  <a:pt x="9720722" y="6145563"/>
                </a:lnTo>
                <a:lnTo>
                  <a:pt x="9717176" y="6146740"/>
                </a:lnTo>
                <a:lnTo>
                  <a:pt x="9713205" y="6145635"/>
                </a:lnTo>
                <a:cubicBezTo>
                  <a:pt x="9712886" y="6145136"/>
                  <a:pt x="9712635" y="6144596"/>
                  <a:pt x="9712460" y="6144030"/>
                </a:cubicBezTo>
                <a:cubicBezTo>
                  <a:pt x="9712336" y="6143215"/>
                  <a:pt x="9712336" y="6142385"/>
                  <a:pt x="9712460" y="6141570"/>
                </a:cubicBezTo>
                <a:lnTo>
                  <a:pt x="9714836" y="6142140"/>
                </a:lnTo>
                <a:cubicBezTo>
                  <a:pt x="9714836" y="6142140"/>
                  <a:pt x="9715864" y="6137683"/>
                  <a:pt x="9716821" y="6137826"/>
                </a:cubicBezTo>
                <a:close/>
                <a:moveTo>
                  <a:pt x="9683917" y="6137362"/>
                </a:moveTo>
                <a:lnTo>
                  <a:pt x="9682782" y="6139823"/>
                </a:lnTo>
                <a:lnTo>
                  <a:pt x="9680974" y="6139502"/>
                </a:lnTo>
                <a:cubicBezTo>
                  <a:pt x="9681100" y="6138868"/>
                  <a:pt x="9681367" y="6138271"/>
                  <a:pt x="9681754" y="6137754"/>
                </a:cubicBezTo>
                <a:cubicBezTo>
                  <a:pt x="9682381" y="6137307"/>
                  <a:pt x="9683174" y="6137164"/>
                  <a:pt x="9683917" y="6137362"/>
                </a:cubicBezTo>
                <a:close/>
                <a:moveTo>
                  <a:pt x="9714339" y="6136364"/>
                </a:moveTo>
                <a:lnTo>
                  <a:pt x="9713701" y="6139644"/>
                </a:lnTo>
                <a:lnTo>
                  <a:pt x="9711006" y="6139074"/>
                </a:lnTo>
                <a:cubicBezTo>
                  <a:pt x="9711000" y="6138128"/>
                  <a:pt x="9711449" y="6137238"/>
                  <a:pt x="9712212" y="6136685"/>
                </a:cubicBezTo>
                <a:cubicBezTo>
                  <a:pt x="9712817" y="6136212"/>
                  <a:pt x="9713623" y="6136091"/>
                  <a:pt x="9714339" y="6136364"/>
                </a:cubicBezTo>
                <a:close/>
                <a:moveTo>
                  <a:pt x="9738876" y="6133903"/>
                </a:moveTo>
                <a:cubicBezTo>
                  <a:pt x="9740384" y="6133923"/>
                  <a:pt x="9741590" y="6135168"/>
                  <a:pt x="9741570" y="6136684"/>
                </a:cubicBezTo>
                <a:cubicBezTo>
                  <a:pt x="9741551" y="6138201"/>
                  <a:pt x="9740313" y="6139414"/>
                  <a:pt x="9738805" y="6139394"/>
                </a:cubicBezTo>
                <a:cubicBezTo>
                  <a:pt x="9737311" y="6139375"/>
                  <a:pt x="9736110" y="6138152"/>
                  <a:pt x="9736110" y="6136649"/>
                </a:cubicBezTo>
                <a:cubicBezTo>
                  <a:pt x="9736130" y="6135127"/>
                  <a:pt x="9737362" y="6133903"/>
                  <a:pt x="9738876" y="6133903"/>
                </a:cubicBezTo>
                <a:close/>
                <a:moveTo>
                  <a:pt x="9630978" y="6133689"/>
                </a:moveTo>
                <a:cubicBezTo>
                  <a:pt x="9630990" y="6133689"/>
                  <a:pt x="9631002" y="6133690"/>
                  <a:pt x="9631014" y="6133690"/>
                </a:cubicBezTo>
                <a:cubicBezTo>
                  <a:pt x="9632404" y="6133670"/>
                  <a:pt x="9633547" y="6134787"/>
                  <a:pt x="9633567" y="6136185"/>
                </a:cubicBezTo>
                <a:cubicBezTo>
                  <a:pt x="9633567" y="6136197"/>
                  <a:pt x="9633567" y="6136209"/>
                  <a:pt x="9633567" y="6136222"/>
                </a:cubicBezTo>
                <a:cubicBezTo>
                  <a:pt x="9633567" y="6137639"/>
                  <a:pt x="9632424" y="6138789"/>
                  <a:pt x="9631014" y="6138789"/>
                </a:cubicBezTo>
                <a:cubicBezTo>
                  <a:pt x="9629604" y="6138789"/>
                  <a:pt x="9628461" y="6137639"/>
                  <a:pt x="9628461" y="6136222"/>
                </a:cubicBezTo>
                <a:cubicBezTo>
                  <a:pt x="9628461" y="6134823"/>
                  <a:pt x="9629588" y="6133690"/>
                  <a:pt x="9630978" y="6133689"/>
                </a:cubicBezTo>
                <a:close/>
                <a:moveTo>
                  <a:pt x="9653140" y="6133298"/>
                </a:moveTo>
                <a:lnTo>
                  <a:pt x="9653140" y="6134510"/>
                </a:lnTo>
                <a:cubicBezTo>
                  <a:pt x="9652035" y="6135078"/>
                  <a:pt x="9651058" y="6135866"/>
                  <a:pt x="9650267" y="6136827"/>
                </a:cubicBezTo>
                <a:cubicBezTo>
                  <a:pt x="9649678" y="6137619"/>
                  <a:pt x="9649311" y="6138555"/>
                  <a:pt x="9649204" y="6139538"/>
                </a:cubicBezTo>
                <a:cubicBezTo>
                  <a:pt x="9648381" y="6140185"/>
                  <a:pt x="9647735" y="6141032"/>
                  <a:pt x="9647324" y="6141998"/>
                </a:cubicBezTo>
                <a:cubicBezTo>
                  <a:pt x="9647065" y="6143088"/>
                  <a:pt x="9647065" y="6144224"/>
                  <a:pt x="9647324" y="6145314"/>
                </a:cubicBezTo>
                <a:cubicBezTo>
                  <a:pt x="9647324" y="6145314"/>
                  <a:pt x="9643779" y="6145314"/>
                  <a:pt x="9642750" y="6146597"/>
                </a:cubicBezTo>
                <a:cubicBezTo>
                  <a:pt x="9641722" y="6147881"/>
                  <a:pt x="9642325" y="6148594"/>
                  <a:pt x="9642325" y="6148594"/>
                </a:cubicBezTo>
                <a:lnTo>
                  <a:pt x="9639595" y="6149985"/>
                </a:lnTo>
                <a:lnTo>
                  <a:pt x="9637148" y="6148951"/>
                </a:lnTo>
                <a:cubicBezTo>
                  <a:pt x="9637148" y="6148951"/>
                  <a:pt x="9637503" y="6146597"/>
                  <a:pt x="9636226" y="6146027"/>
                </a:cubicBezTo>
                <a:cubicBezTo>
                  <a:pt x="9635259" y="6145612"/>
                  <a:pt x="9634227" y="6145370"/>
                  <a:pt x="9633177" y="6145314"/>
                </a:cubicBezTo>
                <a:cubicBezTo>
                  <a:pt x="9636169" y="6142413"/>
                  <a:pt x="9639462" y="6139843"/>
                  <a:pt x="9642999" y="6137648"/>
                </a:cubicBezTo>
                <a:lnTo>
                  <a:pt x="9643140" y="6137648"/>
                </a:lnTo>
                <a:cubicBezTo>
                  <a:pt x="9646322" y="6135867"/>
                  <a:pt x="9649671" y="6134410"/>
                  <a:pt x="9653140" y="6133298"/>
                </a:cubicBezTo>
                <a:close/>
                <a:moveTo>
                  <a:pt x="9717921" y="6132691"/>
                </a:moveTo>
                <a:cubicBezTo>
                  <a:pt x="9721603" y="6133866"/>
                  <a:pt x="9725166" y="6135394"/>
                  <a:pt x="9728558" y="6137255"/>
                </a:cubicBezTo>
                <a:cubicBezTo>
                  <a:pt x="9732117" y="6139434"/>
                  <a:pt x="9735423" y="6142005"/>
                  <a:pt x="9738415" y="6144921"/>
                </a:cubicBezTo>
                <a:lnTo>
                  <a:pt x="9738238" y="6144921"/>
                </a:lnTo>
                <a:cubicBezTo>
                  <a:pt x="9737188" y="6144978"/>
                  <a:pt x="9736155" y="6145219"/>
                  <a:pt x="9735188" y="6145635"/>
                </a:cubicBezTo>
                <a:cubicBezTo>
                  <a:pt x="9733912" y="6146205"/>
                  <a:pt x="9734266" y="6148559"/>
                  <a:pt x="9734266" y="6148559"/>
                </a:cubicBezTo>
                <a:lnTo>
                  <a:pt x="9731820" y="6149593"/>
                </a:lnTo>
                <a:lnTo>
                  <a:pt x="9729090" y="6148202"/>
                </a:lnTo>
                <a:cubicBezTo>
                  <a:pt x="9729090" y="6148202"/>
                  <a:pt x="9729586" y="6147489"/>
                  <a:pt x="9728664" y="6146205"/>
                </a:cubicBezTo>
                <a:cubicBezTo>
                  <a:pt x="9727742" y="6144921"/>
                  <a:pt x="9724090" y="6144921"/>
                  <a:pt x="9724090" y="6144921"/>
                </a:cubicBezTo>
                <a:cubicBezTo>
                  <a:pt x="9724349" y="6143832"/>
                  <a:pt x="9724349" y="6142696"/>
                  <a:pt x="9724090" y="6141605"/>
                </a:cubicBezTo>
                <a:cubicBezTo>
                  <a:pt x="9723643" y="6140662"/>
                  <a:pt x="9723003" y="6139823"/>
                  <a:pt x="9722211" y="6139145"/>
                </a:cubicBezTo>
                <a:cubicBezTo>
                  <a:pt x="9722073" y="6138048"/>
                  <a:pt x="9721657" y="6137005"/>
                  <a:pt x="9721005" y="6136114"/>
                </a:cubicBezTo>
                <a:cubicBezTo>
                  <a:pt x="9719957" y="6135199"/>
                  <a:pt x="9718756" y="6134475"/>
                  <a:pt x="9717459" y="6133975"/>
                </a:cubicBezTo>
                <a:close/>
                <a:moveTo>
                  <a:pt x="9673528" y="6128234"/>
                </a:moveTo>
                <a:cubicBezTo>
                  <a:pt x="9676042" y="6128056"/>
                  <a:pt x="9678566" y="6128056"/>
                  <a:pt x="9681080" y="6128234"/>
                </a:cubicBezTo>
                <a:cubicBezTo>
                  <a:pt x="9680346" y="6129487"/>
                  <a:pt x="9679966" y="6130917"/>
                  <a:pt x="9679981" y="6132370"/>
                </a:cubicBezTo>
                <a:cubicBezTo>
                  <a:pt x="9680132" y="6133647"/>
                  <a:pt x="9680582" y="6134868"/>
                  <a:pt x="9681293" y="6135936"/>
                </a:cubicBezTo>
                <a:cubicBezTo>
                  <a:pt x="9679728" y="6137368"/>
                  <a:pt x="9678850" y="6139407"/>
                  <a:pt x="9678882" y="6141534"/>
                </a:cubicBezTo>
                <a:cubicBezTo>
                  <a:pt x="9678882" y="6145100"/>
                  <a:pt x="9678882" y="6145991"/>
                  <a:pt x="9678882" y="6145991"/>
                </a:cubicBezTo>
                <a:cubicBezTo>
                  <a:pt x="9678882" y="6145991"/>
                  <a:pt x="9674875" y="6145635"/>
                  <a:pt x="9674024" y="6147418"/>
                </a:cubicBezTo>
                <a:cubicBezTo>
                  <a:pt x="9673173" y="6149201"/>
                  <a:pt x="9673705" y="6149236"/>
                  <a:pt x="9673705" y="6149236"/>
                </a:cubicBezTo>
                <a:cubicBezTo>
                  <a:pt x="9673705" y="6149236"/>
                  <a:pt x="9670408" y="6149771"/>
                  <a:pt x="9669946" y="6152267"/>
                </a:cubicBezTo>
                <a:cubicBezTo>
                  <a:pt x="9669486" y="6149806"/>
                  <a:pt x="9666401" y="6148987"/>
                  <a:pt x="9666401" y="6148987"/>
                </a:cubicBezTo>
                <a:cubicBezTo>
                  <a:pt x="9666401" y="6148987"/>
                  <a:pt x="9666897" y="6148380"/>
                  <a:pt x="9666081" y="6147097"/>
                </a:cubicBezTo>
                <a:cubicBezTo>
                  <a:pt x="9665266" y="6145813"/>
                  <a:pt x="9661153" y="6145671"/>
                  <a:pt x="9661153" y="6145671"/>
                </a:cubicBezTo>
                <a:cubicBezTo>
                  <a:pt x="9662080" y="6144385"/>
                  <a:pt x="9662577" y="6142837"/>
                  <a:pt x="9662571" y="6141249"/>
                </a:cubicBezTo>
                <a:cubicBezTo>
                  <a:pt x="9662580" y="6139755"/>
                  <a:pt x="9662214" y="6138284"/>
                  <a:pt x="9661508" y="6136970"/>
                </a:cubicBezTo>
                <a:cubicBezTo>
                  <a:pt x="9662599" y="6136459"/>
                  <a:pt x="9663531" y="6135658"/>
                  <a:pt x="9664202" y="6134653"/>
                </a:cubicBezTo>
                <a:cubicBezTo>
                  <a:pt x="9664936" y="6133214"/>
                  <a:pt x="9665185" y="6131574"/>
                  <a:pt x="9664911" y="6129981"/>
                </a:cubicBezTo>
                <a:cubicBezTo>
                  <a:pt x="9667770" y="6129284"/>
                  <a:pt x="9670672" y="6128784"/>
                  <a:pt x="9673598" y="6128484"/>
                </a:cubicBezTo>
                <a:close/>
                <a:moveTo>
                  <a:pt x="9710829" y="6128127"/>
                </a:moveTo>
                <a:cubicBezTo>
                  <a:pt x="9712239" y="6128127"/>
                  <a:pt x="9713382" y="6129277"/>
                  <a:pt x="9713382" y="6130695"/>
                </a:cubicBezTo>
                <a:cubicBezTo>
                  <a:pt x="9713382" y="6132112"/>
                  <a:pt x="9712239" y="6133262"/>
                  <a:pt x="9710829" y="6133262"/>
                </a:cubicBezTo>
                <a:cubicBezTo>
                  <a:pt x="9709419" y="6133262"/>
                  <a:pt x="9708276" y="6132112"/>
                  <a:pt x="9708276" y="6130695"/>
                </a:cubicBezTo>
                <a:cubicBezTo>
                  <a:pt x="9708276" y="6129277"/>
                  <a:pt x="9709419" y="6128127"/>
                  <a:pt x="9710829" y="6128127"/>
                </a:cubicBezTo>
                <a:close/>
                <a:moveTo>
                  <a:pt x="9658281" y="6128091"/>
                </a:moveTo>
                <a:cubicBezTo>
                  <a:pt x="9658293" y="6128091"/>
                  <a:pt x="9658305" y="6128091"/>
                  <a:pt x="9658316" y="6128092"/>
                </a:cubicBezTo>
                <a:cubicBezTo>
                  <a:pt x="9659712" y="6128111"/>
                  <a:pt x="9660834" y="6129255"/>
                  <a:pt x="9660834" y="6130659"/>
                </a:cubicBezTo>
                <a:cubicBezTo>
                  <a:pt x="9660834" y="6132077"/>
                  <a:pt x="9659691" y="6133226"/>
                  <a:pt x="9658280" y="6133226"/>
                </a:cubicBezTo>
                <a:cubicBezTo>
                  <a:pt x="9656871" y="6133226"/>
                  <a:pt x="9655728" y="6132076"/>
                  <a:pt x="9655728" y="6130658"/>
                </a:cubicBezTo>
                <a:cubicBezTo>
                  <a:pt x="9655728" y="6129240"/>
                  <a:pt x="9656871" y="6128091"/>
                  <a:pt x="9658281" y="6128091"/>
                </a:cubicBezTo>
                <a:close/>
                <a:moveTo>
                  <a:pt x="9684484" y="6128056"/>
                </a:moveTo>
                <a:cubicBezTo>
                  <a:pt x="9685874" y="6128036"/>
                  <a:pt x="9687017" y="6129153"/>
                  <a:pt x="9687037" y="6130552"/>
                </a:cubicBezTo>
                <a:cubicBezTo>
                  <a:pt x="9687037" y="6130564"/>
                  <a:pt x="9687037" y="6130576"/>
                  <a:pt x="9687037" y="6130587"/>
                </a:cubicBezTo>
                <a:cubicBezTo>
                  <a:pt x="9687037" y="6132011"/>
                  <a:pt x="9685900" y="6133171"/>
                  <a:pt x="9684484" y="6133190"/>
                </a:cubicBezTo>
                <a:cubicBezTo>
                  <a:pt x="9683074" y="6133171"/>
                  <a:pt x="9681947" y="6132006"/>
                  <a:pt x="9681966" y="6130588"/>
                </a:cubicBezTo>
                <a:cubicBezTo>
                  <a:pt x="9681966" y="6130588"/>
                  <a:pt x="9681966" y="6130588"/>
                  <a:pt x="9681966" y="6130587"/>
                </a:cubicBezTo>
                <a:cubicBezTo>
                  <a:pt x="9681966" y="6129189"/>
                  <a:pt x="9683094" y="6128056"/>
                  <a:pt x="9684484" y="6128056"/>
                </a:cubicBezTo>
                <a:close/>
                <a:moveTo>
                  <a:pt x="9638424" y="6127664"/>
                </a:moveTo>
                <a:cubicBezTo>
                  <a:pt x="9639815" y="6127664"/>
                  <a:pt x="9640942" y="6128797"/>
                  <a:pt x="9640942" y="6130195"/>
                </a:cubicBezTo>
                <a:cubicBezTo>
                  <a:pt x="9640962" y="6131613"/>
                  <a:pt x="9639835" y="6132779"/>
                  <a:pt x="9638425" y="6132798"/>
                </a:cubicBezTo>
                <a:cubicBezTo>
                  <a:pt x="9636995" y="6132798"/>
                  <a:pt x="9635836" y="6131633"/>
                  <a:pt x="9635836" y="6130195"/>
                </a:cubicBezTo>
                <a:cubicBezTo>
                  <a:pt x="9635856" y="6128778"/>
                  <a:pt x="9637014" y="6127644"/>
                  <a:pt x="9638424" y="6127664"/>
                </a:cubicBezTo>
                <a:close/>
                <a:moveTo>
                  <a:pt x="9730792" y="6127486"/>
                </a:moveTo>
                <a:cubicBezTo>
                  <a:pt x="9732202" y="6127486"/>
                  <a:pt x="9733344" y="6128635"/>
                  <a:pt x="9733344" y="6130053"/>
                </a:cubicBezTo>
                <a:cubicBezTo>
                  <a:pt x="9733344" y="6131471"/>
                  <a:pt x="9732202" y="6132620"/>
                  <a:pt x="9730792" y="6132620"/>
                </a:cubicBezTo>
                <a:cubicBezTo>
                  <a:pt x="9729382" y="6132620"/>
                  <a:pt x="9728239" y="6131471"/>
                  <a:pt x="9728239" y="6130053"/>
                </a:cubicBezTo>
                <a:cubicBezTo>
                  <a:pt x="9728239" y="6128635"/>
                  <a:pt x="9729382" y="6127486"/>
                  <a:pt x="9730792" y="6127486"/>
                </a:cubicBezTo>
                <a:close/>
                <a:moveTo>
                  <a:pt x="9689982" y="6127307"/>
                </a:moveTo>
                <a:lnTo>
                  <a:pt x="9697461" y="6127307"/>
                </a:lnTo>
                <a:cubicBezTo>
                  <a:pt x="9700303" y="6127590"/>
                  <a:pt x="9703123" y="6128067"/>
                  <a:pt x="9705901" y="6128734"/>
                </a:cubicBezTo>
                <a:cubicBezTo>
                  <a:pt x="9705612" y="6130316"/>
                  <a:pt x="9705901" y="6131949"/>
                  <a:pt x="9706716" y="6133333"/>
                </a:cubicBezTo>
                <a:cubicBezTo>
                  <a:pt x="9707435" y="6134399"/>
                  <a:pt x="9708427" y="6135249"/>
                  <a:pt x="9709588" y="6135793"/>
                </a:cubicBezTo>
                <a:cubicBezTo>
                  <a:pt x="9708881" y="6137107"/>
                  <a:pt x="9708515" y="6138579"/>
                  <a:pt x="9708524" y="6140072"/>
                </a:cubicBezTo>
                <a:cubicBezTo>
                  <a:pt x="9708519" y="6141660"/>
                  <a:pt x="9709016" y="6143208"/>
                  <a:pt x="9709943" y="6144494"/>
                </a:cubicBezTo>
                <a:cubicBezTo>
                  <a:pt x="9709943" y="6144494"/>
                  <a:pt x="9705865" y="6144494"/>
                  <a:pt x="9705050" y="6145920"/>
                </a:cubicBezTo>
                <a:cubicBezTo>
                  <a:pt x="9704234" y="6147346"/>
                  <a:pt x="9704695" y="6147810"/>
                  <a:pt x="9704695" y="6147810"/>
                </a:cubicBezTo>
                <a:cubicBezTo>
                  <a:pt x="9704695" y="6147810"/>
                  <a:pt x="9701326" y="6148701"/>
                  <a:pt x="9701149" y="6151375"/>
                </a:cubicBezTo>
                <a:cubicBezTo>
                  <a:pt x="9700795" y="6148737"/>
                  <a:pt x="9697391" y="6148166"/>
                  <a:pt x="9697391" y="6148166"/>
                </a:cubicBezTo>
                <a:cubicBezTo>
                  <a:pt x="9697391" y="6148166"/>
                  <a:pt x="9697958" y="6148166"/>
                  <a:pt x="9697036" y="6146348"/>
                </a:cubicBezTo>
                <a:cubicBezTo>
                  <a:pt x="9696114" y="6144529"/>
                  <a:pt x="9692178" y="6144921"/>
                  <a:pt x="9692178" y="6144921"/>
                </a:cubicBezTo>
                <a:cubicBezTo>
                  <a:pt x="9692272" y="6143438"/>
                  <a:pt x="9692272" y="6141949"/>
                  <a:pt x="9692178" y="6140465"/>
                </a:cubicBezTo>
                <a:cubicBezTo>
                  <a:pt x="9692206" y="6138331"/>
                  <a:pt x="9691314" y="6136289"/>
                  <a:pt x="9689732" y="6134866"/>
                </a:cubicBezTo>
                <a:cubicBezTo>
                  <a:pt x="9690425" y="6133789"/>
                  <a:pt x="9690873" y="6132572"/>
                  <a:pt x="9691043" y="6131300"/>
                </a:cubicBezTo>
                <a:close/>
                <a:moveTo>
                  <a:pt x="9689944" y="6127165"/>
                </a:moveTo>
                <a:lnTo>
                  <a:pt x="9689982" y="6127307"/>
                </a:lnTo>
                <a:lnTo>
                  <a:pt x="9689909" y="6127307"/>
                </a:lnTo>
                <a:close/>
                <a:moveTo>
                  <a:pt x="10180039" y="6124597"/>
                </a:moveTo>
                <a:lnTo>
                  <a:pt x="10203264" y="6183930"/>
                </a:lnTo>
                <a:lnTo>
                  <a:pt x="10157842" y="6183930"/>
                </a:lnTo>
                <a:close/>
                <a:moveTo>
                  <a:pt x="11574232" y="6124597"/>
                </a:moveTo>
                <a:lnTo>
                  <a:pt x="11597456" y="6183930"/>
                </a:lnTo>
                <a:lnTo>
                  <a:pt x="11552000" y="6183930"/>
                </a:lnTo>
                <a:close/>
                <a:moveTo>
                  <a:pt x="9658352" y="6122921"/>
                </a:moveTo>
                <a:cubicBezTo>
                  <a:pt x="9657678" y="6125025"/>
                  <a:pt x="9653955" y="6126950"/>
                  <a:pt x="9653104" y="6130053"/>
                </a:cubicBezTo>
                <a:cubicBezTo>
                  <a:pt x="9648903" y="6131347"/>
                  <a:pt x="9644822" y="6133006"/>
                  <a:pt x="9640907" y="6135009"/>
                </a:cubicBezTo>
                <a:cubicBezTo>
                  <a:pt x="9642766" y="6132439"/>
                  <a:pt x="9645072" y="6130228"/>
                  <a:pt x="9647714" y="6128484"/>
                </a:cubicBezTo>
                <a:lnTo>
                  <a:pt x="9647714" y="6128555"/>
                </a:lnTo>
                <a:cubicBezTo>
                  <a:pt x="9651031" y="6126268"/>
                  <a:pt x="9654601" y="6124377"/>
                  <a:pt x="9658352" y="6122921"/>
                </a:cubicBezTo>
                <a:close/>
                <a:moveTo>
                  <a:pt x="9711893" y="6122743"/>
                </a:moveTo>
                <a:cubicBezTo>
                  <a:pt x="9715477" y="6124133"/>
                  <a:pt x="9718882" y="6125953"/>
                  <a:pt x="9722033" y="6128163"/>
                </a:cubicBezTo>
                <a:lnTo>
                  <a:pt x="9721892" y="6128805"/>
                </a:lnTo>
                <a:cubicBezTo>
                  <a:pt x="9724519" y="6130556"/>
                  <a:pt x="9726812" y="6132766"/>
                  <a:pt x="9728664" y="6135330"/>
                </a:cubicBezTo>
                <a:cubicBezTo>
                  <a:pt x="9725154" y="6133099"/>
                  <a:pt x="9721408" y="6131270"/>
                  <a:pt x="9717495" y="6129874"/>
                </a:cubicBezTo>
                <a:cubicBezTo>
                  <a:pt x="9716857" y="6127735"/>
                  <a:pt x="9712460" y="6124775"/>
                  <a:pt x="9711893" y="6122743"/>
                </a:cubicBezTo>
                <a:close/>
                <a:moveTo>
                  <a:pt x="9684413" y="6122101"/>
                </a:moveTo>
                <a:cubicBezTo>
                  <a:pt x="9685672" y="6122101"/>
                  <a:pt x="9686698" y="6123117"/>
                  <a:pt x="9686718" y="6124383"/>
                </a:cubicBezTo>
                <a:cubicBezTo>
                  <a:pt x="9686875" y="6125653"/>
                  <a:pt x="9685979" y="6126811"/>
                  <a:pt x="9684716" y="6126970"/>
                </a:cubicBezTo>
                <a:cubicBezTo>
                  <a:pt x="9683453" y="6127129"/>
                  <a:pt x="9682301" y="6126227"/>
                  <a:pt x="9682144" y="6124957"/>
                </a:cubicBezTo>
                <a:cubicBezTo>
                  <a:pt x="9682120" y="6124766"/>
                  <a:pt x="9682120" y="6124574"/>
                  <a:pt x="9682144" y="6124383"/>
                </a:cubicBezTo>
                <a:cubicBezTo>
                  <a:pt x="9682144" y="6123123"/>
                  <a:pt x="9683160" y="6122101"/>
                  <a:pt x="9684413" y="6122101"/>
                </a:cubicBezTo>
                <a:close/>
                <a:moveTo>
                  <a:pt x="9706291" y="6122066"/>
                </a:moveTo>
                <a:cubicBezTo>
                  <a:pt x="9707563" y="6122066"/>
                  <a:pt x="9708595" y="6123103"/>
                  <a:pt x="9708595" y="6124383"/>
                </a:cubicBezTo>
                <a:cubicBezTo>
                  <a:pt x="9708595" y="6125663"/>
                  <a:pt x="9707563" y="6126701"/>
                  <a:pt x="9706291" y="6126701"/>
                </a:cubicBezTo>
                <a:cubicBezTo>
                  <a:pt x="9705017" y="6126701"/>
                  <a:pt x="9703986" y="6125663"/>
                  <a:pt x="9703986" y="6124383"/>
                </a:cubicBezTo>
                <a:cubicBezTo>
                  <a:pt x="9703986" y="6123103"/>
                  <a:pt x="9705017" y="6122066"/>
                  <a:pt x="9706291" y="6122066"/>
                </a:cubicBezTo>
                <a:close/>
                <a:moveTo>
                  <a:pt x="9662107" y="6121851"/>
                </a:moveTo>
                <a:cubicBezTo>
                  <a:pt x="9662297" y="6121828"/>
                  <a:pt x="9662488" y="6121828"/>
                  <a:pt x="9662678" y="6121851"/>
                </a:cubicBezTo>
                <a:cubicBezTo>
                  <a:pt x="9663937" y="6121871"/>
                  <a:pt x="9664947" y="6122903"/>
                  <a:pt x="9664947" y="6124169"/>
                </a:cubicBezTo>
                <a:cubicBezTo>
                  <a:pt x="9664947" y="6125430"/>
                  <a:pt x="9663931" y="6126451"/>
                  <a:pt x="9662678" y="6126451"/>
                </a:cubicBezTo>
                <a:cubicBezTo>
                  <a:pt x="9661415" y="6126610"/>
                  <a:pt x="9660263" y="6125709"/>
                  <a:pt x="9660105" y="6124438"/>
                </a:cubicBezTo>
                <a:cubicBezTo>
                  <a:pt x="9659948" y="6123168"/>
                  <a:pt x="9660844" y="6122010"/>
                  <a:pt x="9662107" y="6121851"/>
                </a:cubicBezTo>
                <a:close/>
                <a:moveTo>
                  <a:pt x="9723664" y="6121780"/>
                </a:moveTo>
                <a:cubicBezTo>
                  <a:pt x="9723676" y="6121780"/>
                  <a:pt x="9723688" y="6121780"/>
                  <a:pt x="9723700" y="6121780"/>
                </a:cubicBezTo>
                <a:cubicBezTo>
                  <a:pt x="9725091" y="6121761"/>
                  <a:pt x="9726233" y="6122878"/>
                  <a:pt x="9726253" y="6124276"/>
                </a:cubicBezTo>
                <a:cubicBezTo>
                  <a:pt x="9726253" y="6124288"/>
                  <a:pt x="9726253" y="6124300"/>
                  <a:pt x="9726253" y="6124312"/>
                </a:cubicBezTo>
                <a:cubicBezTo>
                  <a:pt x="9726253" y="6125730"/>
                  <a:pt x="9725110" y="6126879"/>
                  <a:pt x="9723700" y="6126879"/>
                </a:cubicBezTo>
                <a:cubicBezTo>
                  <a:pt x="9722290" y="6126879"/>
                  <a:pt x="9721147" y="6125730"/>
                  <a:pt x="9721147" y="6124312"/>
                </a:cubicBezTo>
                <a:cubicBezTo>
                  <a:pt x="9721147" y="6122914"/>
                  <a:pt x="9722274" y="6121780"/>
                  <a:pt x="9723664" y="6121780"/>
                </a:cubicBezTo>
                <a:close/>
                <a:moveTo>
                  <a:pt x="9646048" y="6121673"/>
                </a:moveTo>
                <a:cubicBezTo>
                  <a:pt x="9647360" y="6121673"/>
                  <a:pt x="9648423" y="6122743"/>
                  <a:pt x="9648423" y="6124062"/>
                </a:cubicBezTo>
                <a:cubicBezTo>
                  <a:pt x="9648423" y="6125382"/>
                  <a:pt x="9647360" y="6126451"/>
                  <a:pt x="9646048" y="6126451"/>
                </a:cubicBezTo>
                <a:cubicBezTo>
                  <a:pt x="9644736" y="6126451"/>
                  <a:pt x="9643672" y="6125382"/>
                  <a:pt x="9643672" y="6124062"/>
                </a:cubicBezTo>
                <a:cubicBezTo>
                  <a:pt x="9643672" y="6122743"/>
                  <a:pt x="9644736" y="6121673"/>
                  <a:pt x="9646048" y="6121673"/>
                </a:cubicBezTo>
                <a:close/>
                <a:moveTo>
                  <a:pt x="9653742" y="6118108"/>
                </a:moveTo>
                <a:cubicBezTo>
                  <a:pt x="9654898" y="6118108"/>
                  <a:pt x="9655834" y="6119049"/>
                  <a:pt x="9655834" y="6120211"/>
                </a:cubicBezTo>
                <a:cubicBezTo>
                  <a:pt x="9655834" y="6121373"/>
                  <a:pt x="9654898" y="6122315"/>
                  <a:pt x="9653742" y="6122315"/>
                </a:cubicBezTo>
                <a:cubicBezTo>
                  <a:pt x="9652587" y="6122315"/>
                  <a:pt x="9651650" y="6121373"/>
                  <a:pt x="9651650" y="6120211"/>
                </a:cubicBezTo>
                <a:cubicBezTo>
                  <a:pt x="9651650" y="6119049"/>
                  <a:pt x="9652587" y="6118108"/>
                  <a:pt x="9653742" y="6118108"/>
                </a:cubicBezTo>
                <a:close/>
                <a:moveTo>
                  <a:pt x="9715935" y="6117787"/>
                </a:moveTo>
                <a:cubicBezTo>
                  <a:pt x="9717155" y="6117806"/>
                  <a:pt x="9718134" y="6118806"/>
                  <a:pt x="9718133" y="6120033"/>
                </a:cubicBezTo>
                <a:cubicBezTo>
                  <a:pt x="9718133" y="6121254"/>
                  <a:pt x="9717149" y="6122244"/>
                  <a:pt x="9715935" y="6122244"/>
                </a:cubicBezTo>
                <a:cubicBezTo>
                  <a:pt x="9714721" y="6122244"/>
                  <a:pt x="9713737" y="6121254"/>
                  <a:pt x="9713737" y="6120033"/>
                </a:cubicBezTo>
                <a:cubicBezTo>
                  <a:pt x="9713736" y="6118806"/>
                  <a:pt x="9714715" y="6117806"/>
                  <a:pt x="9715935" y="6117787"/>
                </a:cubicBezTo>
                <a:close/>
                <a:moveTo>
                  <a:pt x="9679662" y="6116467"/>
                </a:moveTo>
                <a:cubicBezTo>
                  <a:pt x="9680291" y="6117028"/>
                  <a:pt x="9680995" y="6117496"/>
                  <a:pt x="9681754" y="6117858"/>
                </a:cubicBezTo>
                <a:cubicBezTo>
                  <a:pt x="9681754" y="6118179"/>
                  <a:pt x="9680265" y="6125774"/>
                  <a:pt x="9680265" y="6125774"/>
                </a:cubicBezTo>
                <a:cubicBezTo>
                  <a:pt x="9680265" y="6125774"/>
                  <a:pt x="9676719" y="6125774"/>
                  <a:pt x="9673953" y="6126023"/>
                </a:cubicBezTo>
                <a:cubicBezTo>
                  <a:pt x="9671955" y="6126210"/>
                  <a:pt x="9669975" y="6126555"/>
                  <a:pt x="9668032" y="6127057"/>
                </a:cubicBezTo>
                <a:cubicBezTo>
                  <a:pt x="9670180" y="6122001"/>
                  <a:pt x="9674435" y="6118153"/>
                  <a:pt x="9679662" y="6116539"/>
                </a:cubicBezTo>
                <a:close/>
                <a:moveTo>
                  <a:pt x="9702354" y="6116289"/>
                </a:moveTo>
                <a:cubicBezTo>
                  <a:pt x="9703549" y="6116289"/>
                  <a:pt x="9704517" y="6117263"/>
                  <a:pt x="9704517" y="6118464"/>
                </a:cubicBezTo>
                <a:cubicBezTo>
                  <a:pt x="9704517" y="6119665"/>
                  <a:pt x="9703549" y="6120639"/>
                  <a:pt x="9702354" y="6120639"/>
                </a:cubicBezTo>
                <a:cubicBezTo>
                  <a:pt x="9701160" y="6120639"/>
                  <a:pt x="9700192" y="6119665"/>
                  <a:pt x="9700192" y="6118464"/>
                </a:cubicBezTo>
                <a:cubicBezTo>
                  <a:pt x="9700192" y="6117263"/>
                  <a:pt x="9701160" y="6116289"/>
                  <a:pt x="9702354" y="6116289"/>
                </a:cubicBezTo>
                <a:close/>
                <a:moveTo>
                  <a:pt x="9691434" y="6116253"/>
                </a:moveTo>
                <a:cubicBezTo>
                  <a:pt x="9696703" y="6117940"/>
                  <a:pt x="9700985" y="6121843"/>
                  <a:pt x="9703170" y="6126950"/>
                </a:cubicBezTo>
                <a:lnTo>
                  <a:pt x="9703099" y="6127165"/>
                </a:lnTo>
                <a:cubicBezTo>
                  <a:pt x="9701133" y="6126715"/>
                  <a:pt x="9699144" y="6126370"/>
                  <a:pt x="9697142" y="6126131"/>
                </a:cubicBezTo>
                <a:cubicBezTo>
                  <a:pt x="9694448" y="6125845"/>
                  <a:pt x="9690796" y="6125881"/>
                  <a:pt x="9690796" y="6125881"/>
                </a:cubicBezTo>
                <a:lnTo>
                  <a:pt x="9689271" y="6117858"/>
                </a:lnTo>
                <a:cubicBezTo>
                  <a:pt x="9690090" y="6117472"/>
                  <a:pt x="9690825" y="6116927"/>
                  <a:pt x="9691434" y="6116253"/>
                </a:cubicBezTo>
                <a:close/>
                <a:moveTo>
                  <a:pt x="9685087" y="6115897"/>
                </a:moveTo>
                <a:cubicBezTo>
                  <a:pt x="9686281" y="6115897"/>
                  <a:pt x="9687250" y="6116870"/>
                  <a:pt x="9687250" y="6118072"/>
                </a:cubicBezTo>
                <a:cubicBezTo>
                  <a:pt x="9687250" y="6119273"/>
                  <a:pt x="9686281" y="6120247"/>
                  <a:pt x="9685087" y="6120247"/>
                </a:cubicBezTo>
                <a:cubicBezTo>
                  <a:pt x="9683912" y="6120267"/>
                  <a:pt x="9682944" y="6119325"/>
                  <a:pt x="9682924" y="6118144"/>
                </a:cubicBezTo>
                <a:cubicBezTo>
                  <a:pt x="9682923" y="6118120"/>
                  <a:pt x="9682923" y="6118096"/>
                  <a:pt x="9682924" y="6118072"/>
                </a:cubicBezTo>
                <a:cubicBezTo>
                  <a:pt x="9682924" y="6116870"/>
                  <a:pt x="9683892" y="6115897"/>
                  <a:pt x="9685087" y="6115897"/>
                </a:cubicBezTo>
                <a:close/>
                <a:moveTo>
                  <a:pt x="9661614" y="6115754"/>
                </a:moveTo>
                <a:cubicBezTo>
                  <a:pt x="9661626" y="6115754"/>
                  <a:pt x="9661638" y="6115754"/>
                  <a:pt x="9661649" y="6115754"/>
                </a:cubicBezTo>
                <a:cubicBezTo>
                  <a:pt x="9662785" y="6115754"/>
                  <a:pt x="9663706" y="6116680"/>
                  <a:pt x="9663706" y="6117822"/>
                </a:cubicBezTo>
                <a:cubicBezTo>
                  <a:pt x="9663706" y="6117834"/>
                  <a:pt x="9663706" y="6117846"/>
                  <a:pt x="9663706" y="6117858"/>
                </a:cubicBezTo>
                <a:cubicBezTo>
                  <a:pt x="9663706" y="6119020"/>
                  <a:pt x="9662769" y="6119962"/>
                  <a:pt x="9661614" y="6119962"/>
                </a:cubicBezTo>
                <a:cubicBezTo>
                  <a:pt x="9660458" y="6119961"/>
                  <a:pt x="9659522" y="6119019"/>
                  <a:pt x="9659522" y="6117858"/>
                </a:cubicBezTo>
                <a:cubicBezTo>
                  <a:pt x="9659522" y="6116695"/>
                  <a:pt x="9660459" y="6115754"/>
                  <a:pt x="9661614" y="6115754"/>
                </a:cubicBezTo>
                <a:close/>
                <a:moveTo>
                  <a:pt x="9708619" y="6115718"/>
                </a:moveTo>
                <a:cubicBezTo>
                  <a:pt x="9708799" y="6115695"/>
                  <a:pt x="9708982" y="6115695"/>
                  <a:pt x="9709162" y="6115718"/>
                </a:cubicBezTo>
                <a:cubicBezTo>
                  <a:pt x="9710308" y="6115870"/>
                  <a:pt x="9711115" y="6116926"/>
                  <a:pt x="9710965" y="6118078"/>
                </a:cubicBezTo>
                <a:cubicBezTo>
                  <a:pt x="9710842" y="6119023"/>
                  <a:pt x="9710102" y="6119767"/>
                  <a:pt x="9709162" y="6119890"/>
                </a:cubicBezTo>
                <a:cubicBezTo>
                  <a:pt x="9708017" y="6120042"/>
                  <a:pt x="9706966" y="6119230"/>
                  <a:pt x="9706816" y="6118078"/>
                </a:cubicBezTo>
                <a:cubicBezTo>
                  <a:pt x="9706666" y="6116926"/>
                  <a:pt x="9707473" y="6115870"/>
                  <a:pt x="9708619" y="6115718"/>
                </a:cubicBezTo>
                <a:close/>
                <a:moveTo>
                  <a:pt x="9668457" y="6114898"/>
                </a:moveTo>
                <a:cubicBezTo>
                  <a:pt x="9668469" y="6114898"/>
                  <a:pt x="9668481" y="6114898"/>
                  <a:pt x="9668493" y="6114898"/>
                </a:cubicBezTo>
                <a:cubicBezTo>
                  <a:pt x="9669687" y="6114898"/>
                  <a:pt x="9670655" y="6115873"/>
                  <a:pt x="9670655" y="6117074"/>
                </a:cubicBezTo>
                <a:cubicBezTo>
                  <a:pt x="9670655" y="6118275"/>
                  <a:pt x="9669686" y="6119249"/>
                  <a:pt x="9668492" y="6119248"/>
                </a:cubicBezTo>
                <a:cubicBezTo>
                  <a:pt x="9667298" y="6119248"/>
                  <a:pt x="9666329" y="6118274"/>
                  <a:pt x="9666329" y="6117073"/>
                </a:cubicBezTo>
                <a:cubicBezTo>
                  <a:pt x="9666329" y="6117062"/>
                  <a:pt x="9666329" y="6117050"/>
                  <a:pt x="9666330" y="6117038"/>
                </a:cubicBezTo>
                <a:cubicBezTo>
                  <a:pt x="9666329" y="6115856"/>
                  <a:pt x="9667282" y="6114898"/>
                  <a:pt x="9668457" y="6114898"/>
                </a:cubicBezTo>
                <a:close/>
                <a:moveTo>
                  <a:pt x="9672783" y="6113793"/>
                </a:moveTo>
                <a:cubicBezTo>
                  <a:pt x="9673500" y="6113812"/>
                  <a:pt x="9674076" y="6114392"/>
                  <a:pt x="9674095" y="6115113"/>
                </a:cubicBezTo>
                <a:cubicBezTo>
                  <a:pt x="9674076" y="6115827"/>
                  <a:pt x="9673494" y="6116396"/>
                  <a:pt x="9672783" y="6116396"/>
                </a:cubicBezTo>
                <a:cubicBezTo>
                  <a:pt x="9672078" y="6116396"/>
                  <a:pt x="9671507" y="6115821"/>
                  <a:pt x="9671507" y="6115113"/>
                </a:cubicBezTo>
                <a:cubicBezTo>
                  <a:pt x="9671506" y="6114397"/>
                  <a:pt x="9672072" y="6113813"/>
                  <a:pt x="9672783" y="6113793"/>
                </a:cubicBezTo>
                <a:close/>
                <a:moveTo>
                  <a:pt x="9697745" y="6113757"/>
                </a:moveTo>
                <a:cubicBezTo>
                  <a:pt x="9698456" y="6113777"/>
                  <a:pt x="9699022" y="6114362"/>
                  <a:pt x="9699022" y="6115077"/>
                </a:cubicBezTo>
                <a:cubicBezTo>
                  <a:pt x="9699022" y="6115786"/>
                  <a:pt x="9698450" y="6116360"/>
                  <a:pt x="9697745" y="6116360"/>
                </a:cubicBezTo>
                <a:cubicBezTo>
                  <a:pt x="9697040" y="6116360"/>
                  <a:pt x="9696469" y="6115786"/>
                  <a:pt x="9696469" y="6115077"/>
                </a:cubicBezTo>
                <a:cubicBezTo>
                  <a:pt x="9696469" y="6114362"/>
                  <a:pt x="9697034" y="6113777"/>
                  <a:pt x="9697745" y="6113757"/>
                </a:cubicBezTo>
                <a:close/>
                <a:moveTo>
                  <a:pt x="9685548" y="6112616"/>
                </a:moveTo>
                <a:cubicBezTo>
                  <a:pt x="9687177" y="6112726"/>
                  <a:pt x="9688769" y="6113162"/>
                  <a:pt x="9690228" y="6113900"/>
                </a:cubicBezTo>
                <a:lnTo>
                  <a:pt x="9688562" y="6115148"/>
                </a:lnTo>
                <a:cubicBezTo>
                  <a:pt x="9687559" y="6114726"/>
                  <a:pt x="9686491" y="6114485"/>
                  <a:pt x="9685406" y="6114435"/>
                </a:cubicBezTo>
                <a:lnTo>
                  <a:pt x="9685406" y="6114578"/>
                </a:lnTo>
                <a:cubicBezTo>
                  <a:pt x="9684496" y="6114531"/>
                  <a:pt x="9683585" y="6114531"/>
                  <a:pt x="9682675" y="6114578"/>
                </a:cubicBezTo>
                <a:lnTo>
                  <a:pt x="9680903" y="6113615"/>
                </a:lnTo>
                <a:cubicBezTo>
                  <a:pt x="9682388" y="6113034"/>
                  <a:pt x="9683956" y="6112697"/>
                  <a:pt x="9685548" y="6112616"/>
                </a:cubicBezTo>
                <a:close/>
                <a:moveTo>
                  <a:pt x="9676790" y="6112046"/>
                </a:moveTo>
                <a:cubicBezTo>
                  <a:pt x="9677504" y="6111926"/>
                  <a:pt x="9678180" y="6112412"/>
                  <a:pt x="9678299" y="6113131"/>
                </a:cubicBezTo>
                <a:cubicBezTo>
                  <a:pt x="9678418" y="6113850"/>
                  <a:pt x="9677934" y="6114529"/>
                  <a:pt x="9677220" y="6114649"/>
                </a:cubicBezTo>
                <a:cubicBezTo>
                  <a:pt x="9677077" y="6114673"/>
                  <a:pt x="9676932" y="6114673"/>
                  <a:pt x="9676790" y="6114649"/>
                </a:cubicBezTo>
                <a:cubicBezTo>
                  <a:pt x="9676075" y="6114529"/>
                  <a:pt x="9675592" y="6113850"/>
                  <a:pt x="9675711" y="6113131"/>
                </a:cubicBezTo>
                <a:cubicBezTo>
                  <a:pt x="9675802" y="6112575"/>
                  <a:pt x="9676236" y="6112138"/>
                  <a:pt x="9676790" y="6112046"/>
                </a:cubicBezTo>
                <a:close/>
                <a:moveTo>
                  <a:pt x="9688916" y="6104665"/>
                </a:moveTo>
                <a:cubicBezTo>
                  <a:pt x="9689498" y="6104936"/>
                  <a:pt x="9690027" y="6105310"/>
                  <a:pt x="9690476" y="6105770"/>
                </a:cubicBezTo>
                <a:lnTo>
                  <a:pt x="9690370" y="6105770"/>
                </a:lnTo>
                <a:cubicBezTo>
                  <a:pt x="9690867" y="6106338"/>
                  <a:pt x="9691208" y="6107026"/>
                  <a:pt x="9691363" y="6107767"/>
                </a:cubicBezTo>
                <a:lnTo>
                  <a:pt x="9688916" y="6107339"/>
                </a:lnTo>
                <a:close/>
                <a:moveTo>
                  <a:pt x="9682073" y="6104665"/>
                </a:moveTo>
                <a:lnTo>
                  <a:pt x="9682073" y="6107339"/>
                </a:lnTo>
                <a:lnTo>
                  <a:pt x="9679626" y="6107767"/>
                </a:lnTo>
                <a:cubicBezTo>
                  <a:pt x="9679780" y="6107026"/>
                  <a:pt x="9680122" y="6106338"/>
                  <a:pt x="9680619" y="6105770"/>
                </a:cubicBezTo>
                <a:lnTo>
                  <a:pt x="9680548" y="6105770"/>
                </a:lnTo>
                <a:cubicBezTo>
                  <a:pt x="9680989" y="6105316"/>
                  <a:pt x="9681505" y="6104942"/>
                  <a:pt x="9682073" y="6104665"/>
                </a:cubicBezTo>
                <a:close/>
                <a:moveTo>
                  <a:pt x="9684236" y="6104130"/>
                </a:moveTo>
                <a:lnTo>
                  <a:pt x="9686682" y="6104130"/>
                </a:lnTo>
                <a:lnTo>
                  <a:pt x="9686682" y="6109229"/>
                </a:lnTo>
                <a:cubicBezTo>
                  <a:pt x="9688258" y="6109365"/>
                  <a:pt x="9689808" y="6109713"/>
                  <a:pt x="9691292" y="6110263"/>
                </a:cubicBezTo>
                <a:lnTo>
                  <a:pt x="9690866" y="6112117"/>
                </a:lnTo>
                <a:cubicBezTo>
                  <a:pt x="9689156" y="6111509"/>
                  <a:pt x="9687362" y="6111172"/>
                  <a:pt x="9685548" y="6111119"/>
                </a:cubicBezTo>
                <a:cubicBezTo>
                  <a:pt x="9683582" y="6111173"/>
                  <a:pt x="9681624" y="6111399"/>
                  <a:pt x="9679697" y="6111796"/>
                </a:cubicBezTo>
                <a:lnTo>
                  <a:pt x="9679485" y="6110156"/>
                </a:lnTo>
                <a:cubicBezTo>
                  <a:pt x="9680929" y="6109481"/>
                  <a:pt x="9682501" y="6109128"/>
                  <a:pt x="9684094" y="6109122"/>
                </a:cubicBezTo>
                <a:lnTo>
                  <a:pt x="9684236" y="6109122"/>
                </a:lnTo>
                <a:close/>
                <a:moveTo>
                  <a:pt x="9684023" y="6091757"/>
                </a:moveTo>
                <a:lnTo>
                  <a:pt x="9686966" y="6091757"/>
                </a:lnTo>
                <a:lnTo>
                  <a:pt x="9686682" y="6096713"/>
                </a:lnTo>
                <a:lnTo>
                  <a:pt x="9691079" y="6096713"/>
                </a:lnTo>
                <a:lnTo>
                  <a:pt x="9691079" y="6099887"/>
                </a:lnTo>
                <a:lnTo>
                  <a:pt x="9686612" y="6098710"/>
                </a:lnTo>
                <a:lnTo>
                  <a:pt x="9686612" y="6100992"/>
                </a:lnTo>
                <a:lnTo>
                  <a:pt x="9684342" y="6100992"/>
                </a:lnTo>
                <a:lnTo>
                  <a:pt x="9684342" y="6098068"/>
                </a:lnTo>
                <a:lnTo>
                  <a:pt x="9679910" y="6099887"/>
                </a:lnTo>
                <a:lnTo>
                  <a:pt x="9679910" y="6096713"/>
                </a:lnTo>
                <a:lnTo>
                  <a:pt x="9684307" y="6096713"/>
                </a:lnTo>
                <a:close/>
                <a:moveTo>
                  <a:pt x="9682038" y="6089760"/>
                </a:moveTo>
                <a:lnTo>
                  <a:pt x="9682498" y="6094681"/>
                </a:lnTo>
                <a:lnTo>
                  <a:pt x="9678492" y="6094681"/>
                </a:lnTo>
                <a:lnTo>
                  <a:pt x="9678492" y="6100172"/>
                </a:lnTo>
                <a:lnTo>
                  <a:pt x="9681186" y="6102561"/>
                </a:lnTo>
                <a:cubicBezTo>
                  <a:pt x="9678623" y="6104108"/>
                  <a:pt x="9677060" y="6106900"/>
                  <a:pt x="9677073" y="6109907"/>
                </a:cubicBezTo>
                <a:lnTo>
                  <a:pt x="9677073" y="6110727"/>
                </a:lnTo>
                <a:cubicBezTo>
                  <a:pt x="9676546" y="6110626"/>
                  <a:pt x="9676005" y="6110626"/>
                  <a:pt x="9675478" y="6110727"/>
                </a:cubicBezTo>
                <a:cubicBezTo>
                  <a:pt x="9674887" y="6111070"/>
                  <a:pt x="9674406" y="6111577"/>
                  <a:pt x="9674095" y="6112189"/>
                </a:cubicBezTo>
                <a:cubicBezTo>
                  <a:pt x="9673621" y="6111886"/>
                  <a:pt x="9673043" y="6111796"/>
                  <a:pt x="9672499" y="6111939"/>
                </a:cubicBezTo>
                <a:cubicBezTo>
                  <a:pt x="9671849" y="6112023"/>
                  <a:pt x="9671273" y="6112405"/>
                  <a:pt x="9670939" y="6112973"/>
                </a:cubicBezTo>
                <a:cubicBezTo>
                  <a:pt x="9669880" y="6112798"/>
                  <a:pt x="9668794" y="6112896"/>
                  <a:pt x="9667783" y="6113258"/>
                </a:cubicBezTo>
                <a:cubicBezTo>
                  <a:pt x="9666847" y="6113616"/>
                  <a:pt x="9666000" y="6114177"/>
                  <a:pt x="9665302" y="6114898"/>
                </a:cubicBezTo>
                <a:cubicBezTo>
                  <a:pt x="9664034" y="6114130"/>
                  <a:pt x="9662507" y="6113924"/>
                  <a:pt x="9661082" y="6114328"/>
                </a:cubicBezTo>
                <a:cubicBezTo>
                  <a:pt x="9659711" y="6114990"/>
                  <a:pt x="9658600" y="6116095"/>
                  <a:pt x="9657926" y="6117466"/>
                </a:cubicBezTo>
                <a:cubicBezTo>
                  <a:pt x="9656387" y="6116354"/>
                  <a:pt x="9654422" y="6116024"/>
                  <a:pt x="9652607" y="6116574"/>
                </a:cubicBezTo>
                <a:cubicBezTo>
                  <a:pt x="9651046" y="6117381"/>
                  <a:pt x="9650081" y="6119016"/>
                  <a:pt x="9650126" y="6120782"/>
                </a:cubicBezTo>
                <a:cubicBezTo>
                  <a:pt x="9648466" y="6119814"/>
                  <a:pt x="9646441" y="6119721"/>
                  <a:pt x="9644701" y="6120532"/>
                </a:cubicBezTo>
                <a:cubicBezTo>
                  <a:pt x="9642726" y="6121671"/>
                  <a:pt x="9641633" y="6123898"/>
                  <a:pt x="9641935" y="6126166"/>
                </a:cubicBezTo>
                <a:cubicBezTo>
                  <a:pt x="9640358" y="6125335"/>
                  <a:pt x="9638476" y="6125335"/>
                  <a:pt x="9636900" y="6126166"/>
                </a:cubicBezTo>
                <a:cubicBezTo>
                  <a:pt x="9633744" y="6127771"/>
                  <a:pt x="9634205" y="6132263"/>
                  <a:pt x="9634205" y="6132263"/>
                </a:cubicBezTo>
                <a:cubicBezTo>
                  <a:pt x="9632564" y="6131388"/>
                  <a:pt x="9630598" y="6131388"/>
                  <a:pt x="9628957" y="6132263"/>
                </a:cubicBezTo>
                <a:cubicBezTo>
                  <a:pt x="9627191" y="6133514"/>
                  <a:pt x="9626032" y="6135457"/>
                  <a:pt x="9625766" y="6137612"/>
                </a:cubicBezTo>
                <a:cubicBezTo>
                  <a:pt x="9624921" y="6136963"/>
                  <a:pt x="9623916" y="6136556"/>
                  <a:pt x="9622859" y="6136435"/>
                </a:cubicBezTo>
                <a:cubicBezTo>
                  <a:pt x="9620845" y="6136175"/>
                  <a:pt x="9618798" y="6136420"/>
                  <a:pt x="9616902" y="6137148"/>
                </a:cubicBezTo>
                <a:cubicBezTo>
                  <a:pt x="9615271" y="6137612"/>
                  <a:pt x="9614916" y="6137969"/>
                  <a:pt x="9615838" y="6138896"/>
                </a:cubicBezTo>
                <a:cubicBezTo>
                  <a:pt x="9618116" y="6141194"/>
                  <a:pt x="9620051" y="6143813"/>
                  <a:pt x="9621582" y="6146669"/>
                </a:cubicBezTo>
                <a:lnTo>
                  <a:pt x="9621334" y="6146811"/>
                </a:lnTo>
                <a:cubicBezTo>
                  <a:pt x="9624348" y="6152160"/>
                  <a:pt x="9624454" y="6158471"/>
                  <a:pt x="9627043" y="6161502"/>
                </a:cubicBezTo>
                <a:cubicBezTo>
                  <a:pt x="9628122" y="6162779"/>
                  <a:pt x="9629117" y="6164125"/>
                  <a:pt x="9630021" y="6165531"/>
                </a:cubicBezTo>
                <a:cubicBezTo>
                  <a:pt x="9628177" y="6166423"/>
                  <a:pt x="9627362" y="6169347"/>
                  <a:pt x="9627362" y="6172663"/>
                </a:cubicBezTo>
                <a:cubicBezTo>
                  <a:pt x="9627362" y="6176621"/>
                  <a:pt x="9628638" y="6179794"/>
                  <a:pt x="9630908" y="6179794"/>
                </a:cubicBezTo>
                <a:lnTo>
                  <a:pt x="9739869" y="6179794"/>
                </a:lnTo>
                <a:cubicBezTo>
                  <a:pt x="9742315" y="6179794"/>
                  <a:pt x="9743627" y="6176478"/>
                  <a:pt x="9743627" y="6172663"/>
                </a:cubicBezTo>
                <a:cubicBezTo>
                  <a:pt x="9743627" y="6169097"/>
                  <a:pt x="9742812" y="6166387"/>
                  <a:pt x="9740933" y="6165531"/>
                </a:cubicBezTo>
                <a:cubicBezTo>
                  <a:pt x="9741819" y="6164112"/>
                  <a:pt x="9742815" y="6162765"/>
                  <a:pt x="9743911" y="6161502"/>
                </a:cubicBezTo>
                <a:cubicBezTo>
                  <a:pt x="9746464" y="6158471"/>
                  <a:pt x="9746358" y="6151982"/>
                  <a:pt x="9749620" y="6146811"/>
                </a:cubicBezTo>
                <a:cubicBezTo>
                  <a:pt x="9751179" y="6143973"/>
                  <a:pt x="9753111" y="6141358"/>
                  <a:pt x="9755364" y="6139038"/>
                </a:cubicBezTo>
                <a:cubicBezTo>
                  <a:pt x="9756321" y="6138111"/>
                  <a:pt x="9755931" y="6137754"/>
                  <a:pt x="9754300" y="6137291"/>
                </a:cubicBezTo>
                <a:cubicBezTo>
                  <a:pt x="9752391" y="6136563"/>
                  <a:pt x="9750333" y="6136317"/>
                  <a:pt x="9748308" y="6136578"/>
                </a:cubicBezTo>
                <a:cubicBezTo>
                  <a:pt x="9747265" y="6136715"/>
                  <a:pt x="9746276" y="6137120"/>
                  <a:pt x="9745436" y="6137754"/>
                </a:cubicBezTo>
                <a:cubicBezTo>
                  <a:pt x="9745197" y="6135665"/>
                  <a:pt x="9744022" y="6133800"/>
                  <a:pt x="9742244" y="6132691"/>
                </a:cubicBezTo>
                <a:cubicBezTo>
                  <a:pt x="9740574" y="6132006"/>
                  <a:pt x="9738717" y="6131931"/>
                  <a:pt x="9736997" y="6132477"/>
                </a:cubicBezTo>
                <a:cubicBezTo>
                  <a:pt x="9736997" y="6132477"/>
                  <a:pt x="9736997" y="6127842"/>
                  <a:pt x="9734302" y="6126380"/>
                </a:cubicBezTo>
                <a:cubicBezTo>
                  <a:pt x="9732725" y="6125550"/>
                  <a:pt x="9730843" y="6125550"/>
                  <a:pt x="9729267" y="6126380"/>
                </a:cubicBezTo>
                <a:cubicBezTo>
                  <a:pt x="9729210" y="6124129"/>
                  <a:pt x="9728040" y="6122055"/>
                  <a:pt x="9726147" y="6120853"/>
                </a:cubicBezTo>
                <a:cubicBezTo>
                  <a:pt x="9724561" y="6120057"/>
                  <a:pt x="9722697" y="6120057"/>
                  <a:pt x="9721112" y="6120853"/>
                </a:cubicBezTo>
                <a:cubicBezTo>
                  <a:pt x="9721112" y="6120853"/>
                  <a:pt x="9720438" y="6117466"/>
                  <a:pt x="9718098" y="6116717"/>
                </a:cubicBezTo>
                <a:cubicBezTo>
                  <a:pt x="9716455" y="6116161"/>
                  <a:pt x="9714645" y="6116469"/>
                  <a:pt x="9713275" y="6117537"/>
                </a:cubicBezTo>
                <a:cubicBezTo>
                  <a:pt x="9712595" y="6116159"/>
                  <a:pt x="9711470" y="6115053"/>
                  <a:pt x="9710084" y="6114399"/>
                </a:cubicBezTo>
                <a:cubicBezTo>
                  <a:pt x="9708671" y="6114005"/>
                  <a:pt x="9707158" y="6114211"/>
                  <a:pt x="9705901" y="6114970"/>
                </a:cubicBezTo>
                <a:cubicBezTo>
                  <a:pt x="9705210" y="6114237"/>
                  <a:pt x="9704361" y="6113676"/>
                  <a:pt x="9703418" y="6113329"/>
                </a:cubicBezTo>
                <a:cubicBezTo>
                  <a:pt x="9702420" y="6112968"/>
                  <a:pt x="9701345" y="6112869"/>
                  <a:pt x="9700298" y="6113044"/>
                </a:cubicBezTo>
                <a:cubicBezTo>
                  <a:pt x="9699976" y="6112446"/>
                  <a:pt x="9699403" y="6112027"/>
                  <a:pt x="9698738" y="6111903"/>
                </a:cubicBezTo>
                <a:cubicBezTo>
                  <a:pt x="9698182" y="6111848"/>
                  <a:pt x="9697623" y="6111973"/>
                  <a:pt x="9697142" y="6112260"/>
                </a:cubicBezTo>
                <a:cubicBezTo>
                  <a:pt x="9696961" y="6111626"/>
                  <a:pt x="9696541" y="6111089"/>
                  <a:pt x="9695972" y="6110762"/>
                </a:cubicBezTo>
                <a:cubicBezTo>
                  <a:pt x="9695212" y="6110512"/>
                  <a:pt x="9694392" y="6110512"/>
                  <a:pt x="9693632" y="6110762"/>
                </a:cubicBezTo>
                <a:cubicBezTo>
                  <a:pt x="9693648" y="6110453"/>
                  <a:pt x="9693648" y="6110144"/>
                  <a:pt x="9693632" y="6109835"/>
                </a:cubicBezTo>
                <a:cubicBezTo>
                  <a:pt x="9693605" y="6106950"/>
                  <a:pt x="9692140" y="6104272"/>
                  <a:pt x="9689732" y="6102704"/>
                </a:cubicBezTo>
                <a:lnTo>
                  <a:pt x="9692817" y="6100172"/>
                </a:lnTo>
                <a:lnTo>
                  <a:pt x="9692817" y="6094681"/>
                </a:lnTo>
                <a:lnTo>
                  <a:pt x="9688491" y="6094681"/>
                </a:lnTo>
                <a:lnTo>
                  <a:pt x="9688952" y="6089760"/>
                </a:lnTo>
                <a:close/>
                <a:moveTo>
                  <a:pt x="11022334" y="6085589"/>
                </a:moveTo>
                <a:cubicBezTo>
                  <a:pt x="11043254" y="6085089"/>
                  <a:pt x="11074670" y="6084554"/>
                  <a:pt x="11074670" y="6118963"/>
                </a:cubicBezTo>
                <a:cubicBezTo>
                  <a:pt x="11074670" y="6153372"/>
                  <a:pt x="11045984" y="6153872"/>
                  <a:pt x="11030135" y="6153872"/>
                </a:cubicBezTo>
                <a:lnTo>
                  <a:pt x="11022334" y="6153872"/>
                </a:lnTo>
                <a:close/>
                <a:moveTo>
                  <a:pt x="11231215" y="6085588"/>
                </a:moveTo>
                <a:cubicBezTo>
                  <a:pt x="11274898" y="6085588"/>
                  <a:pt x="11285074" y="6123598"/>
                  <a:pt x="11285074" y="6158257"/>
                </a:cubicBezTo>
                <a:cubicBezTo>
                  <a:pt x="11285074" y="6175872"/>
                  <a:pt x="11283302" y="6231960"/>
                  <a:pt x="11231534" y="6231960"/>
                </a:cubicBezTo>
                <a:lnTo>
                  <a:pt x="11231462" y="6231960"/>
                </a:lnTo>
                <a:cubicBezTo>
                  <a:pt x="11178596" y="6231960"/>
                  <a:pt x="11177071" y="6177013"/>
                  <a:pt x="11177071" y="6158257"/>
                </a:cubicBezTo>
                <a:cubicBezTo>
                  <a:pt x="11177071" y="6125916"/>
                  <a:pt x="11184978" y="6085588"/>
                  <a:pt x="11231215" y="6085588"/>
                </a:cubicBezTo>
                <a:close/>
                <a:moveTo>
                  <a:pt x="10342009" y="6085588"/>
                </a:moveTo>
                <a:cubicBezTo>
                  <a:pt x="10362965" y="6085089"/>
                  <a:pt x="10394380" y="6084554"/>
                  <a:pt x="10394380" y="6118963"/>
                </a:cubicBezTo>
                <a:cubicBezTo>
                  <a:pt x="10394380" y="6153372"/>
                  <a:pt x="10365766" y="6153872"/>
                  <a:pt x="10349952" y="6153872"/>
                </a:cubicBezTo>
                <a:lnTo>
                  <a:pt x="10342009" y="6153872"/>
                </a:lnTo>
                <a:close/>
                <a:moveTo>
                  <a:pt x="9538009" y="6082201"/>
                </a:moveTo>
                <a:lnTo>
                  <a:pt x="9834505" y="6082201"/>
                </a:lnTo>
                <a:lnTo>
                  <a:pt x="9834505" y="6326772"/>
                </a:lnTo>
                <a:cubicBezTo>
                  <a:pt x="9834505" y="6367457"/>
                  <a:pt x="9841065" y="6420622"/>
                  <a:pt x="9791956" y="6434849"/>
                </a:cubicBezTo>
                <a:cubicBezTo>
                  <a:pt x="9746854" y="6447864"/>
                  <a:pt x="9745861" y="6443763"/>
                  <a:pt x="9721041" y="6452677"/>
                </a:cubicBezTo>
                <a:cubicBezTo>
                  <a:pt x="9708797" y="6456792"/>
                  <a:pt x="9697131" y="6462472"/>
                  <a:pt x="9686328" y="6469579"/>
                </a:cubicBezTo>
                <a:cubicBezTo>
                  <a:pt x="9675546" y="6462480"/>
                  <a:pt x="9663903" y="6456801"/>
                  <a:pt x="9651686" y="6452677"/>
                </a:cubicBezTo>
                <a:cubicBezTo>
                  <a:pt x="9626688" y="6443799"/>
                  <a:pt x="9625731" y="6447900"/>
                  <a:pt x="9580593" y="6434849"/>
                </a:cubicBezTo>
                <a:cubicBezTo>
                  <a:pt x="9531414" y="6420586"/>
                  <a:pt x="9538044" y="6367457"/>
                  <a:pt x="9538044" y="6326772"/>
                </a:cubicBezTo>
                <a:lnTo>
                  <a:pt x="9538009" y="6327058"/>
                </a:lnTo>
                <a:close/>
                <a:moveTo>
                  <a:pt x="11448003" y="6073786"/>
                </a:moveTo>
                <a:lnTo>
                  <a:pt x="11448003" y="6085303"/>
                </a:lnTo>
                <a:cubicBezTo>
                  <a:pt x="11471475" y="6085303"/>
                  <a:pt x="11472256" y="6094075"/>
                  <a:pt x="11472256" y="6110477"/>
                </a:cubicBezTo>
                <a:lnTo>
                  <a:pt x="11472256" y="6188031"/>
                </a:lnTo>
                <a:lnTo>
                  <a:pt x="11375988" y="6073929"/>
                </a:lnTo>
                <a:lnTo>
                  <a:pt x="11326702" y="6073929"/>
                </a:lnTo>
                <a:lnTo>
                  <a:pt x="11326702" y="6085446"/>
                </a:lnTo>
                <a:cubicBezTo>
                  <a:pt x="11349678" y="6088049"/>
                  <a:pt x="11350210" y="6097533"/>
                  <a:pt x="11350210" y="6120140"/>
                </a:cubicBezTo>
                <a:lnTo>
                  <a:pt x="11350210" y="6206929"/>
                </a:lnTo>
                <a:cubicBezTo>
                  <a:pt x="11350210" y="6224116"/>
                  <a:pt x="11350458" y="6232352"/>
                  <a:pt x="11326454" y="6232352"/>
                </a:cubicBezTo>
                <a:lnTo>
                  <a:pt x="11326454" y="6243620"/>
                </a:lnTo>
                <a:lnTo>
                  <a:pt x="11389249" y="6243620"/>
                </a:lnTo>
                <a:lnTo>
                  <a:pt x="11389249" y="6232210"/>
                </a:lnTo>
                <a:cubicBezTo>
                  <a:pt x="11364429" y="6232210"/>
                  <a:pt x="11364003" y="6224508"/>
                  <a:pt x="11364003" y="6206787"/>
                </a:cubicBezTo>
                <a:lnTo>
                  <a:pt x="11364003" y="6113080"/>
                </a:lnTo>
                <a:lnTo>
                  <a:pt x="11474560" y="6245296"/>
                </a:lnTo>
                <a:lnTo>
                  <a:pt x="11486013" y="6245296"/>
                </a:lnTo>
                <a:lnTo>
                  <a:pt x="11486013" y="6110477"/>
                </a:lnTo>
                <a:cubicBezTo>
                  <a:pt x="11486013" y="6092256"/>
                  <a:pt x="11486296" y="6085303"/>
                  <a:pt x="11511082" y="6085303"/>
                </a:cubicBezTo>
                <a:lnTo>
                  <a:pt x="11511082" y="6073786"/>
                </a:lnTo>
                <a:close/>
                <a:moveTo>
                  <a:pt x="9528577" y="6073536"/>
                </a:moveTo>
                <a:lnTo>
                  <a:pt x="9528719" y="6348630"/>
                </a:lnTo>
                <a:cubicBezTo>
                  <a:pt x="9528719" y="6388816"/>
                  <a:pt x="9530279" y="6430035"/>
                  <a:pt x="9577863" y="6443763"/>
                </a:cubicBezTo>
                <a:cubicBezTo>
                  <a:pt x="9625447" y="6457491"/>
                  <a:pt x="9627965" y="6453462"/>
                  <a:pt x="9652750" y="6463624"/>
                </a:cubicBezTo>
                <a:cubicBezTo>
                  <a:pt x="9675832" y="6473073"/>
                  <a:pt x="9686044" y="6482522"/>
                  <a:pt x="9686044" y="6482522"/>
                </a:cubicBezTo>
                <a:lnTo>
                  <a:pt x="9686434" y="6482522"/>
                </a:lnTo>
                <a:cubicBezTo>
                  <a:pt x="9696760" y="6474580"/>
                  <a:pt x="9708194" y="6468212"/>
                  <a:pt x="9720367" y="6463624"/>
                </a:cubicBezTo>
                <a:cubicBezTo>
                  <a:pt x="9745187" y="6453462"/>
                  <a:pt x="9747173" y="6457491"/>
                  <a:pt x="9794828" y="6443763"/>
                </a:cubicBezTo>
                <a:cubicBezTo>
                  <a:pt x="9842483" y="6430035"/>
                  <a:pt x="9843972" y="6388816"/>
                  <a:pt x="9843972" y="6348630"/>
                </a:cubicBezTo>
                <a:lnTo>
                  <a:pt x="9843972" y="6073536"/>
                </a:lnTo>
                <a:close/>
                <a:moveTo>
                  <a:pt x="11035241" y="6071326"/>
                </a:moveTo>
                <a:cubicBezTo>
                  <a:pt x="11021058" y="6070826"/>
                  <a:pt x="11007655" y="6071575"/>
                  <a:pt x="11001272" y="6071575"/>
                </a:cubicBezTo>
                <a:lnTo>
                  <a:pt x="10962269" y="6072859"/>
                </a:lnTo>
                <a:lnTo>
                  <a:pt x="10962269" y="6084661"/>
                </a:lnTo>
                <a:cubicBezTo>
                  <a:pt x="10984749" y="6084661"/>
                  <a:pt x="10986522" y="6091793"/>
                  <a:pt x="10986522" y="6104700"/>
                </a:cubicBezTo>
                <a:lnTo>
                  <a:pt x="10986522" y="6212028"/>
                </a:lnTo>
                <a:cubicBezTo>
                  <a:pt x="10986522" y="6225399"/>
                  <a:pt x="10984253" y="6232067"/>
                  <a:pt x="10962269" y="6232067"/>
                </a:cubicBezTo>
                <a:lnTo>
                  <a:pt x="10961773" y="6232852"/>
                </a:lnTo>
                <a:lnTo>
                  <a:pt x="10961773" y="6232067"/>
                </a:lnTo>
                <a:cubicBezTo>
                  <a:pt x="10943157" y="6231283"/>
                  <a:pt x="10937271" y="6225649"/>
                  <a:pt x="10922202" y="6204076"/>
                </a:cubicBezTo>
                <a:lnTo>
                  <a:pt x="10872562" y="6132763"/>
                </a:lnTo>
                <a:lnTo>
                  <a:pt x="10890290" y="6117359"/>
                </a:lnTo>
                <a:cubicBezTo>
                  <a:pt x="10920961" y="6090652"/>
                  <a:pt x="10924259" y="6087300"/>
                  <a:pt x="10947767" y="6085268"/>
                </a:cubicBezTo>
                <a:lnTo>
                  <a:pt x="10947767" y="6073750"/>
                </a:lnTo>
                <a:lnTo>
                  <a:pt x="10870292" y="6073750"/>
                </a:lnTo>
                <a:lnTo>
                  <a:pt x="10870292" y="6085268"/>
                </a:lnTo>
                <a:cubicBezTo>
                  <a:pt x="10878979" y="6085268"/>
                  <a:pt x="10887418" y="6087336"/>
                  <a:pt x="10887418" y="6094289"/>
                </a:cubicBezTo>
                <a:cubicBezTo>
                  <a:pt x="10887418" y="6100457"/>
                  <a:pt x="10882808" y="6104986"/>
                  <a:pt x="10876958" y="6110192"/>
                </a:cubicBezTo>
                <a:lnTo>
                  <a:pt x="10824339" y="6156546"/>
                </a:lnTo>
                <a:lnTo>
                  <a:pt x="10824339" y="6105378"/>
                </a:lnTo>
                <a:cubicBezTo>
                  <a:pt x="10824339" y="6092006"/>
                  <a:pt x="10826644" y="6085303"/>
                  <a:pt x="10848840" y="6085303"/>
                </a:cubicBezTo>
                <a:lnTo>
                  <a:pt x="10848840" y="6073786"/>
                </a:lnTo>
                <a:lnTo>
                  <a:pt x="10764345" y="6073786"/>
                </a:lnTo>
                <a:lnTo>
                  <a:pt x="10764345" y="6085303"/>
                </a:lnTo>
                <a:cubicBezTo>
                  <a:pt x="10787322" y="6085303"/>
                  <a:pt x="10788598" y="6093041"/>
                  <a:pt x="10788598" y="6105378"/>
                </a:cubicBezTo>
                <a:lnTo>
                  <a:pt x="10788598" y="6212349"/>
                </a:lnTo>
                <a:cubicBezTo>
                  <a:pt x="10788598" y="6225185"/>
                  <a:pt x="10786541" y="6232388"/>
                  <a:pt x="10764345" y="6232388"/>
                </a:cubicBezTo>
                <a:lnTo>
                  <a:pt x="10764345" y="6243620"/>
                </a:lnTo>
                <a:lnTo>
                  <a:pt x="10848840" y="6243620"/>
                </a:lnTo>
                <a:lnTo>
                  <a:pt x="10848840" y="6232210"/>
                </a:lnTo>
                <a:cubicBezTo>
                  <a:pt x="10829197" y="6232210"/>
                  <a:pt x="10824339" y="6226826"/>
                  <a:pt x="10824339" y="6212171"/>
                </a:cubicBezTo>
                <a:lnTo>
                  <a:pt x="10824339" y="6175444"/>
                </a:lnTo>
                <a:lnTo>
                  <a:pt x="10845614" y="6156475"/>
                </a:lnTo>
                <a:lnTo>
                  <a:pt x="10882028" y="6207963"/>
                </a:lnTo>
                <a:cubicBezTo>
                  <a:pt x="10887914" y="6216164"/>
                  <a:pt x="10892240" y="6222868"/>
                  <a:pt x="10892240" y="6226719"/>
                </a:cubicBezTo>
                <a:cubicBezTo>
                  <a:pt x="10892240" y="6230570"/>
                  <a:pt x="10888695" y="6232103"/>
                  <a:pt x="10875398" y="6232103"/>
                </a:cubicBezTo>
                <a:lnTo>
                  <a:pt x="10867739" y="6232103"/>
                </a:lnTo>
                <a:lnTo>
                  <a:pt x="10867739" y="6243620"/>
                </a:lnTo>
                <a:lnTo>
                  <a:pt x="11047154" y="6243620"/>
                </a:lnTo>
                <a:lnTo>
                  <a:pt x="11047154" y="6232210"/>
                </a:lnTo>
                <a:cubicBezTo>
                  <a:pt x="11024178" y="6232210"/>
                  <a:pt x="11022334" y="6224758"/>
                  <a:pt x="11022334" y="6212171"/>
                </a:cubicBezTo>
                <a:lnTo>
                  <a:pt x="11022334" y="6167742"/>
                </a:lnTo>
                <a:lnTo>
                  <a:pt x="11028681" y="6167742"/>
                </a:lnTo>
                <a:cubicBezTo>
                  <a:pt x="11051161" y="6167742"/>
                  <a:pt x="11052190" y="6169026"/>
                  <a:pt x="11066479" y="6192702"/>
                </a:cubicBezTo>
                <a:lnTo>
                  <a:pt x="11077967" y="6211672"/>
                </a:lnTo>
                <a:cubicBezTo>
                  <a:pt x="11084366" y="6222858"/>
                  <a:pt x="11091534" y="6233582"/>
                  <a:pt x="11099419" y="6243763"/>
                </a:cubicBezTo>
                <a:lnTo>
                  <a:pt x="11144627" y="6243763"/>
                </a:lnTo>
                <a:lnTo>
                  <a:pt x="11144627" y="6232210"/>
                </a:lnTo>
                <a:cubicBezTo>
                  <a:pt x="11132004" y="6231176"/>
                  <a:pt x="11127147" y="6227075"/>
                  <a:pt x="11111297" y="6202686"/>
                </a:cubicBezTo>
                <a:cubicBezTo>
                  <a:pt x="11094455" y="6176728"/>
                  <a:pt x="11088853" y="6167742"/>
                  <a:pt x="11075840" y="6159897"/>
                </a:cubicBezTo>
                <a:cubicBezTo>
                  <a:pt x="11103142" y="6152481"/>
                  <a:pt x="11112858" y="6135758"/>
                  <a:pt x="11112858" y="6119106"/>
                </a:cubicBezTo>
                <a:cubicBezTo>
                  <a:pt x="11112858" y="6093682"/>
                  <a:pt x="11093710" y="6080311"/>
                  <a:pt x="11076088" y="6075676"/>
                </a:cubicBezTo>
                <a:cubicBezTo>
                  <a:pt x="11062648" y="6072876"/>
                  <a:pt x="11048966" y="6071419"/>
                  <a:pt x="11035241" y="6071326"/>
                </a:cubicBezTo>
                <a:close/>
                <a:moveTo>
                  <a:pt x="11230186" y="6070683"/>
                </a:moveTo>
                <a:cubicBezTo>
                  <a:pt x="11167391" y="6070683"/>
                  <a:pt x="11136756" y="6114613"/>
                  <a:pt x="11136756" y="6158506"/>
                </a:cubicBezTo>
                <a:cubicBezTo>
                  <a:pt x="11136756" y="6198550"/>
                  <a:pt x="11164058" y="6246865"/>
                  <a:pt x="11231215" y="6246865"/>
                </a:cubicBezTo>
                <a:cubicBezTo>
                  <a:pt x="11293018" y="6246865"/>
                  <a:pt x="11325425" y="6204076"/>
                  <a:pt x="11325425" y="6158756"/>
                </a:cubicBezTo>
                <a:cubicBezTo>
                  <a:pt x="11325425" y="6127948"/>
                  <a:pt x="11306526" y="6070683"/>
                  <a:pt x="11230186" y="6070683"/>
                </a:cubicBezTo>
                <a:close/>
                <a:moveTo>
                  <a:pt x="10186031" y="6070470"/>
                </a:moveTo>
                <a:lnTo>
                  <a:pt x="10137242" y="6198835"/>
                </a:lnTo>
                <a:cubicBezTo>
                  <a:pt x="10126604" y="6226576"/>
                  <a:pt x="10119903" y="6232210"/>
                  <a:pt x="10106606" y="6232210"/>
                </a:cubicBezTo>
                <a:lnTo>
                  <a:pt x="10106287" y="6232852"/>
                </a:lnTo>
                <a:lnTo>
                  <a:pt x="10106287" y="6232210"/>
                </a:lnTo>
                <a:cubicBezTo>
                  <a:pt x="10087672" y="6231426"/>
                  <a:pt x="10081786" y="6225792"/>
                  <a:pt x="10066716" y="6204219"/>
                </a:cubicBezTo>
                <a:lnTo>
                  <a:pt x="10017076" y="6132905"/>
                </a:lnTo>
                <a:lnTo>
                  <a:pt x="10034805" y="6117501"/>
                </a:lnTo>
                <a:cubicBezTo>
                  <a:pt x="10065440" y="6090794"/>
                  <a:pt x="10068773" y="6087442"/>
                  <a:pt x="10092246" y="6085410"/>
                </a:cubicBezTo>
                <a:lnTo>
                  <a:pt x="10092246" y="6073893"/>
                </a:lnTo>
                <a:lnTo>
                  <a:pt x="10014771" y="6073893"/>
                </a:lnTo>
                <a:lnTo>
                  <a:pt x="10014771" y="6085410"/>
                </a:lnTo>
                <a:cubicBezTo>
                  <a:pt x="10023458" y="6085410"/>
                  <a:pt x="10031897" y="6087478"/>
                  <a:pt x="10031897" y="6094431"/>
                </a:cubicBezTo>
                <a:cubicBezTo>
                  <a:pt x="10031897" y="6100600"/>
                  <a:pt x="10027288" y="6105128"/>
                  <a:pt x="10021437" y="6110334"/>
                </a:cubicBezTo>
                <a:lnTo>
                  <a:pt x="9968818" y="6156688"/>
                </a:lnTo>
                <a:lnTo>
                  <a:pt x="9968818" y="6105378"/>
                </a:lnTo>
                <a:cubicBezTo>
                  <a:pt x="9968818" y="6092006"/>
                  <a:pt x="9971123" y="6085303"/>
                  <a:pt x="9993319" y="6085303"/>
                </a:cubicBezTo>
                <a:lnTo>
                  <a:pt x="9993319" y="6073786"/>
                </a:lnTo>
                <a:lnTo>
                  <a:pt x="9908965" y="6073786"/>
                </a:lnTo>
                <a:lnTo>
                  <a:pt x="9908965" y="6085303"/>
                </a:lnTo>
                <a:cubicBezTo>
                  <a:pt x="9931942" y="6085303"/>
                  <a:pt x="9933219" y="6093041"/>
                  <a:pt x="9933219" y="6105378"/>
                </a:cubicBezTo>
                <a:lnTo>
                  <a:pt x="9933219" y="6212349"/>
                </a:lnTo>
                <a:cubicBezTo>
                  <a:pt x="9933219" y="6225185"/>
                  <a:pt x="9931162" y="6232388"/>
                  <a:pt x="9908965" y="6232388"/>
                </a:cubicBezTo>
                <a:lnTo>
                  <a:pt x="9908965" y="6243620"/>
                </a:lnTo>
                <a:lnTo>
                  <a:pt x="9993461" y="6243620"/>
                </a:lnTo>
                <a:lnTo>
                  <a:pt x="9993319" y="6232210"/>
                </a:lnTo>
                <a:cubicBezTo>
                  <a:pt x="9973676" y="6232210"/>
                  <a:pt x="9968818" y="6226826"/>
                  <a:pt x="9968818" y="6212171"/>
                </a:cubicBezTo>
                <a:lnTo>
                  <a:pt x="9968818" y="6175444"/>
                </a:lnTo>
                <a:lnTo>
                  <a:pt x="9990270" y="6156475"/>
                </a:lnTo>
                <a:lnTo>
                  <a:pt x="10026543" y="6207963"/>
                </a:lnTo>
                <a:cubicBezTo>
                  <a:pt x="10032394" y="6216164"/>
                  <a:pt x="10036719" y="6222868"/>
                  <a:pt x="10036719" y="6226719"/>
                </a:cubicBezTo>
                <a:cubicBezTo>
                  <a:pt x="10036719" y="6230570"/>
                  <a:pt x="10033174" y="6232103"/>
                  <a:pt x="10019912" y="6232103"/>
                </a:cubicBezTo>
                <a:lnTo>
                  <a:pt x="10012218" y="6232103"/>
                </a:lnTo>
                <a:lnTo>
                  <a:pt x="10012218" y="6243620"/>
                </a:lnTo>
                <a:lnTo>
                  <a:pt x="10164686" y="6243620"/>
                </a:lnTo>
                <a:lnTo>
                  <a:pt x="10164686" y="6232210"/>
                </a:lnTo>
                <a:cubicBezTo>
                  <a:pt x="10158835" y="6232210"/>
                  <a:pt x="10145290" y="6232210"/>
                  <a:pt x="10145290" y="6220657"/>
                </a:cubicBezTo>
                <a:cubicBezTo>
                  <a:pt x="10145730" y="6216034"/>
                  <a:pt x="10146928" y="6211515"/>
                  <a:pt x="10148836" y="6207286"/>
                </a:cubicBezTo>
                <a:lnTo>
                  <a:pt x="10152949" y="6196268"/>
                </a:lnTo>
                <a:lnTo>
                  <a:pt x="10207873" y="6196268"/>
                </a:lnTo>
                <a:lnTo>
                  <a:pt x="10215780" y="6216271"/>
                </a:lnTo>
                <a:cubicBezTo>
                  <a:pt x="10216749" y="6218726"/>
                  <a:pt x="10217277" y="6221333"/>
                  <a:pt x="10217340" y="6223973"/>
                </a:cubicBezTo>
                <a:cubicBezTo>
                  <a:pt x="10217340" y="6232210"/>
                  <a:pt x="10208370" y="6232210"/>
                  <a:pt x="10197945" y="6232210"/>
                </a:cubicBezTo>
                <a:lnTo>
                  <a:pt x="10197945" y="6243620"/>
                </a:lnTo>
                <a:lnTo>
                  <a:pt x="10366794" y="6243620"/>
                </a:lnTo>
                <a:lnTo>
                  <a:pt x="10366794" y="6232210"/>
                </a:lnTo>
                <a:cubicBezTo>
                  <a:pt x="10343782" y="6232210"/>
                  <a:pt x="10341974" y="6224758"/>
                  <a:pt x="10341974" y="6212171"/>
                </a:cubicBezTo>
                <a:lnTo>
                  <a:pt x="10341974" y="6167742"/>
                </a:lnTo>
                <a:lnTo>
                  <a:pt x="10348356" y="6167742"/>
                </a:lnTo>
                <a:cubicBezTo>
                  <a:pt x="10370836" y="6167742"/>
                  <a:pt x="10371864" y="6169026"/>
                  <a:pt x="10386154" y="6192702"/>
                </a:cubicBezTo>
                <a:lnTo>
                  <a:pt x="10397642" y="6211672"/>
                </a:lnTo>
                <a:cubicBezTo>
                  <a:pt x="10404040" y="6222858"/>
                  <a:pt x="10411209" y="6233582"/>
                  <a:pt x="10419094" y="6243763"/>
                </a:cubicBezTo>
                <a:lnTo>
                  <a:pt x="10615352" y="6243763"/>
                </a:lnTo>
                <a:lnTo>
                  <a:pt x="10616380" y="6187033"/>
                </a:lnTo>
                <a:lnTo>
                  <a:pt x="10604892" y="6187033"/>
                </a:lnTo>
                <a:cubicBezTo>
                  <a:pt x="10600034" y="6229821"/>
                  <a:pt x="10567874" y="6229821"/>
                  <a:pt x="10548443" y="6229821"/>
                </a:cubicBezTo>
                <a:cubicBezTo>
                  <a:pt x="10524970" y="6229821"/>
                  <a:pt x="10524970" y="6222369"/>
                  <a:pt x="10524970" y="6203114"/>
                </a:cubicBezTo>
                <a:lnTo>
                  <a:pt x="10524970" y="6105378"/>
                </a:lnTo>
                <a:cubicBezTo>
                  <a:pt x="10524970" y="6091757"/>
                  <a:pt x="10527523" y="6085303"/>
                  <a:pt x="10549790" y="6085303"/>
                </a:cubicBezTo>
                <a:lnTo>
                  <a:pt x="10549790" y="6073786"/>
                </a:lnTo>
                <a:lnTo>
                  <a:pt x="10464693" y="6073786"/>
                </a:lnTo>
                <a:lnTo>
                  <a:pt x="10464693" y="6085303"/>
                </a:lnTo>
                <a:cubicBezTo>
                  <a:pt x="10487704" y="6085303"/>
                  <a:pt x="10489194" y="6092791"/>
                  <a:pt x="10489194" y="6105378"/>
                </a:cubicBezTo>
                <a:lnTo>
                  <a:pt x="10489194" y="6212349"/>
                </a:lnTo>
                <a:cubicBezTo>
                  <a:pt x="10489194" y="6225435"/>
                  <a:pt x="10487172" y="6232388"/>
                  <a:pt x="10464693" y="6232388"/>
                </a:cubicBezTo>
                <a:lnTo>
                  <a:pt x="10464302" y="6232638"/>
                </a:lnTo>
                <a:lnTo>
                  <a:pt x="10464302" y="6232388"/>
                </a:lnTo>
                <a:cubicBezTo>
                  <a:pt x="10451786" y="6231354"/>
                  <a:pt x="10446928" y="6227254"/>
                  <a:pt x="10431079" y="6202864"/>
                </a:cubicBezTo>
                <a:cubicBezTo>
                  <a:pt x="10414236" y="6176906"/>
                  <a:pt x="10408634" y="6167920"/>
                  <a:pt x="10395621" y="6160076"/>
                </a:cubicBezTo>
                <a:cubicBezTo>
                  <a:pt x="10422923" y="6152659"/>
                  <a:pt x="10432639" y="6135936"/>
                  <a:pt x="10432639" y="6119284"/>
                </a:cubicBezTo>
                <a:cubicBezTo>
                  <a:pt x="10432639" y="6093861"/>
                  <a:pt x="10413492" y="6080489"/>
                  <a:pt x="10395869" y="6075854"/>
                </a:cubicBezTo>
                <a:cubicBezTo>
                  <a:pt x="10382418" y="6073054"/>
                  <a:pt x="10368724" y="6071597"/>
                  <a:pt x="10354987" y="6071504"/>
                </a:cubicBezTo>
                <a:cubicBezTo>
                  <a:pt x="10340804" y="6071005"/>
                  <a:pt x="10327436" y="6071753"/>
                  <a:pt x="10321054" y="6071753"/>
                </a:cubicBezTo>
                <a:lnTo>
                  <a:pt x="10282050" y="6073037"/>
                </a:lnTo>
                <a:lnTo>
                  <a:pt x="10282050" y="6084839"/>
                </a:lnTo>
                <a:cubicBezTo>
                  <a:pt x="10304531" y="6084839"/>
                  <a:pt x="10306303" y="6091971"/>
                  <a:pt x="10306303" y="6104879"/>
                </a:cubicBezTo>
                <a:lnTo>
                  <a:pt x="10306303" y="6212206"/>
                </a:lnTo>
                <a:cubicBezTo>
                  <a:pt x="10306303" y="6225578"/>
                  <a:pt x="10303999" y="6232246"/>
                  <a:pt x="10282050" y="6232246"/>
                </a:cubicBezTo>
                <a:lnTo>
                  <a:pt x="10277725" y="6232246"/>
                </a:lnTo>
                <a:cubicBezTo>
                  <a:pt x="10260634" y="6232246"/>
                  <a:pt x="10257797" y="6224544"/>
                  <a:pt x="10249359" y="6202971"/>
                </a:cubicBezTo>
                <a:lnTo>
                  <a:pt x="10197768" y="6070470"/>
                </a:lnTo>
                <a:close/>
                <a:moveTo>
                  <a:pt x="11580082" y="6070434"/>
                </a:moveTo>
                <a:lnTo>
                  <a:pt x="11531328" y="6198799"/>
                </a:lnTo>
                <a:cubicBezTo>
                  <a:pt x="11520868" y="6226540"/>
                  <a:pt x="11513954" y="6232174"/>
                  <a:pt x="11500692" y="6232174"/>
                </a:cubicBezTo>
                <a:lnTo>
                  <a:pt x="11500692" y="6243620"/>
                </a:lnTo>
                <a:lnTo>
                  <a:pt x="11558914" y="6243620"/>
                </a:lnTo>
                <a:lnTo>
                  <a:pt x="11558914" y="6232210"/>
                </a:lnTo>
                <a:cubicBezTo>
                  <a:pt x="11553028" y="6232210"/>
                  <a:pt x="11539483" y="6232210"/>
                  <a:pt x="11539483" y="6220657"/>
                </a:cubicBezTo>
                <a:cubicBezTo>
                  <a:pt x="11539926" y="6216034"/>
                  <a:pt x="11541123" y="6211516"/>
                  <a:pt x="11543029" y="6207285"/>
                </a:cubicBezTo>
                <a:lnTo>
                  <a:pt x="11547106" y="6196268"/>
                </a:lnTo>
                <a:lnTo>
                  <a:pt x="11602066" y="6196268"/>
                </a:lnTo>
                <a:lnTo>
                  <a:pt x="11609973" y="6216271"/>
                </a:lnTo>
                <a:cubicBezTo>
                  <a:pt x="11610934" y="6218726"/>
                  <a:pt x="11611451" y="6221334"/>
                  <a:pt x="11611498" y="6223973"/>
                </a:cubicBezTo>
                <a:cubicBezTo>
                  <a:pt x="11611498" y="6232210"/>
                  <a:pt x="11602562" y="6232210"/>
                  <a:pt x="11592102" y="6232210"/>
                </a:cubicBezTo>
                <a:lnTo>
                  <a:pt x="11592102" y="6243620"/>
                </a:lnTo>
                <a:lnTo>
                  <a:pt x="11671775" y="6243620"/>
                </a:lnTo>
                <a:lnTo>
                  <a:pt x="11671775" y="6232210"/>
                </a:lnTo>
                <a:cubicBezTo>
                  <a:pt x="11654650" y="6232210"/>
                  <a:pt x="11651848" y="6224508"/>
                  <a:pt x="11643445" y="6202935"/>
                </a:cubicBezTo>
                <a:lnTo>
                  <a:pt x="11591854" y="6070434"/>
                </a:lnTo>
                <a:close/>
                <a:moveTo>
                  <a:pt x="10686941" y="6068901"/>
                </a:moveTo>
                <a:cubicBezTo>
                  <a:pt x="10652015" y="6068901"/>
                  <a:pt x="10628187" y="6089796"/>
                  <a:pt x="10628187" y="6117109"/>
                </a:cubicBezTo>
                <a:cubicBezTo>
                  <a:pt x="10628187" y="6133440"/>
                  <a:pt x="10635740" y="6153087"/>
                  <a:pt x="10682721" y="6172520"/>
                </a:cubicBezTo>
                <a:cubicBezTo>
                  <a:pt x="10715910" y="6186212"/>
                  <a:pt x="10726866" y="6192203"/>
                  <a:pt x="10726866" y="6207821"/>
                </a:cubicBezTo>
                <a:cubicBezTo>
                  <a:pt x="10726866" y="6222083"/>
                  <a:pt x="10714137" y="6232781"/>
                  <a:pt x="10695273" y="6232781"/>
                </a:cubicBezTo>
                <a:cubicBezTo>
                  <a:pt x="10679637" y="6232781"/>
                  <a:pt x="10651802" y="6224900"/>
                  <a:pt x="10639640" y="6178831"/>
                </a:cubicBezTo>
                <a:lnTo>
                  <a:pt x="10628187" y="6178831"/>
                </a:lnTo>
                <a:lnTo>
                  <a:pt x="10628187" y="6238700"/>
                </a:lnTo>
                <a:lnTo>
                  <a:pt x="10638825" y="6238700"/>
                </a:lnTo>
                <a:cubicBezTo>
                  <a:pt x="10639787" y="6232378"/>
                  <a:pt x="10641550" y="6226207"/>
                  <a:pt x="10644073" y="6220336"/>
                </a:cubicBezTo>
                <a:cubicBezTo>
                  <a:pt x="10661802" y="6240482"/>
                  <a:pt x="10680416" y="6246865"/>
                  <a:pt x="10701585" y="6246865"/>
                </a:cubicBezTo>
                <a:cubicBezTo>
                  <a:pt x="10743318" y="6246865"/>
                  <a:pt x="10763387" y="6219124"/>
                  <a:pt x="10763387" y="6196945"/>
                </a:cubicBezTo>
                <a:cubicBezTo>
                  <a:pt x="10763494" y="6162786"/>
                  <a:pt x="10730022" y="6149735"/>
                  <a:pt x="10702613" y="6138325"/>
                </a:cubicBezTo>
                <a:cubicBezTo>
                  <a:pt x="10667510" y="6123741"/>
                  <a:pt x="10660560" y="6118321"/>
                  <a:pt x="10660560" y="6103488"/>
                </a:cubicBezTo>
                <a:cubicBezTo>
                  <a:pt x="10660560" y="6092078"/>
                  <a:pt x="10670630" y="6083021"/>
                  <a:pt x="10686622" y="6083021"/>
                </a:cubicBezTo>
                <a:cubicBezTo>
                  <a:pt x="10710910" y="6083021"/>
                  <a:pt x="10728001" y="6100849"/>
                  <a:pt x="10737432" y="6126772"/>
                </a:cubicBezTo>
                <a:lnTo>
                  <a:pt x="10748389" y="6126772"/>
                </a:lnTo>
                <a:lnTo>
                  <a:pt x="10748211" y="6075711"/>
                </a:lnTo>
                <a:lnTo>
                  <a:pt x="10736510" y="6075711"/>
                </a:lnTo>
                <a:cubicBezTo>
                  <a:pt x="10735372" y="6081424"/>
                  <a:pt x="10733686" y="6087013"/>
                  <a:pt x="10731475" y="6092399"/>
                </a:cubicBezTo>
                <a:cubicBezTo>
                  <a:pt x="10720662" y="6078514"/>
                  <a:pt x="10704447" y="6069959"/>
                  <a:pt x="10686941" y="6068901"/>
                </a:cubicBezTo>
                <a:close/>
                <a:moveTo>
                  <a:pt x="9763590" y="6050359"/>
                </a:moveTo>
                <a:lnTo>
                  <a:pt x="9763590" y="6064836"/>
                </a:lnTo>
                <a:lnTo>
                  <a:pt x="9830179" y="6064836"/>
                </a:lnTo>
                <a:lnTo>
                  <a:pt x="9830214" y="6050359"/>
                </a:lnTo>
                <a:close/>
                <a:moveTo>
                  <a:pt x="9689732" y="6050359"/>
                </a:moveTo>
                <a:lnTo>
                  <a:pt x="9689732" y="6064836"/>
                </a:lnTo>
                <a:lnTo>
                  <a:pt x="9756498" y="6064836"/>
                </a:lnTo>
                <a:lnTo>
                  <a:pt x="9756498" y="6050359"/>
                </a:lnTo>
                <a:close/>
                <a:moveTo>
                  <a:pt x="9615874" y="6050359"/>
                </a:moveTo>
                <a:lnTo>
                  <a:pt x="9615874" y="6064836"/>
                </a:lnTo>
                <a:lnTo>
                  <a:pt x="9682463" y="6064836"/>
                </a:lnTo>
                <a:lnTo>
                  <a:pt x="9682463" y="6050359"/>
                </a:lnTo>
                <a:close/>
                <a:moveTo>
                  <a:pt x="9541980" y="6050359"/>
                </a:moveTo>
                <a:lnTo>
                  <a:pt x="9541980" y="6064836"/>
                </a:lnTo>
                <a:lnTo>
                  <a:pt x="9608605" y="6064836"/>
                </a:lnTo>
                <a:lnTo>
                  <a:pt x="9608605" y="6050359"/>
                </a:lnTo>
                <a:close/>
                <a:moveTo>
                  <a:pt x="9800572" y="6030498"/>
                </a:moveTo>
                <a:lnTo>
                  <a:pt x="9800572" y="6045011"/>
                </a:lnTo>
                <a:lnTo>
                  <a:pt x="9830179" y="6045011"/>
                </a:lnTo>
                <a:lnTo>
                  <a:pt x="9830179" y="6030498"/>
                </a:lnTo>
                <a:close/>
                <a:moveTo>
                  <a:pt x="9726679" y="6030498"/>
                </a:moveTo>
                <a:lnTo>
                  <a:pt x="9726679" y="6045011"/>
                </a:lnTo>
                <a:lnTo>
                  <a:pt x="9793268" y="6045011"/>
                </a:lnTo>
                <a:lnTo>
                  <a:pt x="9793268" y="6030498"/>
                </a:lnTo>
                <a:close/>
                <a:moveTo>
                  <a:pt x="9652785" y="6030498"/>
                </a:moveTo>
                <a:lnTo>
                  <a:pt x="9652785" y="6045011"/>
                </a:lnTo>
                <a:lnTo>
                  <a:pt x="9719410" y="6045011"/>
                </a:lnTo>
                <a:lnTo>
                  <a:pt x="9719410" y="6030498"/>
                </a:lnTo>
                <a:close/>
                <a:moveTo>
                  <a:pt x="9578891" y="6030498"/>
                </a:moveTo>
                <a:lnTo>
                  <a:pt x="9578891" y="6045011"/>
                </a:lnTo>
                <a:lnTo>
                  <a:pt x="9645516" y="6045011"/>
                </a:lnTo>
                <a:lnTo>
                  <a:pt x="9645516" y="6030498"/>
                </a:lnTo>
                <a:close/>
                <a:moveTo>
                  <a:pt x="9542015" y="6030498"/>
                </a:moveTo>
                <a:lnTo>
                  <a:pt x="9542015" y="6045011"/>
                </a:lnTo>
                <a:lnTo>
                  <a:pt x="9571623" y="6045011"/>
                </a:lnTo>
                <a:lnTo>
                  <a:pt x="9571623" y="6030498"/>
                </a:lnTo>
                <a:close/>
                <a:moveTo>
                  <a:pt x="9823159" y="5989457"/>
                </a:moveTo>
                <a:lnTo>
                  <a:pt x="9833796" y="6006323"/>
                </a:lnTo>
                <a:lnTo>
                  <a:pt x="9844433" y="5989457"/>
                </a:lnTo>
                <a:close/>
                <a:moveTo>
                  <a:pt x="9815535" y="5989457"/>
                </a:moveTo>
                <a:lnTo>
                  <a:pt x="9778234" y="5989528"/>
                </a:lnTo>
                <a:lnTo>
                  <a:pt x="9763590" y="6012919"/>
                </a:lnTo>
                <a:lnTo>
                  <a:pt x="9763590" y="6025007"/>
                </a:lnTo>
                <a:lnTo>
                  <a:pt x="9830179" y="6025007"/>
                </a:lnTo>
                <a:lnTo>
                  <a:pt x="9830179" y="6012919"/>
                </a:lnTo>
                <a:close/>
                <a:moveTo>
                  <a:pt x="9749407" y="5989457"/>
                </a:moveTo>
                <a:lnTo>
                  <a:pt x="9760044" y="6006323"/>
                </a:lnTo>
                <a:lnTo>
                  <a:pt x="9770681" y="5989457"/>
                </a:lnTo>
                <a:close/>
                <a:moveTo>
                  <a:pt x="9704411" y="5989457"/>
                </a:moveTo>
                <a:lnTo>
                  <a:pt x="9689732" y="6012919"/>
                </a:lnTo>
                <a:lnTo>
                  <a:pt x="9689732" y="6025007"/>
                </a:lnTo>
                <a:lnTo>
                  <a:pt x="9756498" y="6025007"/>
                </a:lnTo>
                <a:lnTo>
                  <a:pt x="9756498" y="6012919"/>
                </a:lnTo>
                <a:lnTo>
                  <a:pt x="9741819" y="5989457"/>
                </a:lnTo>
                <a:close/>
                <a:moveTo>
                  <a:pt x="9675371" y="5989457"/>
                </a:moveTo>
                <a:lnTo>
                  <a:pt x="9686009" y="6006323"/>
                </a:lnTo>
                <a:lnTo>
                  <a:pt x="9696646" y="5989457"/>
                </a:lnTo>
                <a:close/>
                <a:moveTo>
                  <a:pt x="9630659" y="5989457"/>
                </a:moveTo>
                <a:lnTo>
                  <a:pt x="9616015" y="6012919"/>
                </a:lnTo>
                <a:lnTo>
                  <a:pt x="9616015" y="6025007"/>
                </a:lnTo>
                <a:lnTo>
                  <a:pt x="9682605" y="6025007"/>
                </a:lnTo>
                <a:lnTo>
                  <a:pt x="9682605" y="6012919"/>
                </a:lnTo>
                <a:lnTo>
                  <a:pt x="9667855" y="5989457"/>
                </a:lnTo>
                <a:close/>
                <a:moveTo>
                  <a:pt x="9601655" y="5989457"/>
                </a:moveTo>
                <a:lnTo>
                  <a:pt x="9612293" y="6006323"/>
                </a:lnTo>
                <a:lnTo>
                  <a:pt x="9622929" y="5989457"/>
                </a:lnTo>
                <a:close/>
                <a:moveTo>
                  <a:pt x="9556659" y="5989457"/>
                </a:moveTo>
                <a:lnTo>
                  <a:pt x="9541980" y="6012919"/>
                </a:lnTo>
                <a:lnTo>
                  <a:pt x="9541980" y="6025007"/>
                </a:lnTo>
                <a:lnTo>
                  <a:pt x="9608605" y="6025007"/>
                </a:lnTo>
                <a:lnTo>
                  <a:pt x="9608605" y="6012919"/>
                </a:lnTo>
                <a:lnTo>
                  <a:pt x="9593925" y="5989457"/>
                </a:lnTo>
                <a:close/>
                <a:moveTo>
                  <a:pt x="9527655" y="5989457"/>
                </a:moveTo>
                <a:lnTo>
                  <a:pt x="9538292" y="6006323"/>
                </a:lnTo>
                <a:lnTo>
                  <a:pt x="9548930" y="5989457"/>
                </a:lnTo>
                <a:close/>
                <a:moveTo>
                  <a:pt x="9682038" y="5959077"/>
                </a:moveTo>
                <a:lnTo>
                  <a:pt x="9690122" y="5959077"/>
                </a:lnTo>
                <a:lnTo>
                  <a:pt x="9690015" y="5978083"/>
                </a:lnTo>
                <a:lnTo>
                  <a:pt x="9682038" y="5978083"/>
                </a:lnTo>
                <a:close/>
                <a:moveTo>
                  <a:pt x="9755506" y="5959006"/>
                </a:moveTo>
                <a:lnTo>
                  <a:pt x="9763590" y="5959006"/>
                </a:lnTo>
                <a:lnTo>
                  <a:pt x="9763590" y="5978011"/>
                </a:lnTo>
                <a:lnTo>
                  <a:pt x="9755506" y="5978011"/>
                </a:lnTo>
                <a:close/>
                <a:moveTo>
                  <a:pt x="9608463" y="5959006"/>
                </a:moveTo>
                <a:lnTo>
                  <a:pt x="9616547" y="5959006"/>
                </a:lnTo>
                <a:lnTo>
                  <a:pt x="9616547" y="5978011"/>
                </a:lnTo>
                <a:lnTo>
                  <a:pt x="9608463" y="5978011"/>
                </a:lnTo>
                <a:close/>
                <a:moveTo>
                  <a:pt x="9829116" y="5958899"/>
                </a:moveTo>
                <a:lnTo>
                  <a:pt x="9837377" y="5958899"/>
                </a:lnTo>
                <a:lnTo>
                  <a:pt x="9837377" y="5977904"/>
                </a:lnTo>
                <a:lnTo>
                  <a:pt x="9829116" y="5977904"/>
                </a:lnTo>
                <a:close/>
                <a:moveTo>
                  <a:pt x="9534711" y="5958863"/>
                </a:moveTo>
                <a:lnTo>
                  <a:pt x="9542973" y="5958863"/>
                </a:lnTo>
                <a:lnTo>
                  <a:pt x="9542973" y="5977869"/>
                </a:lnTo>
                <a:lnTo>
                  <a:pt x="9534711" y="5977869"/>
                </a:lnTo>
                <a:close/>
                <a:moveTo>
                  <a:pt x="9812699" y="5951233"/>
                </a:moveTo>
                <a:lnTo>
                  <a:pt x="9812699" y="5969061"/>
                </a:lnTo>
                <a:lnTo>
                  <a:pt x="9805607" y="5969061"/>
                </a:lnTo>
                <a:lnTo>
                  <a:pt x="9805607" y="5983324"/>
                </a:lnTo>
                <a:lnTo>
                  <a:pt x="9853298" y="5983324"/>
                </a:lnTo>
                <a:lnTo>
                  <a:pt x="9853298" y="5951233"/>
                </a:lnTo>
                <a:close/>
                <a:moveTo>
                  <a:pt x="9740117" y="5951233"/>
                </a:moveTo>
                <a:lnTo>
                  <a:pt x="9740117" y="5969061"/>
                </a:lnTo>
                <a:lnTo>
                  <a:pt x="9732387" y="5969061"/>
                </a:lnTo>
                <a:lnTo>
                  <a:pt x="9732387" y="5983324"/>
                </a:lnTo>
                <a:lnTo>
                  <a:pt x="9786779" y="5983324"/>
                </a:lnTo>
                <a:lnTo>
                  <a:pt x="9786744" y="5969133"/>
                </a:lnTo>
                <a:lnTo>
                  <a:pt x="9779120" y="5969133"/>
                </a:lnTo>
                <a:lnTo>
                  <a:pt x="9779120" y="5951233"/>
                </a:lnTo>
                <a:close/>
                <a:moveTo>
                  <a:pt x="9666543" y="5951233"/>
                </a:moveTo>
                <a:lnTo>
                  <a:pt x="9666543" y="5969061"/>
                </a:lnTo>
                <a:lnTo>
                  <a:pt x="9658955" y="5969061"/>
                </a:lnTo>
                <a:lnTo>
                  <a:pt x="9658955" y="5983324"/>
                </a:lnTo>
                <a:lnTo>
                  <a:pt x="9713311" y="5983324"/>
                </a:lnTo>
                <a:lnTo>
                  <a:pt x="9713134" y="5969204"/>
                </a:lnTo>
                <a:lnTo>
                  <a:pt x="9705546" y="5969204"/>
                </a:lnTo>
                <a:lnTo>
                  <a:pt x="9705546" y="5951233"/>
                </a:lnTo>
                <a:close/>
                <a:moveTo>
                  <a:pt x="9593074" y="5951233"/>
                </a:moveTo>
                <a:lnTo>
                  <a:pt x="9593074" y="5969061"/>
                </a:lnTo>
                <a:lnTo>
                  <a:pt x="9585487" y="5969061"/>
                </a:lnTo>
                <a:lnTo>
                  <a:pt x="9585487" y="5983324"/>
                </a:lnTo>
                <a:lnTo>
                  <a:pt x="9639843" y="5983324"/>
                </a:lnTo>
                <a:lnTo>
                  <a:pt x="9639701" y="5969133"/>
                </a:lnTo>
                <a:lnTo>
                  <a:pt x="9632078" y="5969133"/>
                </a:lnTo>
                <a:lnTo>
                  <a:pt x="9632078" y="5951233"/>
                </a:lnTo>
                <a:close/>
                <a:moveTo>
                  <a:pt x="9518932" y="5951233"/>
                </a:moveTo>
                <a:lnTo>
                  <a:pt x="9518932" y="5983609"/>
                </a:lnTo>
                <a:lnTo>
                  <a:pt x="9566588" y="5983609"/>
                </a:lnTo>
                <a:lnTo>
                  <a:pt x="9566588" y="5969061"/>
                </a:lnTo>
                <a:lnTo>
                  <a:pt x="9559496" y="5969061"/>
                </a:lnTo>
                <a:lnTo>
                  <a:pt x="9559496" y="5951233"/>
                </a:lnTo>
                <a:close/>
                <a:moveTo>
                  <a:pt x="9809685" y="5933404"/>
                </a:moveTo>
                <a:lnTo>
                  <a:pt x="9809685" y="5945991"/>
                </a:lnTo>
                <a:lnTo>
                  <a:pt x="9858652" y="5945991"/>
                </a:lnTo>
                <a:lnTo>
                  <a:pt x="9858652" y="5933404"/>
                </a:lnTo>
                <a:lnTo>
                  <a:pt x="9847447" y="5933404"/>
                </a:lnTo>
                <a:lnTo>
                  <a:pt x="9847447" y="5939394"/>
                </a:lnTo>
                <a:lnTo>
                  <a:pt x="9839717" y="5939394"/>
                </a:lnTo>
                <a:lnTo>
                  <a:pt x="9839717" y="5933404"/>
                </a:lnTo>
                <a:lnTo>
                  <a:pt x="9827945" y="5933404"/>
                </a:lnTo>
                <a:lnTo>
                  <a:pt x="9827945" y="5939394"/>
                </a:lnTo>
                <a:lnTo>
                  <a:pt x="9820322" y="5939394"/>
                </a:lnTo>
                <a:lnTo>
                  <a:pt x="9820322" y="5933404"/>
                </a:lnTo>
                <a:close/>
                <a:moveTo>
                  <a:pt x="9735011" y="5933404"/>
                </a:moveTo>
                <a:lnTo>
                  <a:pt x="9735011" y="5945991"/>
                </a:lnTo>
                <a:lnTo>
                  <a:pt x="9783978" y="5945991"/>
                </a:lnTo>
                <a:lnTo>
                  <a:pt x="9783907" y="5933404"/>
                </a:lnTo>
                <a:lnTo>
                  <a:pt x="9773270" y="5933404"/>
                </a:lnTo>
                <a:lnTo>
                  <a:pt x="9773270" y="5939394"/>
                </a:lnTo>
                <a:lnTo>
                  <a:pt x="9765505" y="5939394"/>
                </a:lnTo>
                <a:lnTo>
                  <a:pt x="9765505" y="5933404"/>
                </a:lnTo>
                <a:lnTo>
                  <a:pt x="9753697" y="5933404"/>
                </a:lnTo>
                <a:lnTo>
                  <a:pt x="9753697" y="5939394"/>
                </a:lnTo>
                <a:lnTo>
                  <a:pt x="9745861" y="5939394"/>
                </a:lnTo>
                <a:lnTo>
                  <a:pt x="9745861" y="5933404"/>
                </a:lnTo>
                <a:close/>
                <a:moveTo>
                  <a:pt x="9661649" y="5933404"/>
                </a:moveTo>
                <a:lnTo>
                  <a:pt x="9661649" y="5945991"/>
                </a:lnTo>
                <a:lnTo>
                  <a:pt x="9710616" y="5945991"/>
                </a:lnTo>
                <a:lnTo>
                  <a:pt x="9710581" y="5933475"/>
                </a:lnTo>
                <a:lnTo>
                  <a:pt x="9699766" y="5933475"/>
                </a:lnTo>
                <a:lnTo>
                  <a:pt x="9699766" y="5939466"/>
                </a:lnTo>
                <a:lnTo>
                  <a:pt x="9692037" y="5939466"/>
                </a:lnTo>
                <a:lnTo>
                  <a:pt x="9692037" y="5933404"/>
                </a:lnTo>
                <a:lnTo>
                  <a:pt x="9680229" y="5933404"/>
                </a:lnTo>
                <a:lnTo>
                  <a:pt x="9680229" y="5939394"/>
                </a:lnTo>
                <a:lnTo>
                  <a:pt x="9672464" y="5939394"/>
                </a:lnTo>
                <a:lnTo>
                  <a:pt x="9672464" y="5933404"/>
                </a:lnTo>
                <a:close/>
                <a:moveTo>
                  <a:pt x="9588146" y="5933404"/>
                </a:moveTo>
                <a:lnTo>
                  <a:pt x="9588146" y="5945991"/>
                </a:lnTo>
                <a:lnTo>
                  <a:pt x="9637113" y="5945991"/>
                </a:lnTo>
                <a:lnTo>
                  <a:pt x="9637113" y="5933404"/>
                </a:lnTo>
                <a:lnTo>
                  <a:pt x="9626263" y="5933404"/>
                </a:lnTo>
                <a:lnTo>
                  <a:pt x="9626263" y="5939394"/>
                </a:lnTo>
                <a:lnTo>
                  <a:pt x="9618533" y="5939394"/>
                </a:lnTo>
                <a:lnTo>
                  <a:pt x="9618533" y="5933404"/>
                </a:lnTo>
                <a:lnTo>
                  <a:pt x="9606761" y="5933404"/>
                </a:lnTo>
                <a:lnTo>
                  <a:pt x="9606761" y="5939394"/>
                </a:lnTo>
                <a:lnTo>
                  <a:pt x="9598996" y="5939394"/>
                </a:lnTo>
                <a:lnTo>
                  <a:pt x="9598996" y="5933404"/>
                </a:lnTo>
                <a:close/>
                <a:moveTo>
                  <a:pt x="9513791" y="5933404"/>
                </a:moveTo>
                <a:lnTo>
                  <a:pt x="9513791" y="5945991"/>
                </a:lnTo>
                <a:lnTo>
                  <a:pt x="9562758" y="5945991"/>
                </a:lnTo>
                <a:lnTo>
                  <a:pt x="9562758" y="5933404"/>
                </a:lnTo>
                <a:lnTo>
                  <a:pt x="9551908" y="5933404"/>
                </a:lnTo>
                <a:lnTo>
                  <a:pt x="9551908" y="5939394"/>
                </a:lnTo>
                <a:lnTo>
                  <a:pt x="9544143" y="5939394"/>
                </a:lnTo>
                <a:lnTo>
                  <a:pt x="9544143" y="5933404"/>
                </a:lnTo>
                <a:lnTo>
                  <a:pt x="9532371" y="5933404"/>
                </a:lnTo>
                <a:lnTo>
                  <a:pt x="9532371" y="5939394"/>
                </a:lnTo>
                <a:lnTo>
                  <a:pt x="9524641" y="5939394"/>
                </a:lnTo>
                <a:lnTo>
                  <a:pt x="9524641" y="5933404"/>
                </a:lnTo>
                <a:close/>
                <a:moveTo>
                  <a:pt x="0" y="0"/>
                </a:moveTo>
                <a:lnTo>
                  <a:pt x="12192000" y="0"/>
                </a:lnTo>
                <a:lnTo>
                  <a:pt x="12192000" y="6858000"/>
                </a:lnTo>
                <a:lnTo>
                  <a:pt x="0" y="6858000"/>
                </a:lnTo>
                <a:close/>
              </a:path>
            </a:pathLst>
          </a:custGeom>
        </p:spPr>
      </p:pic>
      <p:sp>
        <p:nvSpPr>
          <p:cNvPr id="146" name="Rubrik 1"/>
          <p:cNvSpPr txBox="1">
            <a:spLocks noGrp="1"/>
          </p:cNvSpPr>
          <p:nvPr>
            <p:ph type="title"/>
          </p:nvPr>
        </p:nvSpPr>
        <p:spPr>
          <a:xfrm>
            <a:off x="3643194" y="222885"/>
            <a:ext cx="7426069" cy="3460546"/>
          </a:xfrm>
          <a:prstGeom prst="rect">
            <a:avLst/>
          </a:prstGeom>
          <a:effectLst>
            <a:outerShdw blurRad="419100" dist="84246" dir="5400000" rotWithShape="0">
              <a:schemeClr val="accent1">
                <a:satOff val="-38985"/>
                <a:lumOff val="17696"/>
              </a:schemeClr>
            </a:outerShdw>
          </a:effectLst>
        </p:spPr>
        <p:txBody>
          <a:bodyPr>
            <a:noAutofit/>
          </a:bodyPr>
          <a:lstStyle/>
          <a:p>
            <a:pPr algn="r">
              <a:defRPr sz="5400">
                <a:solidFill>
                  <a:srgbClr val="FFFFFF"/>
                </a:solidFill>
              </a:defRPr>
            </a:pPr>
            <a:r>
              <a:rPr lang="sv-SE" sz="2400" dirty="0">
                <a:solidFill>
                  <a:schemeClr val="bg1"/>
                </a:solidFill>
                <a:latin typeface="Aptos Display"/>
              </a:rPr>
              <a:t> </a:t>
            </a:r>
            <a:br>
              <a:rPr lang="sv-SE" sz="2400" dirty="0">
                <a:solidFill>
                  <a:schemeClr val="bg1"/>
                </a:solidFill>
                <a:latin typeface="Aptos Display"/>
                <a:ea typeface="Calibri"/>
                <a:cs typeface="Calibri"/>
              </a:rPr>
            </a:br>
            <a:br>
              <a:rPr lang="sv-SE" sz="2400" dirty="0">
                <a:latin typeface="Aptos Display"/>
                <a:ea typeface="Calibri"/>
                <a:cs typeface="Calibri"/>
              </a:rPr>
            </a:br>
            <a:r>
              <a:rPr lang="sv-SE" sz="2400" b="1" i="1" dirty="0">
                <a:highlight>
                  <a:srgbClr val="000000"/>
                </a:highlight>
                <a:latin typeface="Calibri"/>
                <a:ea typeface="Calibri"/>
                <a:cs typeface="Calibri"/>
              </a:rPr>
              <a:t>Utveckla uppsökande arbete och metod för att nå kvinnor i hemlöshet och för att nå ett bättre resultat för kvinnor som erbjuds lägenhet enligt modellen.</a:t>
            </a:r>
            <a:br>
              <a:rPr lang="sv-SE" sz="2400" b="1" i="1" dirty="0">
                <a:highlight>
                  <a:srgbClr val="000000"/>
                </a:highlight>
                <a:latin typeface="Calibri"/>
                <a:ea typeface="Calibri"/>
                <a:cs typeface="Calibri"/>
              </a:rPr>
            </a:br>
            <a:br>
              <a:rPr lang="sv-SE" sz="2400" b="1" i="1" dirty="0">
                <a:highlight>
                  <a:srgbClr val="000000"/>
                </a:highlight>
                <a:latin typeface="Calibri"/>
                <a:ea typeface="Calibri"/>
                <a:cs typeface="Calibri"/>
              </a:rPr>
            </a:br>
            <a:br>
              <a:rPr lang="sv-SE" sz="2400" b="1" i="1" dirty="0">
                <a:highlight>
                  <a:srgbClr val="000000"/>
                </a:highlight>
                <a:latin typeface="Calibri"/>
                <a:ea typeface="Calibri"/>
                <a:cs typeface="Calibri"/>
              </a:rPr>
            </a:br>
            <a:r>
              <a:rPr lang="sv-SE" sz="2400" b="1" i="1" dirty="0">
                <a:highlight>
                  <a:srgbClr val="000000"/>
                </a:highlight>
                <a:latin typeface="Calibri"/>
                <a:ea typeface="Calibri"/>
                <a:cs typeface="Calibri"/>
              </a:rPr>
              <a:t>Metod: Intervju med kvinnor i Karlskrona som är eller har upplevt hemlöshet. </a:t>
            </a:r>
            <a:br>
              <a:rPr lang="sv-SE" sz="2400" b="1" i="1" dirty="0">
                <a:solidFill>
                  <a:schemeClr val="bg1"/>
                </a:solidFill>
                <a:highlight>
                  <a:srgbClr val="000000"/>
                </a:highlight>
                <a:latin typeface="Calibri"/>
                <a:ea typeface="Calibri"/>
                <a:cs typeface="Calibri"/>
              </a:rPr>
            </a:br>
            <a:br>
              <a:rPr lang="sv-SE" sz="2400" b="1" i="1" dirty="0">
                <a:highlight>
                  <a:srgbClr val="000000"/>
                </a:highlight>
                <a:latin typeface="Calibri"/>
                <a:ea typeface="Calibri"/>
                <a:cs typeface="Calibri"/>
              </a:rPr>
            </a:br>
            <a:endParaRPr lang="sv-SE" sz="1100" dirty="0">
              <a:solidFill>
                <a:srgbClr val="000000"/>
              </a:solidFill>
              <a:highlight>
                <a:srgbClr val="000000"/>
              </a:highlight>
              <a:latin typeface="Calibri"/>
              <a:ea typeface="Calibri"/>
              <a:cs typeface="Calibri"/>
            </a:endParaRPr>
          </a:p>
        </p:txBody>
      </p:sp>
      <p:sp>
        <p:nvSpPr>
          <p:cNvPr id="2" name="Rectangle 9">
            <a:extLst>
              <a:ext uri="{FF2B5EF4-FFF2-40B4-BE49-F238E27FC236}">
                <a16:creationId xmlns:a16="http://schemas.microsoft.com/office/drawing/2014/main" id="{8300C0D4-0832-B716-D0E1-B3B192FE2008}"/>
              </a:ext>
            </a:extLst>
          </p:cNvPr>
          <p:cNvSpPr txBox="1"/>
          <p:nvPr/>
        </p:nvSpPr>
        <p:spPr>
          <a:xfrm>
            <a:off x="457198" y="393469"/>
            <a:ext cx="2728798" cy="544267"/>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8" tIns="45718" rIns="45718" bIns="45718" anchor="t">
            <a:normAutofit/>
          </a:bodyPr>
          <a:lstStyle/>
          <a:p>
            <a:pPr defTabSz="804672">
              <a:defRPr sz="1200" b="1">
                <a:solidFill>
                  <a:srgbClr val="FFFFFF"/>
                </a:solidFill>
              </a:defRPr>
            </a:pPr>
            <a:r>
              <a:rPr lang="sv-SE" dirty="0" err="1"/>
              <a:t>PresentationTjänstedesign</a:t>
            </a:r>
            <a:r>
              <a:rPr lang="sv-SE" dirty="0"/>
              <a:t> - Kvinnor i hemlöshet</a:t>
            </a:r>
            <a:endParaRPr lang="sv-SE" b="1" dirty="0">
              <a:cs typeface="Arial"/>
            </a:endParaRPr>
          </a:p>
        </p:txBody>
      </p:sp>
      <p:pic>
        <p:nvPicPr>
          <p:cNvPr id="5" name="Bildobjekt 4" descr="En bild som visar text, skärmbild, diagram, Parallell&#10;&#10;Automatiskt genererad beskrivning">
            <a:extLst>
              <a:ext uri="{FF2B5EF4-FFF2-40B4-BE49-F238E27FC236}">
                <a16:creationId xmlns:a16="http://schemas.microsoft.com/office/drawing/2014/main" id="{F9DA2204-2F67-601F-9ECA-867C7F10BA41}"/>
              </a:ext>
            </a:extLst>
          </p:cNvPr>
          <p:cNvPicPr>
            <a:picLocks noChangeAspect="1"/>
          </p:cNvPicPr>
          <p:nvPr/>
        </p:nvPicPr>
        <p:blipFill>
          <a:blip r:embed="rId3"/>
          <a:stretch>
            <a:fillRect/>
          </a:stretch>
        </p:blipFill>
        <p:spPr>
          <a:xfrm>
            <a:off x="220345" y="3433445"/>
            <a:ext cx="5939790" cy="320167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nsertedImage">
            <a:extLst>
              <a:ext uri="{FF2B5EF4-FFF2-40B4-BE49-F238E27FC236}">
                <a16:creationId xmlns:a16="http://schemas.microsoft.com/office/drawing/2014/main" id="{4FE351E6-E138-C754-8DDA-534F8EED1EF0}"/>
              </a:ext>
            </a:extLst>
          </p:cNvPr>
          <p:cNvPicPr>
            <a:picLocks noGrp="1"/>
          </p:cNvPicPr>
          <p:nvPr>
            <p:ph type="pic" sz="quarter" idx="13"/>
          </p:nvPr>
        </p:nvPicPr>
        <p:blipFill>
          <a:blip r:embed="rId2">
            <a:extLst>
              <a:ext uri="{28A0092B-C50C-407E-A947-70E740481C1C}">
                <a14:useLocalDpi xmlns:a14="http://schemas.microsoft.com/office/drawing/2010/main" val="0"/>
              </a:ext>
            </a:extLst>
          </a:blip>
          <a:srcRect t="7823" b="7823"/>
          <a:stretch>
            <a:fillRect/>
          </a:stretch>
        </p:blipFill>
        <p:spPr>
          <a:xfrm>
            <a:off x="0" y="-39660"/>
            <a:ext cx="12192000" cy="6858000"/>
          </a:xfrm>
        </p:spPr>
      </p:pic>
      <p:sp>
        <p:nvSpPr>
          <p:cNvPr id="3" name="Rubrik 2">
            <a:extLst>
              <a:ext uri="{FF2B5EF4-FFF2-40B4-BE49-F238E27FC236}">
                <a16:creationId xmlns:a16="http://schemas.microsoft.com/office/drawing/2014/main" id="{118A3CBB-228F-C074-7274-1E6E3C58030B}"/>
              </a:ext>
            </a:extLst>
          </p:cNvPr>
          <p:cNvSpPr>
            <a:spLocks noGrp="1"/>
          </p:cNvSpPr>
          <p:nvPr>
            <p:ph type="title"/>
          </p:nvPr>
        </p:nvSpPr>
        <p:spPr>
          <a:xfrm>
            <a:off x="458155" y="919480"/>
            <a:ext cx="10442573" cy="3484853"/>
          </a:xfrm>
        </p:spPr>
        <p:txBody>
          <a:bodyPr/>
          <a:lstStyle/>
          <a:p>
            <a:pPr>
              <a:lnSpc>
                <a:spcPct val="100000"/>
              </a:lnSpc>
              <a:spcBef>
                <a:spcPts val="1000"/>
              </a:spcBef>
            </a:pPr>
            <a:r>
              <a:rPr lang="sv-SE" sz="6000" dirty="0">
                <a:effectLst>
                  <a:outerShdw blurRad="38100" dist="38100" dir="2700000" algn="tl">
                    <a:srgbClr val="000000">
                      <a:alpha val="43137"/>
                    </a:srgbClr>
                  </a:outerShdw>
                </a:effectLst>
                <a:highlight>
                  <a:srgbClr val="808080"/>
                </a:highlight>
              </a:rPr>
              <a:t>Arbetsprocessen:</a:t>
            </a:r>
            <a:r>
              <a:rPr lang="sv-SE" dirty="0">
                <a:effectLst>
                  <a:outerShdw blurRad="38100" dist="38100" dir="2700000" algn="tl">
                    <a:srgbClr val="000000">
                      <a:alpha val="43137"/>
                    </a:srgbClr>
                  </a:outerShdw>
                </a:effectLst>
              </a:rPr>
              <a:t> </a:t>
            </a:r>
            <a:br>
              <a:rPr lang="sv-SE" dirty="0">
                <a:effectLst>
                  <a:outerShdw blurRad="38100" dist="38100" dir="2700000" algn="tl">
                    <a:srgbClr val="000000">
                      <a:alpha val="43137"/>
                    </a:srgbClr>
                  </a:outerShdw>
                </a:effectLst>
              </a:rPr>
            </a:br>
            <a:br>
              <a:rPr lang="sv-SE" sz="3200" dirty="0">
                <a:effectLst>
                  <a:outerShdw blurRad="38100" dist="38100" dir="2700000" algn="tl">
                    <a:srgbClr val="000000">
                      <a:alpha val="43137"/>
                    </a:srgbClr>
                  </a:outerShdw>
                </a:effectLst>
              </a:rPr>
            </a:br>
            <a:br>
              <a:rPr lang="sv-SE" sz="3200" dirty="0">
                <a:effectLst>
                  <a:outerShdw blurRad="38100" dist="38100" dir="2700000" algn="tl">
                    <a:srgbClr val="000000">
                      <a:alpha val="43137"/>
                    </a:srgbClr>
                  </a:outerShdw>
                </a:effectLst>
              </a:rPr>
            </a:br>
            <a:endParaRPr lang="sv-SE" sz="3200">
              <a:solidFill>
                <a:schemeClr val="tx1"/>
              </a:solidFill>
              <a:effectLst>
                <a:outerShdw blurRad="38100" dist="38100" dir="2700000" algn="tl">
                  <a:srgbClr val="000000">
                    <a:alpha val="43137"/>
                  </a:srgbClr>
                </a:outerShdw>
              </a:effectLst>
              <a:highlight>
                <a:srgbClr val="C0C0C0"/>
              </a:highlight>
              <a:cs typeface="Arial"/>
            </a:endParaRPr>
          </a:p>
          <a:p>
            <a:endParaRPr lang="sv-SE" dirty="0">
              <a:effectLst>
                <a:outerShdw blurRad="38100" dist="38100" dir="2700000" algn="tl">
                  <a:srgbClr val="000000">
                    <a:alpha val="43137"/>
                  </a:srgbClr>
                </a:outerShdw>
              </a:effectLst>
              <a:highlight>
                <a:srgbClr val="C0C0C0"/>
              </a:highlight>
              <a:cs typeface="Arial"/>
            </a:endParaRPr>
          </a:p>
        </p:txBody>
      </p:sp>
      <p:sp>
        <p:nvSpPr>
          <p:cNvPr id="2" name="Rectangle 9">
            <a:extLst>
              <a:ext uri="{FF2B5EF4-FFF2-40B4-BE49-F238E27FC236}">
                <a16:creationId xmlns:a16="http://schemas.microsoft.com/office/drawing/2014/main" id="{A5C6FD61-E6CF-1BD4-7438-3A3117F2CB75}"/>
              </a:ext>
            </a:extLst>
          </p:cNvPr>
          <p:cNvSpPr txBox="1"/>
          <p:nvPr/>
        </p:nvSpPr>
        <p:spPr>
          <a:xfrm>
            <a:off x="457198" y="393469"/>
            <a:ext cx="2728798" cy="544267"/>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8" tIns="45718" rIns="45718" bIns="45718" anchor="t">
            <a:normAutofit/>
          </a:bodyPr>
          <a:lstStyle/>
          <a:p>
            <a:pPr defTabSz="804672">
              <a:defRPr sz="1200" b="1">
                <a:solidFill>
                  <a:srgbClr val="FFFFFF"/>
                </a:solidFill>
              </a:defRPr>
            </a:pPr>
            <a:r>
              <a:rPr lang="sv-SE" dirty="0"/>
              <a:t>Presentation Karlskrona</a:t>
            </a:r>
            <a:br>
              <a:rPr dirty="0"/>
            </a:br>
            <a:r>
              <a:rPr lang="sv-SE" dirty="0"/>
              <a:t>Karlskrona kommun</a:t>
            </a:r>
            <a:endParaRPr b="0" dirty="0"/>
          </a:p>
        </p:txBody>
      </p:sp>
      <p:graphicFrame>
        <p:nvGraphicFramePr>
          <p:cNvPr id="4" name="Diagram 3">
            <a:extLst>
              <a:ext uri="{FF2B5EF4-FFF2-40B4-BE49-F238E27FC236}">
                <a16:creationId xmlns:a16="http://schemas.microsoft.com/office/drawing/2014/main" id="{77A0F5CE-4BCC-8285-CE2A-FC1E6C377A09}"/>
              </a:ext>
            </a:extLst>
          </p:cNvPr>
          <p:cNvGraphicFramePr/>
          <p:nvPr/>
        </p:nvGraphicFramePr>
        <p:xfrm>
          <a:off x="457200" y="1711960"/>
          <a:ext cx="10220960" cy="439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427709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 name="1920_8.jpg" descr="1920_8.jpg"/>
          <p:cNvPicPr>
            <a:picLocks noChangeAspect="1"/>
          </p:cNvPicPr>
          <p:nvPr/>
        </p:nvPicPr>
        <p:blipFill>
          <a:blip r:embed="rId2"/>
          <a:srcRect t="8175" b="6958"/>
          <a:stretch>
            <a:fillRect/>
          </a:stretch>
        </p:blipFill>
        <p:spPr>
          <a:xfrm>
            <a:off x="-3049" y="-85374"/>
            <a:ext cx="12238738" cy="6935166"/>
          </a:xfrm>
          <a:prstGeom prst="rect">
            <a:avLst/>
          </a:prstGeom>
          <a:ln w="12700">
            <a:miter lim="400000"/>
          </a:ln>
        </p:spPr>
      </p:pic>
      <p:pic>
        <p:nvPicPr>
          <p:cNvPr id="186" name="Picture 7" descr="Picture 7"/>
          <p:cNvPicPr>
            <a:picLocks noChangeAspect="1"/>
          </p:cNvPicPr>
          <p:nvPr/>
        </p:nvPicPr>
        <p:blipFill>
          <a:blip r:embed="rId3"/>
          <a:stretch>
            <a:fillRect/>
          </a:stretch>
        </p:blipFill>
        <p:spPr>
          <a:xfrm>
            <a:off x="9429653" y="5861277"/>
            <a:ext cx="2142070" cy="544266"/>
          </a:xfrm>
          <a:prstGeom prst="rect">
            <a:avLst/>
          </a:prstGeom>
          <a:ln w="12700">
            <a:miter lim="400000"/>
          </a:ln>
        </p:spPr>
      </p:pic>
      <p:sp>
        <p:nvSpPr>
          <p:cNvPr id="188" name="Rectangle 9"/>
          <p:cNvSpPr txBox="1"/>
          <p:nvPr/>
        </p:nvSpPr>
        <p:spPr>
          <a:xfrm>
            <a:off x="1175339" y="1765188"/>
            <a:ext cx="9414602" cy="332854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8" tIns="45718" rIns="45718" bIns="45718" anchor="ctr"/>
          <a:lstStyle/>
          <a:p>
            <a:pPr algn="ctr">
              <a:defRPr sz="9400">
                <a:solidFill>
                  <a:srgbClr val="FFFFFF"/>
                </a:solidFill>
              </a:defRPr>
            </a:pPr>
            <a:r>
              <a:rPr lang="sv-SE" sz="4800" dirty="0">
                <a:highlight>
                  <a:srgbClr val="808080"/>
                </a:highlight>
                <a:ea typeface="+mj-lt"/>
                <a:cs typeface="+mj-lt"/>
              </a:rPr>
              <a:t>Våga testa!</a:t>
            </a:r>
          </a:p>
          <a:p>
            <a:pPr algn="ctr">
              <a:lnSpc>
                <a:spcPct val="80000"/>
              </a:lnSpc>
              <a:defRPr sz="9400">
                <a:solidFill>
                  <a:srgbClr val="FFFFFF"/>
                </a:solidFill>
              </a:defRPr>
            </a:pPr>
            <a:r>
              <a:rPr lang="sv-SE" dirty="0">
                <a:ea typeface="+mj-lt"/>
                <a:cs typeface="+mj-lt"/>
              </a:rPr>
              <a:t> </a:t>
            </a:r>
            <a:r>
              <a:rPr lang="en-US" dirty="0">
                <a:ea typeface="+mj-lt"/>
                <a:cs typeface="+mj-lt"/>
              </a:rPr>
              <a:t> </a:t>
            </a:r>
            <a:endParaRPr dirty="0"/>
          </a:p>
        </p:txBody>
      </p:sp>
      <p:sp>
        <p:nvSpPr>
          <p:cNvPr id="2" name="Rectangle 9">
            <a:extLst>
              <a:ext uri="{FF2B5EF4-FFF2-40B4-BE49-F238E27FC236}">
                <a16:creationId xmlns:a16="http://schemas.microsoft.com/office/drawing/2014/main" id="{A1C30C26-A05E-B5CA-FC49-266E69B21D8B}"/>
              </a:ext>
            </a:extLst>
          </p:cNvPr>
          <p:cNvSpPr txBox="1"/>
          <p:nvPr/>
        </p:nvSpPr>
        <p:spPr>
          <a:xfrm>
            <a:off x="457198" y="393469"/>
            <a:ext cx="2728798" cy="544267"/>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45718" tIns="45718" rIns="45718" bIns="45718" anchor="t">
            <a:normAutofit/>
          </a:bodyPr>
          <a:lstStyle/>
          <a:p>
            <a:pPr defTabSz="804672">
              <a:defRPr sz="1200" b="1">
                <a:solidFill>
                  <a:srgbClr val="FFFFFF"/>
                </a:solidFill>
              </a:defRPr>
            </a:pPr>
            <a:r>
              <a:rPr lang="sv-SE" dirty="0"/>
              <a:t>Presentation Karlskrona</a:t>
            </a:r>
            <a:br>
              <a:rPr dirty="0"/>
            </a:br>
            <a:r>
              <a:rPr lang="sv-SE" dirty="0"/>
              <a:t>Karlskrona kommun</a:t>
            </a:r>
            <a:endParaRPr b="0"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AA3CAC3A-4669-6525-3E93-039F38C39852}"/>
              </a:ext>
            </a:extLst>
          </p:cNvPr>
          <p:cNvSpPr>
            <a:spLocks noGrp="1"/>
          </p:cNvSpPr>
          <p:nvPr>
            <p:ph type="title"/>
          </p:nvPr>
        </p:nvSpPr>
        <p:spPr>
          <a:xfrm>
            <a:off x="838200" y="365125"/>
            <a:ext cx="10515600" cy="611419"/>
          </a:xfrm>
        </p:spPr>
        <p:txBody>
          <a:bodyPr>
            <a:normAutofit fontScale="90000"/>
          </a:bodyPr>
          <a:lstStyle/>
          <a:p>
            <a:pPr algn="ctr"/>
            <a:r>
              <a:rPr lang="sv-SE" dirty="0"/>
              <a:t>LUNCH-GRUPPER:</a:t>
            </a:r>
          </a:p>
        </p:txBody>
      </p:sp>
      <p:sp>
        <p:nvSpPr>
          <p:cNvPr id="3" name="Platshållare för innehåll 2">
            <a:extLst>
              <a:ext uri="{FF2B5EF4-FFF2-40B4-BE49-F238E27FC236}">
                <a16:creationId xmlns:a16="http://schemas.microsoft.com/office/drawing/2014/main" id="{253B45AA-F11F-F298-08E6-67CC870844BB}"/>
              </a:ext>
            </a:extLst>
          </p:cNvPr>
          <p:cNvSpPr>
            <a:spLocks noGrp="1"/>
          </p:cNvSpPr>
          <p:nvPr>
            <p:ph sz="half" idx="1"/>
          </p:nvPr>
        </p:nvSpPr>
        <p:spPr>
          <a:xfrm>
            <a:off x="838200" y="1171852"/>
            <a:ext cx="5181600" cy="5321023"/>
          </a:xfrm>
        </p:spPr>
        <p:txBody>
          <a:bodyPr>
            <a:normAutofit fontScale="85000" lnSpcReduction="10000"/>
          </a:bodyPr>
          <a:lstStyle/>
          <a:p>
            <a:pPr marL="0" indent="0">
              <a:lnSpc>
                <a:spcPct val="110000"/>
              </a:lnSpc>
              <a:spcAft>
                <a:spcPts val="1000"/>
              </a:spcAft>
              <a:buNone/>
            </a:pPr>
            <a:r>
              <a:rPr lang="sv-SE" sz="1800" b="1" u="sng" dirty="0">
                <a:effectLst/>
                <a:latin typeface="Arial" panose="020B0604020202020204" pitchFamily="34" charset="0"/>
                <a:ea typeface="Times New Roman" panose="02020603050405020304" pitchFamily="18" charset="0"/>
                <a:cs typeface="Times New Roman" panose="02020603050405020304" pitchFamily="18" charset="0"/>
              </a:rPr>
              <a:t>TID 12:00-12:30</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81B4EA"/>
                </a:solidFill>
                <a:effectLst/>
                <a:latin typeface="Arial" panose="020B0604020202020204" pitchFamily="34" charset="0"/>
                <a:ea typeface="Times New Roman" panose="02020603050405020304" pitchFamily="18" charset="0"/>
                <a:cs typeface="Times New Roman" panose="02020603050405020304" pitchFamily="18" charset="0"/>
              </a:rPr>
              <a:t>Ljusblå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81B4EA"/>
                </a:solidFill>
                <a:effectLst/>
                <a:latin typeface="Arial" panose="020B0604020202020204" pitchFamily="34" charset="0"/>
                <a:ea typeface="Times New Roman" panose="02020603050405020304" pitchFamily="18" charset="0"/>
                <a:cs typeface="Times New Roman" panose="02020603050405020304" pitchFamily="18" charset="0"/>
              </a:rPr>
              <a:t>Ljusblå 2 </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E38FA7"/>
                </a:solidFill>
                <a:effectLst/>
                <a:latin typeface="Arial" panose="020B0604020202020204" pitchFamily="34" charset="0"/>
                <a:ea typeface="Times New Roman" panose="02020603050405020304" pitchFamily="18" charset="0"/>
                <a:cs typeface="Times New Roman" panose="02020603050405020304" pitchFamily="18" charset="0"/>
              </a:rPr>
              <a:t>Rosa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E38FA7"/>
                </a:solidFill>
                <a:effectLst/>
                <a:latin typeface="Arial" panose="020B0604020202020204" pitchFamily="34" charset="0"/>
                <a:ea typeface="Times New Roman" panose="02020603050405020304" pitchFamily="18" charset="0"/>
                <a:cs typeface="Times New Roman" panose="02020603050405020304" pitchFamily="18" charset="0"/>
              </a:rPr>
              <a:t>Rosa 2</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14467B"/>
                </a:solidFill>
                <a:effectLst/>
                <a:latin typeface="Arial" panose="020B0604020202020204" pitchFamily="34" charset="0"/>
                <a:ea typeface="Times New Roman" panose="02020603050405020304" pitchFamily="18" charset="0"/>
                <a:cs typeface="Times New Roman" panose="02020603050405020304" pitchFamily="18" charset="0"/>
              </a:rPr>
              <a:t>Mörkblå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14467B"/>
                </a:solidFill>
                <a:effectLst/>
                <a:latin typeface="Arial" panose="020B0604020202020204" pitchFamily="34" charset="0"/>
                <a:ea typeface="Times New Roman" panose="02020603050405020304" pitchFamily="18" charset="0"/>
                <a:cs typeface="Times New Roman" panose="02020603050405020304" pitchFamily="18" charset="0"/>
              </a:rPr>
              <a:t>Mörkblå 2 </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1884A"/>
                </a:solidFill>
                <a:effectLst/>
                <a:latin typeface="Arial" panose="020B0604020202020204" pitchFamily="34" charset="0"/>
                <a:ea typeface="Times New Roman" panose="02020603050405020304" pitchFamily="18" charset="0"/>
                <a:cs typeface="Times New Roman" panose="02020603050405020304" pitchFamily="18" charset="0"/>
              </a:rPr>
              <a:t>Orange 1 </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1884A"/>
                </a:solidFill>
                <a:effectLst/>
                <a:latin typeface="Arial" panose="020B0604020202020204" pitchFamily="34" charset="0"/>
                <a:ea typeface="Times New Roman" panose="02020603050405020304" pitchFamily="18" charset="0"/>
                <a:cs typeface="Times New Roman" panose="02020603050405020304" pitchFamily="18" charset="0"/>
              </a:rPr>
              <a:t>Orange 2</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6BC3B6"/>
                </a:solidFill>
                <a:effectLst/>
                <a:latin typeface="Arial" panose="020B0604020202020204" pitchFamily="34" charset="0"/>
                <a:ea typeface="Times New Roman" panose="02020603050405020304" pitchFamily="18" charset="0"/>
                <a:cs typeface="Times New Roman" panose="02020603050405020304" pitchFamily="18" charset="0"/>
              </a:rPr>
              <a:t>Grön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6BC3B6"/>
                </a:solidFill>
                <a:effectLst/>
                <a:latin typeface="Arial" panose="020B0604020202020204" pitchFamily="34" charset="0"/>
                <a:ea typeface="Times New Roman" panose="02020603050405020304" pitchFamily="18" charset="0"/>
                <a:cs typeface="Times New Roman" panose="02020603050405020304" pitchFamily="18" charset="0"/>
              </a:rPr>
              <a:t>Grön 2</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sv-SE" dirty="0"/>
          </a:p>
        </p:txBody>
      </p:sp>
      <p:sp>
        <p:nvSpPr>
          <p:cNvPr id="4" name="Platshållare för innehåll 3">
            <a:extLst>
              <a:ext uri="{FF2B5EF4-FFF2-40B4-BE49-F238E27FC236}">
                <a16:creationId xmlns:a16="http://schemas.microsoft.com/office/drawing/2014/main" id="{3D688C8C-1F3E-DCCD-9BE6-811D2B4D56A4}"/>
              </a:ext>
            </a:extLst>
          </p:cNvPr>
          <p:cNvSpPr>
            <a:spLocks noGrp="1"/>
          </p:cNvSpPr>
          <p:nvPr>
            <p:ph sz="half" idx="2"/>
          </p:nvPr>
        </p:nvSpPr>
        <p:spPr>
          <a:xfrm>
            <a:off x="6096000" y="1171852"/>
            <a:ext cx="5257800" cy="5321023"/>
          </a:xfrm>
        </p:spPr>
        <p:txBody>
          <a:bodyPr>
            <a:normAutofit fontScale="85000" lnSpcReduction="10000"/>
          </a:bodyPr>
          <a:lstStyle/>
          <a:p>
            <a:pPr marL="0" indent="0">
              <a:lnSpc>
                <a:spcPct val="110000"/>
              </a:lnSpc>
              <a:spcAft>
                <a:spcPts val="1000"/>
              </a:spcAft>
              <a:buNone/>
            </a:pPr>
            <a:r>
              <a:rPr lang="sv-SE" sz="1800" b="1" u="sng" dirty="0">
                <a:effectLst/>
                <a:latin typeface="Arial" panose="020B0604020202020204" pitchFamily="34" charset="0"/>
                <a:ea typeface="Times New Roman" panose="02020603050405020304" pitchFamily="18" charset="0"/>
                <a:cs typeface="Times New Roman" panose="02020603050405020304" pitchFamily="18" charset="0"/>
              </a:rPr>
              <a:t>TID 12:30-13:00</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D0C4B3"/>
                </a:solidFill>
                <a:effectLst/>
                <a:latin typeface="Arial" panose="020B0604020202020204" pitchFamily="34" charset="0"/>
                <a:ea typeface="Times New Roman" panose="02020603050405020304" pitchFamily="18" charset="0"/>
                <a:cs typeface="Times New Roman" panose="02020603050405020304" pitchFamily="18" charset="0"/>
              </a:rPr>
              <a:t>Beige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D0C4B3"/>
                </a:solidFill>
                <a:effectLst/>
                <a:latin typeface="Arial" panose="020B0604020202020204" pitchFamily="34" charset="0"/>
                <a:ea typeface="Times New Roman" panose="02020603050405020304" pitchFamily="18" charset="0"/>
                <a:cs typeface="Times New Roman" panose="02020603050405020304" pitchFamily="18" charset="0"/>
              </a:rPr>
              <a:t>Beige 2</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FE446"/>
                </a:solidFill>
                <a:effectLst/>
                <a:latin typeface="Arial" panose="020B0604020202020204" pitchFamily="34" charset="0"/>
                <a:ea typeface="Times New Roman" panose="02020603050405020304" pitchFamily="18" charset="0"/>
                <a:cs typeface="Times New Roman" panose="02020603050405020304" pitchFamily="18" charset="0"/>
              </a:rPr>
              <a:t>Gul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FE446"/>
                </a:solidFill>
                <a:effectLst/>
                <a:latin typeface="Arial" panose="020B0604020202020204" pitchFamily="34" charset="0"/>
                <a:ea typeface="Times New Roman" panose="02020603050405020304" pitchFamily="18" charset="0"/>
                <a:cs typeface="Times New Roman" panose="02020603050405020304" pitchFamily="18" charset="0"/>
              </a:rPr>
              <a:t>Gul 2 </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FFFFF"/>
                </a:solidFill>
                <a:effectLst/>
                <a:highlight>
                  <a:srgbClr val="000000"/>
                </a:highlight>
                <a:latin typeface="Arial" panose="020B0604020202020204" pitchFamily="34" charset="0"/>
                <a:ea typeface="Times New Roman" panose="02020603050405020304" pitchFamily="18" charset="0"/>
                <a:cs typeface="Times New Roman" panose="02020603050405020304" pitchFamily="18" charset="0"/>
              </a:rPr>
              <a:t>Vit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FFFFF"/>
                </a:solidFill>
                <a:effectLst/>
                <a:highlight>
                  <a:srgbClr val="000000"/>
                </a:highlight>
                <a:latin typeface="Arial" panose="020B0604020202020204" pitchFamily="34" charset="0"/>
                <a:ea typeface="Times New Roman" panose="02020603050405020304" pitchFamily="18" charset="0"/>
                <a:cs typeface="Times New Roman" panose="02020603050405020304" pitchFamily="18" charset="0"/>
              </a:rPr>
              <a:t>Vit 2</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Röd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Röd 2 </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7030A0"/>
                </a:solidFill>
                <a:effectLst/>
                <a:latin typeface="Arial" panose="020B0604020202020204" pitchFamily="34" charset="0"/>
                <a:ea typeface="Times New Roman" panose="02020603050405020304" pitchFamily="18" charset="0"/>
                <a:cs typeface="Times New Roman" panose="02020603050405020304" pitchFamily="18" charset="0"/>
              </a:rPr>
              <a:t>Lila 1</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r>
              <a:rPr lang="sv-SE" sz="1800" b="1" dirty="0">
                <a:solidFill>
                  <a:srgbClr val="7030A0"/>
                </a:solidFill>
                <a:effectLst/>
                <a:latin typeface="Arial" panose="020B0604020202020204" pitchFamily="34" charset="0"/>
                <a:ea typeface="Times New Roman" panose="02020603050405020304" pitchFamily="18" charset="0"/>
                <a:cs typeface="Times New Roman" panose="02020603050405020304" pitchFamily="18" charset="0"/>
              </a:rPr>
              <a:t>Lila 2</a:t>
            </a: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Aft>
                <a:spcPts val="1000"/>
              </a:spcAft>
            </a:pPr>
            <a:endParaRPr lang="sv-SE"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45335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3C69B79C-8242-0970-7DB7-1E11BCFAB95A}"/>
              </a:ext>
            </a:extLst>
          </p:cNvPr>
          <p:cNvPicPr>
            <a:picLocks noChangeAspect="1"/>
          </p:cNvPicPr>
          <p:nvPr/>
        </p:nvPicPr>
        <p:blipFill>
          <a:blip r:embed="rId2"/>
          <a:stretch>
            <a:fillRect/>
          </a:stretch>
        </p:blipFill>
        <p:spPr>
          <a:xfrm>
            <a:off x="3542190" y="-856"/>
            <a:ext cx="8167457" cy="6596742"/>
          </a:xfrm>
          <a:prstGeom prst="rect">
            <a:avLst/>
          </a:prstGeom>
        </p:spPr>
      </p:pic>
      <p:sp>
        <p:nvSpPr>
          <p:cNvPr id="4" name="Rektangel 3">
            <a:extLst>
              <a:ext uri="{FF2B5EF4-FFF2-40B4-BE49-F238E27FC236}">
                <a16:creationId xmlns:a16="http://schemas.microsoft.com/office/drawing/2014/main" id="{5D1AB0EB-A8D9-68B6-26DF-2177A70AE16F}"/>
              </a:ext>
            </a:extLst>
          </p:cNvPr>
          <p:cNvSpPr/>
          <p:nvPr/>
        </p:nvSpPr>
        <p:spPr>
          <a:xfrm rot="16396869">
            <a:off x="-1678732" y="2420352"/>
            <a:ext cx="7383417" cy="1754326"/>
          </a:xfrm>
          <a:prstGeom prst="rect">
            <a:avLst/>
          </a:prstGeom>
          <a:noFill/>
        </p:spPr>
        <p:txBody>
          <a:bodyPr wrap="square" lIns="91440" tIns="45720" rIns="91440" bIns="45720">
            <a:spAutoFit/>
          </a:bodyPr>
          <a:lstStyle/>
          <a:p>
            <a:pPr algn="ctr"/>
            <a:r>
              <a:rPr lang="sv-SE"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VÄLKOMNA TILL KARLSKRONA</a:t>
            </a:r>
          </a:p>
        </p:txBody>
      </p:sp>
      <p:sp>
        <p:nvSpPr>
          <p:cNvPr id="2" name="textruta 1">
            <a:extLst>
              <a:ext uri="{FF2B5EF4-FFF2-40B4-BE49-F238E27FC236}">
                <a16:creationId xmlns:a16="http://schemas.microsoft.com/office/drawing/2014/main" id="{FAE394C0-D179-C2AE-22D8-75FD84654E09}"/>
              </a:ext>
            </a:extLst>
          </p:cNvPr>
          <p:cNvSpPr txBox="1"/>
          <p:nvPr/>
        </p:nvSpPr>
        <p:spPr>
          <a:xfrm>
            <a:off x="167951" y="130629"/>
            <a:ext cx="2689452" cy="646331"/>
          </a:xfrm>
          <a:prstGeom prst="rect">
            <a:avLst/>
          </a:prstGeom>
          <a:noFill/>
        </p:spPr>
        <p:txBody>
          <a:bodyPr wrap="square" rtlCol="0">
            <a:spAutoFit/>
          </a:bodyPr>
          <a:lstStyle/>
          <a:p>
            <a:r>
              <a:rPr lang="sv-SE" sz="3600" dirty="0"/>
              <a:t>LUNCH</a:t>
            </a:r>
          </a:p>
        </p:txBody>
      </p:sp>
      <p:pic>
        <p:nvPicPr>
          <p:cNvPr id="5" name="Bildobjekt 4" descr="En bild som visar Teckensnitt, logotyp, symbol, text&#10;&#10;Automatiskt genererad beskrivning">
            <a:extLst>
              <a:ext uri="{FF2B5EF4-FFF2-40B4-BE49-F238E27FC236}">
                <a16:creationId xmlns:a16="http://schemas.microsoft.com/office/drawing/2014/main" id="{96E8F2EA-2774-A220-87E8-702B424B5AF5}"/>
              </a:ext>
            </a:extLst>
          </p:cNvPr>
          <p:cNvPicPr>
            <a:picLocks noChangeAspect="1"/>
          </p:cNvPicPr>
          <p:nvPr/>
        </p:nvPicPr>
        <p:blipFill>
          <a:blip r:embed="rId3"/>
          <a:stretch>
            <a:fillRect/>
          </a:stretch>
        </p:blipFill>
        <p:spPr>
          <a:xfrm>
            <a:off x="9136289" y="5652633"/>
            <a:ext cx="2609850" cy="904875"/>
          </a:xfrm>
          <a:prstGeom prst="rect">
            <a:avLst/>
          </a:prstGeom>
        </p:spPr>
      </p:pic>
    </p:spTree>
    <p:extLst>
      <p:ext uri="{BB962C8B-B14F-4D97-AF65-F5344CB8AC3E}">
        <p14:creationId xmlns:p14="http://schemas.microsoft.com/office/powerpoint/2010/main" val="41504026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408B11F5-F1DD-A260-04A4-9C2F442FEB59}"/>
              </a:ext>
            </a:extLst>
          </p:cNvPr>
          <p:cNvSpPr>
            <a:spLocks noGrp="1"/>
          </p:cNvSpPr>
          <p:nvPr>
            <p:ph type="title"/>
          </p:nvPr>
        </p:nvSpPr>
        <p:spPr>
          <a:xfrm>
            <a:off x="5051389" y="2923363"/>
            <a:ext cx="6317332" cy="844810"/>
          </a:xfrm>
        </p:spPr>
        <p:txBody>
          <a:bodyPr/>
          <a:lstStyle/>
          <a:p>
            <a:r>
              <a:rPr lang="sv-SE" sz="4000" b="0" i="0" dirty="0">
                <a:solidFill>
                  <a:srgbClr val="37393B"/>
                </a:solidFill>
                <a:effectLst/>
                <a:latin typeface="Rubik"/>
              </a:rPr>
              <a:t>Uppföljning av Bostad Först</a:t>
            </a:r>
            <a:endParaRPr lang="sv-SE" sz="4000" dirty="0"/>
          </a:p>
        </p:txBody>
      </p:sp>
      <p:sp>
        <p:nvSpPr>
          <p:cNvPr id="3" name="Platshållare för text 2">
            <a:extLst>
              <a:ext uri="{FF2B5EF4-FFF2-40B4-BE49-F238E27FC236}">
                <a16:creationId xmlns:a16="http://schemas.microsoft.com/office/drawing/2014/main" id="{A93DD3CB-071A-FBBE-F57B-B46E1AA61B1C}"/>
              </a:ext>
            </a:extLst>
          </p:cNvPr>
          <p:cNvSpPr>
            <a:spLocks noGrp="1"/>
          </p:cNvSpPr>
          <p:nvPr>
            <p:ph type="body" sz="quarter" idx="10"/>
          </p:nvPr>
        </p:nvSpPr>
        <p:spPr/>
        <p:txBody>
          <a:bodyPr/>
          <a:lstStyle/>
          <a:p>
            <a:r>
              <a:rPr lang="sv-SE" dirty="0"/>
              <a:t>Marcus Knutagård, Urbana studier, Malmö universitet</a:t>
            </a:r>
          </a:p>
        </p:txBody>
      </p:sp>
      <p:sp>
        <p:nvSpPr>
          <p:cNvPr id="4" name="Platshållare för text 3">
            <a:extLst>
              <a:ext uri="{FF2B5EF4-FFF2-40B4-BE49-F238E27FC236}">
                <a16:creationId xmlns:a16="http://schemas.microsoft.com/office/drawing/2014/main" id="{ECA0A3D8-9C87-6AB4-D082-E6BD0862AA3A}"/>
              </a:ext>
            </a:extLst>
          </p:cNvPr>
          <p:cNvSpPr>
            <a:spLocks noGrp="1"/>
          </p:cNvSpPr>
          <p:nvPr>
            <p:ph type="body" sz="quarter" idx="11"/>
          </p:nvPr>
        </p:nvSpPr>
        <p:spPr/>
        <p:txBody>
          <a:bodyPr/>
          <a:lstStyle/>
          <a:p>
            <a:endParaRPr lang="sv-SE"/>
          </a:p>
        </p:txBody>
      </p:sp>
    </p:spTree>
    <p:extLst>
      <p:ext uri="{BB962C8B-B14F-4D97-AF65-F5344CB8AC3E}">
        <p14:creationId xmlns:p14="http://schemas.microsoft.com/office/powerpoint/2010/main" val="405464981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ubrik 2">
            <a:extLst>
              <a:ext uri="{FF2B5EF4-FFF2-40B4-BE49-F238E27FC236}">
                <a16:creationId xmlns:a16="http://schemas.microsoft.com/office/drawing/2014/main" id="{E08DEF46-93FE-754C-A6B2-8F93CFC14860}"/>
              </a:ext>
            </a:extLst>
          </p:cNvPr>
          <p:cNvSpPr>
            <a:spLocks noGrp="1"/>
          </p:cNvSpPr>
          <p:nvPr>
            <p:ph type="title"/>
          </p:nvPr>
        </p:nvSpPr>
        <p:spPr/>
        <p:txBody>
          <a:bodyPr>
            <a:normAutofit/>
          </a:bodyPr>
          <a:lstStyle/>
          <a:p>
            <a:r>
              <a:rPr lang="sv-SE" dirty="0"/>
              <a:t>Uppföljning eller utvärdering</a:t>
            </a:r>
          </a:p>
        </p:txBody>
      </p:sp>
      <p:sp>
        <p:nvSpPr>
          <p:cNvPr id="2" name="Platshållare för text 1">
            <a:extLst>
              <a:ext uri="{FF2B5EF4-FFF2-40B4-BE49-F238E27FC236}">
                <a16:creationId xmlns:a16="http://schemas.microsoft.com/office/drawing/2014/main" id="{549495D1-D241-141A-C6D5-0564C4EFFAB0}"/>
              </a:ext>
            </a:extLst>
          </p:cNvPr>
          <p:cNvSpPr>
            <a:spLocks noGrp="1"/>
          </p:cNvSpPr>
          <p:nvPr>
            <p:ph type="body" sz="quarter" idx="15"/>
          </p:nvPr>
        </p:nvSpPr>
        <p:spPr/>
        <p:txBody>
          <a:bodyPr/>
          <a:lstStyle/>
          <a:p>
            <a:r>
              <a:rPr lang="sv-SE" dirty="0"/>
              <a:t>Till skillnad från uppföljning, som saknar explicit bedömningsmoment, innehåller utvärdering sådana inslag. Data som samlats in vid uppföljning kan senare användas inom ramen för en utvärdering, men det är bedömningen och de kriterier som tillämpas som utgör den stora skillnaden.</a:t>
            </a:r>
          </a:p>
          <a:p>
            <a:r>
              <a:rPr lang="sv-SE" dirty="0"/>
              <a:t> </a:t>
            </a:r>
          </a:p>
          <a:p>
            <a:r>
              <a:rPr lang="sv-SE" dirty="0"/>
              <a:t>Det finns utvecklingsinriktad utvärdering där bedömningen är integrerad i processerna, medan </a:t>
            </a:r>
            <a:r>
              <a:rPr lang="sv-SE" dirty="0" err="1"/>
              <a:t>summativ</a:t>
            </a:r>
            <a:r>
              <a:rPr lang="sv-SE" dirty="0"/>
              <a:t> bedömning tenderar att placera utvecklingsansvaret utanför själva utvärderingen.</a:t>
            </a:r>
          </a:p>
          <a:p>
            <a:endParaRPr lang="sv-SE" dirty="0"/>
          </a:p>
        </p:txBody>
      </p:sp>
    </p:spTree>
    <p:extLst>
      <p:ext uri="{BB962C8B-B14F-4D97-AF65-F5344CB8AC3E}">
        <p14:creationId xmlns:p14="http://schemas.microsoft.com/office/powerpoint/2010/main" val="275653247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A97159B3-3396-3F56-D383-7DB9DB5B2AB2}"/>
              </a:ext>
            </a:extLst>
          </p:cNvPr>
          <p:cNvPicPr>
            <a:picLocks noChangeAspect="1"/>
          </p:cNvPicPr>
          <p:nvPr/>
        </p:nvPicPr>
        <p:blipFill>
          <a:blip r:embed="rId2"/>
          <a:srcRect b="19"/>
          <a:stretch/>
        </p:blipFill>
        <p:spPr>
          <a:xfrm>
            <a:off x="495" y="0"/>
            <a:ext cx="12191009" cy="6858000"/>
          </a:xfrm>
          <a:prstGeom prst="rect">
            <a:avLst/>
          </a:prstGeom>
        </p:spPr>
      </p:pic>
    </p:spTree>
    <p:extLst>
      <p:ext uri="{BB962C8B-B14F-4D97-AF65-F5344CB8AC3E}">
        <p14:creationId xmlns:p14="http://schemas.microsoft.com/office/powerpoint/2010/main" val="242370093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101BB21B-0736-5C7F-F1A7-71CCC8451BEF}"/>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375093217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C8CDF9CF-6D69-01AF-F68E-A12AEDD3FB8F}"/>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18997466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Bildobjekt 4">
            <a:extLst>
              <a:ext uri="{FF2B5EF4-FFF2-40B4-BE49-F238E27FC236}">
                <a16:creationId xmlns:a16="http://schemas.microsoft.com/office/drawing/2014/main" id="{8B8D68E0-0A78-2FC5-BDC4-8D05D9FEE4DE}"/>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1898806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Bildobjekt 4">
            <a:extLst>
              <a:ext uri="{FF2B5EF4-FFF2-40B4-BE49-F238E27FC236}">
                <a16:creationId xmlns:a16="http://schemas.microsoft.com/office/drawing/2014/main" id="{B1CC6DE7-275F-1083-35A3-DBA5B709DBBA}"/>
              </a:ext>
            </a:extLst>
          </p:cNvPr>
          <p:cNvPicPr>
            <a:picLocks noChangeAspect="1"/>
          </p:cNvPicPr>
          <p:nvPr/>
        </p:nvPicPr>
        <p:blipFill>
          <a:blip r:embed="rId2"/>
          <a:stretch>
            <a:fillRect/>
          </a:stretch>
        </p:blipFill>
        <p:spPr>
          <a:xfrm>
            <a:off x="0" y="94772"/>
            <a:ext cx="12192000" cy="6668456"/>
          </a:xfrm>
          <a:prstGeom prst="rect">
            <a:avLst/>
          </a:prstGeom>
        </p:spPr>
      </p:pic>
    </p:spTree>
    <p:extLst>
      <p:ext uri="{BB962C8B-B14F-4D97-AF65-F5344CB8AC3E}">
        <p14:creationId xmlns:p14="http://schemas.microsoft.com/office/powerpoint/2010/main" val="200208845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3074411A-3026-8E9E-0537-6C74DC4AA3A3}"/>
              </a:ext>
            </a:extLst>
          </p:cNvPr>
          <p:cNvPicPr>
            <a:picLocks noChangeAspect="1"/>
          </p:cNvPicPr>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8441902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A0CDB79C-D7D5-53A9-58D4-637255737AC2}"/>
              </a:ext>
            </a:extLst>
          </p:cNvPr>
          <p:cNvPicPr>
            <a:picLocks noChangeAspect="1"/>
          </p:cNvPicPr>
          <p:nvPr/>
        </p:nvPicPr>
        <p:blipFill>
          <a:blip r:embed="rId2"/>
          <a:stretch>
            <a:fillRect/>
          </a:stretch>
        </p:blipFill>
        <p:spPr>
          <a:xfrm>
            <a:off x="0" y="191601"/>
            <a:ext cx="12192000" cy="6474798"/>
          </a:xfrm>
          <a:prstGeom prst="rect">
            <a:avLst/>
          </a:prstGeom>
        </p:spPr>
      </p:pic>
    </p:spTree>
    <p:extLst>
      <p:ext uri="{BB962C8B-B14F-4D97-AF65-F5344CB8AC3E}">
        <p14:creationId xmlns:p14="http://schemas.microsoft.com/office/powerpoint/2010/main" val="359945115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2FC3D834-E98B-C522-5AB7-6062DD4E0293}"/>
              </a:ext>
            </a:extLst>
          </p:cNvPr>
          <p:cNvPicPr>
            <a:picLocks noChangeAspect="1"/>
          </p:cNvPicPr>
          <p:nvPr/>
        </p:nvPicPr>
        <p:blipFill>
          <a:blip r:embed="rId2"/>
          <a:stretch>
            <a:fillRect/>
          </a:stretch>
        </p:blipFill>
        <p:spPr>
          <a:xfrm>
            <a:off x="24182" y="0"/>
            <a:ext cx="12143635" cy="6858000"/>
          </a:xfrm>
          <a:prstGeom prst="rect">
            <a:avLst/>
          </a:prstGeom>
        </p:spPr>
      </p:pic>
    </p:spTree>
    <p:extLst>
      <p:ext uri="{BB962C8B-B14F-4D97-AF65-F5344CB8AC3E}">
        <p14:creationId xmlns:p14="http://schemas.microsoft.com/office/powerpoint/2010/main" val="308662853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298B478B-98E9-2B07-AC0F-6A5D93C34D43}"/>
              </a:ext>
            </a:extLst>
          </p:cNvPr>
          <p:cNvPicPr>
            <a:picLocks noChangeAspect="1"/>
          </p:cNvPicPr>
          <p:nvPr/>
        </p:nvPicPr>
        <p:blipFill>
          <a:blip r:embed="rId2"/>
          <a:stretch>
            <a:fillRect/>
          </a:stretch>
        </p:blipFill>
        <p:spPr>
          <a:xfrm>
            <a:off x="0" y="40851"/>
            <a:ext cx="12192000" cy="6776298"/>
          </a:xfrm>
          <a:prstGeom prst="rect">
            <a:avLst/>
          </a:prstGeom>
        </p:spPr>
      </p:pic>
    </p:spTree>
    <p:extLst>
      <p:ext uri="{BB962C8B-B14F-4D97-AF65-F5344CB8AC3E}">
        <p14:creationId xmlns:p14="http://schemas.microsoft.com/office/powerpoint/2010/main" val="362790734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3F294932-EC6F-0B17-B4E0-09E0AC175A85}"/>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127779546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F6795A4C-4B68-4BC5-46ED-B4549FC28067}"/>
              </a:ext>
            </a:extLst>
          </p:cNvPr>
          <p:cNvPicPr>
            <a:picLocks noChangeAspect="1"/>
          </p:cNvPicPr>
          <p:nvPr/>
        </p:nvPicPr>
        <p:blipFill>
          <a:blip r:embed="rId2"/>
          <a:stretch>
            <a:fillRect/>
          </a:stretch>
        </p:blipFill>
        <p:spPr>
          <a:xfrm>
            <a:off x="37950" y="0"/>
            <a:ext cx="12116100" cy="6858000"/>
          </a:xfrm>
          <a:prstGeom prst="rect">
            <a:avLst/>
          </a:prstGeom>
        </p:spPr>
      </p:pic>
    </p:spTree>
    <p:extLst>
      <p:ext uri="{BB962C8B-B14F-4D97-AF65-F5344CB8AC3E}">
        <p14:creationId xmlns:p14="http://schemas.microsoft.com/office/powerpoint/2010/main" val="163783299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28BBB1D0-2318-C81A-7F3C-0E439D6D65D1}"/>
              </a:ext>
            </a:extLst>
          </p:cNvPr>
          <p:cNvPicPr>
            <a:picLocks noChangeAspect="1"/>
          </p:cNvPicPr>
          <p:nvPr/>
        </p:nvPicPr>
        <p:blipFill>
          <a:blip r:embed="rId2"/>
          <a:stretch>
            <a:fillRect/>
          </a:stretch>
        </p:blipFill>
        <p:spPr>
          <a:xfrm>
            <a:off x="41466" y="0"/>
            <a:ext cx="12109068" cy="6858000"/>
          </a:xfrm>
          <a:prstGeom prst="rect">
            <a:avLst/>
          </a:prstGeom>
        </p:spPr>
      </p:pic>
    </p:spTree>
    <p:extLst>
      <p:ext uri="{BB962C8B-B14F-4D97-AF65-F5344CB8AC3E}">
        <p14:creationId xmlns:p14="http://schemas.microsoft.com/office/powerpoint/2010/main" val="293519004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547D620A-A2A7-385F-6F6F-6CC74407C1FE}"/>
              </a:ext>
            </a:extLst>
          </p:cNvPr>
          <p:cNvPicPr>
            <a:picLocks noChangeAspect="1"/>
          </p:cNvPicPr>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281314417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13A7BED9-046A-506A-7B9C-84F0F92D835F}"/>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98582042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7F871DEE-65D6-E613-E47D-E9A0E2611C70}"/>
              </a:ext>
            </a:extLst>
          </p:cNvPr>
          <p:cNvPicPr>
            <a:picLocks noChangeAspect="1"/>
          </p:cNvPicPr>
          <p:nvPr/>
        </p:nvPicPr>
        <p:blipFill>
          <a:blip r:embed="rId2"/>
          <a:stretch>
            <a:fillRect/>
          </a:stretch>
        </p:blipFill>
        <p:spPr>
          <a:xfrm>
            <a:off x="0" y="255615"/>
            <a:ext cx="12192000" cy="6346770"/>
          </a:xfrm>
          <a:prstGeom prst="rect">
            <a:avLst/>
          </a:prstGeom>
        </p:spPr>
      </p:pic>
    </p:spTree>
    <p:extLst>
      <p:ext uri="{BB962C8B-B14F-4D97-AF65-F5344CB8AC3E}">
        <p14:creationId xmlns:p14="http://schemas.microsoft.com/office/powerpoint/2010/main" val="6634191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008E535F-64D5-489E-C2DC-01873BE26C11}"/>
              </a:ext>
            </a:extLst>
          </p:cNvPr>
          <p:cNvPicPr>
            <a:picLocks noChangeAspect="1"/>
          </p:cNvPicPr>
          <p:nvPr/>
        </p:nvPicPr>
        <p:blipFill>
          <a:blip r:embed="rId2"/>
          <a:srcRect r="1315"/>
          <a:stretch/>
        </p:blipFill>
        <p:spPr>
          <a:xfrm>
            <a:off x="20" y="1282"/>
            <a:ext cx="12191980" cy="6856718"/>
          </a:xfrm>
          <a:prstGeom prst="rect">
            <a:avLst/>
          </a:prstGeom>
        </p:spPr>
      </p:pic>
    </p:spTree>
    <p:extLst>
      <p:ext uri="{BB962C8B-B14F-4D97-AF65-F5344CB8AC3E}">
        <p14:creationId xmlns:p14="http://schemas.microsoft.com/office/powerpoint/2010/main" val="11354094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2D3C7368-FE2D-B90F-1843-F4A893FDEBDF}"/>
              </a:ext>
            </a:extLst>
          </p:cNvPr>
          <p:cNvPicPr>
            <a:picLocks noChangeAspect="1"/>
          </p:cNvPicPr>
          <p:nvPr/>
        </p:nvPicPr>
        <p:blipFill>
          <a:blip r:embed="rId2"/>
          <a:stretch>
            <a:fillRect/>
          </a:stretch>
        </p:blipFill>
        <p:spPr>
          <a:xfrm>
            <a:off x="0" y="10055"/>
            <a:ext cx="12192000" cy="6837889"/>
          </a:xfrm>
          <a:prstGeom prst="rect">
            <a:avLst/>
          </a:prstGeom>
        </p:spPr>
      </p:pic>
    </p:spTree>
    <p:extLst>
      <p:ext uri="{BB962C8B-B14F-4D97-AF65-F5344CB8AC3E}">
        <p14:creationId xmlns:p14="http://schemas.microsoft.com/office/powerpoint/2010/main" val="161128437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2D3FE793-8ADF-B717-8BDF-D07B4F61DB9F}"/>
              </a:ext>
            </a:extLst>
          </p:cNvPr>
          <p:cNvPicPr>
            <a:picLocks noChangeAspect="1"/>
          </p:cNvPicPr>
          <p:nvPr/>
        </p:nvPicPr>
        <p:blipFill>
          <a:blip r:embed="rId2"/>
          <a:stretch>
            <a:fillRect/>
          </a:stretch>
        </p:blipFill>
        <p:spPr>
          <a:xfrm>
            <a:off x="0" y="3628"/>
            <a:ext cx="12192000" cy="6850743"/>
          </a:xfrm>
          <a:prstGeom prst="rect">
            <a:avLst/>
          </a:prstGeom>
        </p:spPr>
      </p:pic>
    </p:spTree>
    <p:extLst>
      <p:ext uri="{BB962C8B-B14F-4D97-AF65-F5344CB8AC3E}">
        <p14:creationId xmlns:p14="http://schemas.microsoft.com/office/powerpoint/2010/main" val="263653184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C682744C-E01F-7715-9EE5-8E92B2AB6E31}"/>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360010059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E0797478-7B54-DB01-D8D7-A3844E04D0F6}"/>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173593623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837B2AD5-CDED-E7DA-CC9A-56F11F351326}"/>
              </a:ext>
            </a:extLst>
          </p:cNvPr>
          <p:cNvPicPr>
            <a:picLocks noChangeAspect="1"/>
          </p:cNvPicPr>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38977743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CBEBD521-7F47-B624-8E4D-0A0E40FBE4EA}"/>
              </a:ext>
            </a:extLst>
          </p:cNvPr>
          <p:cNvPicPr>
            <a:picLocks noChangeAspect="1"/>
          </p:cNvPicPr>
          <p:nvPr/>
        </p:nvPicPr>
        <p:blipFill>
          <a:blip r:embed="rId2"/>
          <a:srcRect t="461"/>
          <a:stretch/>
        </p:blipFill>
        <p:spPr>
          <a:xfrm>
            <a:off x="20" y="1282"/>
            <a:ext cx="12191980" cy="6856718"/>
          </a:xfrm>
          <a:prstGeom prst="rect">
            <a:avLst/>
          </a:prstGeom>
        </p:spPr>
      </p:pic>
    </p:spTree>
    <p:extLst>
      <p:ext uri="{BB962C8B-B14F-4D97-AF65-F5344CB8AC3E}">
        <p14:creationId xmlns:p14="http://schemas.microsoft.com/office/powerpoint/2010/main" val="418164964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353C8865-68C8-7CFD-9478-B26EA15C762D}"/>
              </a:ext>
            </a:extLst>
          </p:cNvPr>
          <p:cNvPicPr>
            <a:picLocks noChangeAspect="1"/>
          </p:cNvPicPr>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247496386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000BA443-60EB-712F-0471-E54A6D1EBC55}"/>
              </a:ext>
            </a:extLst>
          </p:cNvPr>
          <p:cNvPicPr>
            <a:picLocks noChangeAspect="1"/>
          </p:cNvPicPr>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416317563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07F685A2-0F61-C0D2-9759-043788DB58A7}"/>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187937696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ildobjekt 4"/>
          <p:cNvPicPr>
            <a:picLocks noChangeAspect="1"/>
          </p:cNvPicPr>
          <p:nvPr/>
        </p:nvPicPr>
        <p:blipFill>
          <a:blip r:embed="rId3"/>
          <a:stretch>
            <a:fillRect/>
          </a:stretch>
        </p:blipFill>
        <p:spPr>
          <a:xfrm rot="21230472">
            <a:off x="4594579" y="4458111"/>
            <a:ext cx="3168369" cy="1713190"/>
          </a:xfrm>
          <a:prstGeom prst="rect">
            <a:avLst/>
          </a:prstGeom>
          <a:effectLst>
            <a:softEdge rad="31750"/>
          </a:effectLst>
        </p:spPr>
      </p:pic>
      <p:sp>
        <p:nvSpPr>
          <p:cNvPr id="3" name="Underrubrik 2"/>
          <p:cNvSpPr>
            <a:spLocks noGrp="1"/>
          </p:cNvSpPr>
          <p:nvPr>
            <p:ph type="subTitle" idx="1"/>
          </p:nvPr>
        </p:nvSpPr>
        <p:spPr>
          <a:xfrm>
            <a:off x="191344" y="260648"/>
            <a:ext cx="12000656" cy="6336703"/>
          </a:xfrm>
        </p:spPr>
        <p:txBody>
          <a:bodyPr/>
          <a:lstStyle/>
          <a:p>
            <a:r>
              <a:rPr lang="sv-SE" sz="2200" b="1" dirty="0">
                <a:latin typeface="Stockholm Type Regular" pitchFamily="50" charset="0"/>
              </a:rPr>
              <a:t>Vad vi följer upp och hur</a:t>
            </a:r>
          </a:p>
          <a:p>
            <a:pPr marL="285750" indent="-285750">
              <a:buFont typeface="Arial" panose="020B0604020202020204" pitchFamily="34" charset="0"/>
              <a:buChar char="•"/>
            </a:pPr>
            <a:r>
              <a:rPr lang="sv-SE" sz="2200" dirty="0">
                <a:latin typeface="Stockholm Type Regular" pitchFamily="50" charset="0"/>
              </a:rPr>
              <a:t>Boendestabilitet – hur stor andel bor kvar efter ett år</a:t>
            </a:r>
          </a:p>
          <a:p>
            <a:pPr marL="285750" indent="-285750">
              <a:buFont typeface="Arial" panose="020B0604020202020204" pitchFamily="34" charset="0"/>
              <a:buChar char="•"/>
            </a:pPr>
            <a:r>
              <a:rPr lang="sv-SE" sz="2200" dirty="0">
                <a:latin typeface="Stockholm Type Regular" pitchFamily="50" charset="0"/>
              </a:rPr>
              <a:t>Antal in och utflyttar, beläggning/budget -  uppskalningen</a:t>
            </a:r>
          </a:p>
          <a:p>
            <a:pPr marL="285750" indent="-285750">
              <a:buFont typeface="Arial" panose="020B0604020202020204" pitchFamily="34" charset="0"/>
              <a:buChar char="•"/>
            </a:pPr>
            <a:r>
              <a:rPr lang="sv-SE" sz="2200" dirty="0">
                <a:latin typeface="Stockholm Type Regular" pitchFamily="50" charset="0"/>
              </a:rPr>
              <a:t>Identifierar, sammanställer orsaker till avbrott</a:t>
            </a:r>
          </a:p>
          <a:p>
            <a:pPr marL="285750" indent="-285750">
              <a:buFont typeface="Arial" panose="020B0604020202020204" pitchFamily="34" charset="0"/>
              <a:buChar char="•"/>
            </a:pPr>
            <a:r>
              <a:rPr lang="sv-SE" sz="2200" dirty="0">
                <a:latin typeface="Stockholm Type Regular" pitchFamily="50" charset="0"/>
              </a:rPr>
              <a:t>Antal kontraktsövertaganden</a:t>
            </a:r>
          </a:p>
          <a:p>
            <a:pPr marL="285750" indent="-285750">
              <a:buFont typeface="Arial" panose="020B0604020202020204" pitchFamily="34" charset="0"/>
              <a:buChar char="•"/>
            </a:pPr>
            <a:r>
              <a:rPr lang="sv-SE" sz="2200" dirty="0">
                <a:latin typeface="Stockholm Type Regular" pitchFamily="50" charset="0"/>
              </a:rPr>
              <a:t>Identifierar, sammanställer och analyserar framgångsfaktorer vid kvarboende</a:t>
            </a:r>
          </a:p>
          <a:p>
            <a:pPr marL="285750" indent="-285750">
              <a:buFont typeface="Arial" panose="020B0604020202020204" pitchFamily="34" charset="0"/>
              <a:buChar char="•"/>
            </a:pPr>
            <a:r>
              <a:rPr lang="sv-SE" sz="2200" dirty="0">
                <a:latin typeface="Stockholm Type Regular" pitchFamily="50" charset="0"/>
              </a:rPr>
              <a:t>Upplevelse av trygghet i lägenheten, cm:s bemötande, känsla av delaktighet, egenmakt,   stödbehov, mm - mäts genom årlig </a:t>
            </a:r>
            <a:r>
              <a:rPr lang="sv-SE" sz="2200" b="1" dirty="0">
                <a:latin typeface="Stockholm Type Regular" pitchFamily="50" charset="0"/>
              </a:rPr>
              <a:t>brukarenkät</a:t>
            </a:r>
          </a:p>
          <a:p>
            <a:pPr marL="285750" indent="-285750">
              <a:buFont typeface="Arial" panose="020B0604020202020204" pitchFamily="34" charset="0"/>
              <a:buChar char="•"/>
            </a:pPr>
            <a:r>
              <a:rPr lang="sv-SE" sz="2200" dirty="0">
                <a:latin typeface="Stockholm Type Regular" pitchFamily="50" charset="0"/>
              </a:rPr>
              <a:t>Nöjdhet inom olika livsområden innan inflytt,                                                                                            under boendetiden och efter kontraktsövertagande/avslut –                                                        mäts genom </a:t>
            </a:r>
            <a:r>
              <a:rPr lang="sv-SE" sz="2200" b="1" dirty="0">
                <a:latin typeface="Stockholm Type Regular" pitchFamily="50" charset="0"/>
              </a:rPr>
              <a:t>skattningsskala</a:t>
            </a:r>
            <a:r>
              <a:rPr lang="sv-SE" sz="2200" dirty="0">
                <a:latin typeface="Stockholm Type Regular" pitchFamily="50" charset="0"/>
              </a:rPr>
              <a:t> inspirerat av ESL</a:t>
            </a:r>
          </a:p>
          <a:p>
            <a:pPr marL="285750" indent="-285750">
              <a:buFont typeface="Arial" panose="020B0604020202020204" pitchFamily="34" charset="0"/>
              <a:buChar char="•"/>
            </a:pPr>
            <a:r>
              <a:rPr lang="sv-SE" sz="2200" dirty="0">
                <a:latin typeface="Stockholm Type Regular" pitchFamily="50" charset="0"/>
              </a:rPr>
              <a:t>Beställarenkät                                                   </a:t>
            </a:r>
          </a:p>
          <a:p>
            <a:endParaRPr lang="sv-SE" sz="1000" dirty="0">
              <a:latin typeface="Stockholm Type Regular" pitchFamily="50" charset="0"/>
            </a:endParaRPr>
          </a:p>
          <a:p>
            <a:endParaRPr lang="sv-SE" sz="800" dirty="0"/>
          </a:p>
          <a:p>
            <a:endParaRPr lang="sv-SE" dirty="0"/>
          </a:p>
          <a:p>
            <a:endParaRPr lang="sv-SE" dirty="0"/>
          </a:p>
          <a:p>
            <a:endParaRPr lang="sv-SE" dirty="0"/>
          </a:p>
        </p:txBody>
      </p:sp>
      <p:pic>
        <p:nvPicPr>
          <p:cNvPr id="4" name="Bildobjekt 3"/>
          <p:cNvPicPr>
            <a:picLocks noChangeAspect="1"/>
          </p:cNvPicPr>
          <p:nvPr/>
        </p:nvPicPr>
        <p:blipFill rotWithShape="1">
          <a:blip r:embed="rId4">
            <a:extLst>
              <a:ext uri="{28A0092B-C50C-407E-A947-70E740481C1C}">
                <a14:useLocalDpi xmlns:a14="http://schemas.microsoft.com/office/drawing/2010/main" val="0"/>
              </a:ext>
            </a:extLst>
          </a:blip>
          <a:srcRect l="5124" t="8088" r="5124" b="10629"/>
          <a:stretch/>
        </p:blipFill>
        <p:spPr>
          <a:xfrm>
            <a:off x="7926621" y="3386069"/>
            <a:ext cx="4176464" cy="2672937"/>
          </a:xfrm>
          <a:prstGeom prst="rect">
            <a:avLst/>
          </a:prstGeom>
          <a:effectLst>
            <a:softEdge rad="31750"/>
          </a:effectLst>
        </p:spPr>
      </p:pic>
    </p:spTree>
    <p:extLst>
      <p:ext uri="{BB962C8B-B14F-4D97-AF65-F5344CB8AC3E}">
        <p14:creationId xmlns:p14="http://schemas.microsoft.com/office/powerpoint/2010/main" val="181075870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dobjekt 5"/>
          <p:cNvPicPr>
            <a:picLocks noChangeAspect="1"/>
          </p:cNvPicPr>
          <p:nvPr/>
        </p:nvPicPr>
        <p:blipFill rotWithShape="1">
          <a:blip r:embed="rId3">
            <a:extLst>
              <a:ext uri="{28A0092B-C50C-407E-A947-70E740481C1C}">
                <a14:useLocalDpi xmlns:a14="http://schemas.microsoft.com/office/drawing/2010/main" val="0"/>
              </a:ext>
            </a:extLst>
          </a:blip>
          <a:srcRect l="6295" t="2751" r="8656" b="5900"/>
          <a:stretch/>
        </p:blipFill>
        <p:spPr>
          <a:xfrm rot="6243666">
            <a:off x="7943130" y="996579"/>
            <a:ext cx="3012772" cy="2426955"/>
          </a:xfrm>
          <a:prstGeom prst="rect">
            <a:avLst/>
          </a:prstGeom>
          <a:effectLst>
            <a:softEdge rad="31750"/>
          </a:effectLst>
        </p:spPr>
      </p:pic>
      <p:sp>
        <p:nvSpPr>
          <p:cNvPr id="3" name="Platshållare för text 2"/>
          <p:cNvSpPr>
            <a:spLocks noGrp="1"/>
          </p:cNvSpPr>
          <p:nvPr>
            <p:ph type="subTitle" idx="1"/>
          </p:nvPr>
        </p:nvSpPr>
        <p:spPr>
          <a:xfrm>
            <a:off x="609600" y="299414"/>
            <a:ext cx="7296811" cy="2893186"/>
          </a:xfrm>
        </p:spPr>
        <p:txBody>
          <a:bodyPr>
            <a:normAutofit fontScale="25000" lnSpcReduction="20000"/>
          </a:bodyPr>
          <a:lstStyle/>
          <a:p>
            <a:r>
              <a:rPr lang="sv-SE" sz="8000" b="1" dirty="0">
                <a:latin typeface="Stockholm Type Regular" pitchFamily="50" charset="0"/>
              </a:rPr>
              <a:t>Vad har vi slutat följa upp  </a:t>
            </a:r>
          </a:p>
          <a:p>
            <a:r>
              <a:rPr lang="sv-SE" sz="8000" dirty="0">
                <a:latin typeface="Stockholm Type Regular" pitchFamily="50" charset="0"/>
              </a:rPr>
              <a:t>Boendestabilitet/kvarboendegrad bland alla som flyttat in sedan start</a:t>
            </a:r>
          </a:p>
          <a:p>
            <a:r>
              <a:rPr lang="sv-SE" sz="8000" dirty="0">
                <a:latin typeface="Stockholm Type Regular" pitchFamily="50" charset="0"/>
              </a:rPr>
              <a:t>Andel planerat / oplanerat utskrivna</a:t>
            </a:r>
          </a:p>
          <a:p>
            <a:r>
              <a:rPr lang="sv-SE" sz="8000" dirty="0">
                <a:latin typeface="Stockholm Type Regular" pitchFamily="50" charset="0"/>
              </a:rPr>
              <a:t>Uppföljningsblankett vid alla utskrivningar / analys av uppsägningar</a:t>
            </a:r>
          </a:p>
          <a:p>
            <a:endParaRPr lang="sv-SE" sz="8000" dirty="0">
              <a:latin typeface="Stockholm Type Regular" pitchFamily="50" charset="0"/>
            </a:endParaRPr>
          </a:p>
          <a:p>
            <a:r>
              <a:rPr lang="sv-SE" sz="8000" b="1" dirty="0">
                <a:latin typeface="Stockholm Type Regular" pitchFamily="50" charset="0"/>
              </a:rPr>
              <a:t>Vad vill vi börja följa upp</a:t>
            </a:r>
          </a:p>
          <a:p>
            <a:r>
              <a:rPr lang="sv-SE" sz="8000" dirty="0">
                <a:latin typeface="Stockholm Type Regular" pitchFamily="50" charset="0"/>
              </a:rPr>
              <a:t>Sammanställa skattning av nöjdhet inom olika livsområden på aggregerad nivå</a:t>
            </a:r>
          </a:p>
          <a:p>
            <a:r>
              <a:rPr lang="sv-SE" sz="8000" dirty="0">
                <a:latin typeface="Stockholm Type Regular" pitchFamily="50" charset="0"/>
              </a:rPr>
              <a:t>Mäta i vilken utsträckning cm stödjer återhämtning, t ex genom </a:t>
            </a:r>
            <a:r>
              <a:rPr lang="sv-SE" sz="8000" dirty="0" err="1">
                <a:latin typeface="Stockholm Type Regular" pitchFamily="50" charset="0"/>
              </a:rPr>
              <a:t>Brief</a:t>
            </a:r>
            <a:r>
              <a:rPr lang="sv-SE" sz="8000" dirty="0">
                <a:latin typeface="Stockholm Type Regular" pitchFamily="50" charset="0"/>
              </a:rPr>
              <a:t> </a:t>
            </a:r>
            <a:r>
              <a:rPr lang="sv-SE" sz="8000" dirty="0" err="1">
                <a:latin typeface="Stockholm Type Regular" pitchFamily="50" charset="0"/>
              </a:rPr>
              <a:t>Inspire</a:t>
            </a:r>
            <a:endParaRPr lang="sv-SE" sz="8000" dirty="0">
              <a:latin typeface="Stockholm Type Regular" pitchFamily="50" charset="0"/>
            </a:endParaRPr>
          </a:p>
          <a:p>
            <a:r>
              <a:rPr lang="sv-SE" sz="8000" dirty="0">
                <a:latin typeface="Stockholm Type Regular" pitchFamily="50" charset="0"/>
              </a:rPr>
              <a:t>Bortfall – vad vet vi om de som inte svarar på enkäter, </a:t>
            </a:r>
            <a:r>
              <a:rPr lang="sv-SE" sz="8000" dirty="0" err="1">
                <a:latin typeface="Stockholm Type Regular" pitchFamily="50" charset="0"/>
              </a:rPr>
              <a:t>etc</a:t>
            </a:r>
            <a:endParaRPr lang="sv-SE" sz="8000" dirty="0">
              <a:latin typeface="Stockholm Type Regular" pitchFamily="50" charset="0"/>
            </a:endParaRPr>
          </a:p>
          <a:p>
            <a:endParaRPr lang="sv-SE" sz="8000" dirty="0">
              <a:latin typeface="Stockholm Type Regular" pitchFamily="50" charset="0"/>
            </a:endParaRPr>
          </a:p>
          <a:p>
            <a:r>
              <a:rPr lang="sv-SE" sz="8000" b="1" dirty="0">
                <a:latin typeface="Stockholm Type Regular" pitchFamily="50" charset="0"/>
              </a:rPr>
              <a:t>Hur går det? </a:t>
            </a:r>
          </a:p>
          <a:p>
            <a:r>
              <a:rPr lang="sv-SE" sz="8000" dirty="0">
                <a:latin typeface="Stockholm Type Regular" pitchFamily="50" charset="0"/>
              </a:rPr>
              <a:t>75 % kvarboendegrad </a:t>
            </a:r>
          </a:p>
          <a:p>
            <a:r>
              <a:rPr lang="sv-SE" sz="8000" dirty="0">
                <a:latin typeface="Stockholm Type Regular" pitchFamily="50" charset="0"/>
              </a:rPr>
              <a:t>Nöjda hyresgäster, önskar mer stöd inom vissa områden</a:t>
            </a:r>
          </a:p>
          <a:p>
            <a:r>
              <a:rPr lang="sv-SE" sz="8000" dirty="0">
                <a:latin typeface="Stockholm Type Regular" pitchFamily="50" charset="0"/>
              </a:rPr>
              <a:t>Könsskillnader</a:t>
            </a:r>
          </a:p>
          <a:p>
            <a:r>
              <a:rPr lang="sv-SE" sz="8000" dirty="0">
                <a:latin typeface="Stockholm Type Regular" pitchFamily="50" charset="0"/>
              </a:rPr>
              <a:t>Uppsägningar ofta kopplade till ”svansen”, missbruk/samsjuklighet </a:t>
            </a:r>
          </a:p>
          <a:p>
            <a:r>
              <a:rPr lang="sv-SE" sz="8000" dirty="0"/>
              <a:t>Hälften av avbrott inte kopplade till hyreslagen</a:t>
            </a:r>
          </a:p>
          <a:p>
            <a:endParaRPr lang="sv-SE" dirty="0"/>
          </a:p>
        </p:txBody>
      </p:sp>
      <p:pic>
        <p:nvPicPr>
          <p:cNvPr id="4" name="Bildobjekt 3"/>
          <p:cNvPicPr>
            <a:picLocks noChangeAspect="1"/>
          </p:cNvPicPr>
          <p:nvPr/>
        </p:nvPicPr>
        <p:blipFill>
          <a:blip r:embed="rId4"/>
          <a:stretch>
            <a:fillRect/>
          </a:stretch>
        </p:blipFill>
        <p:spPr>
          <a:xfrm>
            <a:off x="7613333" y="4183670"/>
            <a:ext cx="4578667" cy="2374916"/>
          </a:xfrm>
          <a:prstGeom prst="rect">
            <a:avLst/>
          </a:prstGeom>
          <a:solidFill>
            <a:schemeClr val="accent5">
              <a:lumMod val="75000"/>
            </a:schemeClr>
          </a:solidFill>
          <a:effectLst>
            <a:softEdge rad="31750"/>
          </a:effectLst>
        </p:spPr>
      </p:pic>
      <p:pic>
        <p:nvPicPr>
          <p:cNvPr id="2" name="Bildobjekt 1"/>
          <p:cNvPicPr>
            <a:picLocks noChangeAspect="1"/>
          </p:cNvPicPr>
          <p:nvPr/>
        </p:nvPicPr>
        <p:blipFill>
          <a:blip r:embed="rId5"/>
          <a:stretch>
            <a:fillRect/>
          </a:stretch>
        </p:blipFill>
        <p:spPr>
          <a:xfrm rot="21083037">
            <a:off x="8521986" y="3504548"/>
            <a:ext cx="2462997" cy="536494"/>
          </a:xfrm>
          <a:prstGeom prst="rect">
            <a:avLst/>
          </a:prstGeom>
          <a:solidFill>
            <a:schemeClr val="accent5">
              <a:lumMod val="75000"/>
            </a:schemeClr>
          </a:solidFill>
          <a:effectLst>
            <a:softEdge rad="31750"/>
          </a:effectLst>
        </p:spPr>
      </p:pic>
      <p:pic>
        <p:nvPicPr>
          <p:cNvPr id="5" name="Bildobjekt 4"/>
          <p:cNvPicPr>
            <a:picLocks noChangeAspect="1"/>
          </p:cNvPicPr>
          <p:nvPr/>
        </p:nvPicPr>
        <p:blipFill>
          <a:blip r:embed="rId6"/>
          <a:stretch>
            <a:fillRect/>
          </a:stretch>
        </p:blipFill>
        <p:spPr>
          <a:xfrm>
            <a:off x="10683430" y="5083098"/>
            <a:ext cx="1029194" cy="763855"/>
          </a:xfrm>
          <a:prstGeom prst="rect">
            <a:avLst/>
          </a:prstGeom>
          <a:effectLst>
            <a:softEdge rad="31750"/>
          </a:effectLst>
        </p:spPr>
      </p:pic>
    </p:spTree>
    <p:extLst>
      <p:ext uri="{BB962C8B-B14F-4D97-AF65-F5344CB8AC3E}">
        <p14:creationId xmlns:p14="http://schemas.microsoft.com/office/powerpoint/2010/main" val="363911532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820BF24E-1FAA-3DBC-7694-1A34AD5C8D0D}"/>
              </a:ext>
            </a:extLst>
          </p:cNvPr>
          <p:cNvPicPr>
            <a:picLocks noChangeAspect="1"/>
          </p:cNvPicPr>
          <p:nvPr/>
        </p:nvPicPr>
        <p:blipFill>
          <a:blip r:embed="rId2"/>
          <a:srcRect t="1794" b="1657"/>
          <a:stretch/>
        </p:blipFill>
        <p:spPr>
          <a:xfrm>
            <a:off x="20" y="1282"/>
            <a:ext cx="12191980" cy="6856718"/>
          </a:xfrm>
          <a:prstGeom prst="rect">
            <a:avLst/>
          </a:prstGeom>
        </p:spPr>
      </p:pic>
    </p:spTree>
    <p:extLst>
      <p:ext uri="{BB962C8B-B14F-4D97-AF65-F5344CB8AC3E}">
        <p14:creationId xmlns:p14="http://schemas.microsoft.com/office/powerpoint/2010/main" val="205830349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EA0BB9A7-3E46-E463-1EF5-8DFD198804A7}"/>
              </a:ext>
            </a:extLst>
          </p:cNvPr>
          <p:cNvPicPr>
            <a:picLocks noChangeAspect="1"/>
          </p:cNvPicPr>
          <p:nvPr/>
        </p:nvPicPr>
        <p:blipFill>
          <a:blip r:embed="rId2"/>
          <a:srcRect t="304" b="1461"/>
          <a:stretch/>
        </p:blipFill>
        <p:spPr>
          <a:xfrm>
            <a:off x="20" y="1282"/>
            <a:ext cx="12191980" cy="6856718"/>
          </a:xfrm>
          <a:prstGeom prst="rect">
            <a:avLst/>
          </a:prstGeom>
        </p:spPr>
      </p:pic>
    </p:spTree>
    <p:extLst>
      <p:ext uri="{BB962C8B-B14F-4D97-AF65-F5344CB8AC3E}">
        <p14:creationId xmlns:p14="http://schemas.microsoft.com/office/powerpoint/2010/main" val="208205013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Bildobjekt 2">
            <a:extLst>
              <a:ext uri="{FF2B5EF4-FFF2-40B4-BE49-F238E27FC236}">
                <a16:creationId xmlns:a16="http://schemas.microsoft.com/office/drawing/2014/main" id="{3C69B79C-8242-0970-7DB7-1E11BCFAB95A}"/>
              </a:ext>
            </a:extLst>
          </p:cNvPr>
          <p:cNvPicPr>
            <a:picLocks noChangeAspect="1"/>
          </p:cNvPicPr>
          <p:nvPr/>
        </p:nvPicPr>
        <p:blipFill>
          <a:blip r:embed="rId2"/>
          <a:stretch>
            <a:fillRect/>
          </a:stretch>
        </p:blipFill>
        <p:spPr>
          <a:xfrm>
            <a:off x="3542190" y="-856"/>
            <a:ext cx="8167457" cy="6596742"/>
          </a:xfrm>
          <a:prstGeom prst="rect">
            <a:avLst/>
          </a:prstGeom>
        </p:spPr>
      </p:pic>
      <p:sp>
        <p:nvSpPr>
          <p:cNvPr id="4" name="Rektangel 3">
            <a:extLst>
              <a:ext uri="{FF2B5EF4-FFF2-40B4-BE49-F238E27FC236}">
                <a16:creationId xmlns:a16="http://schemas.microsoft.com/office/drawing/2014/main" id="{5D1AB0EB-A8D9-68B6-26DF-2177A70AE16F}"/>
              </a:ext>
            </a:extLst>
          </p:cNvPr>
          <p:cNvSpPr/>
          <p:nvPr/>
        </p:nvSpPr>
        <p:spPr>
          <a:xfrm rot="16396869">
            <a:off x="-1678732" y="2420352"/>
            <a:ext cx="7383417" cy="1754326"/>
          </a:xfrm>
          <a:prstGeom prst="rect">
            <a:avLst/>
          </a:prstGeom>
          <a:noFill/>
        </p:spPr>
        <p:txBody>
          <a:bodyPr wrap="square" lIns="91440" tIns="45720" rIns="91440" bIns="45720">
            <a:spAutoFit/>
          </a:bodyPr>
          <a:lstStyle/>
          <a:p>
            <a:pPr algn="ctr"/>
            <a:r>
              <a:rPr lang="sv-SE"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VÄLKOMNA TILL KARLSKRONA</a:t>
            </a:r>
          </a:p>
        </p:txBody>
      </p:sp>
      <p:sp>
        <p:nvSpPr>
          <p:cNvPr id="2" name="textruta 1">
            <a:extLst>
              <a:ext uri="{FF2B5EF4-FFF2-40B4-BE49-F238E27FC236}">
                <a16:creationId xmlns:a16="http://schemas.microsoft.com/office/drawing/2014/main" id="{FAE394C0-D179-C2AE-22D8-75FD84654E09}"/>
              </a:ext>
            </a:extLst>
          </p:cNvPr>
          <p:cNvSpPr txBox="1"/>
          <p:nvPr/>
        </p:nvSpPr>
        <p:spPr>
          <a:xfrm>
            <a:off x="167951" y="130629"/>
            <a:ext cx="2689452" cy="646331"/>
          </a:xfrm>
          <a:prstGeom prst="rect">
            <a:avLst/>
          </a:prstGeom>
          <a:noFill/>
        </p:spPr>
        <p:txBody>
          <a:bodyPr wrap="square" rtlCol="0">
            <a:spAutoFit/>
          </a:bodyPr>
          <a:lstStyle/>
          <a:p>
            <a:r>
              <a:rPr lang="sv-SE" sz="3600" dirty="0"/>
              <a:t>PAUS</a:t>
            </a:r>
          </a:p>
        </p:txBody>
      </p:sp>
    </p:spTree>
    <p:extLst>
      <p:ext uri="{BB962C8B-B14F-4D97-AF65-F5344CB8AC3E}">
        <p14:creationId xmlns:p14="http://schemas.microsoft.com/office/powerpoint/2010/main" val="18591271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1C544255-362A-2E7C-A5C3-7861531881E9}"/>
              </a:ext>
            </a:extLst>
          </p:cNvPr>
          <p:cNvSpPr>
            <a:spLocks noGrp="1"/>
          </p:cNvSpPr>
          <p:nvPr>
            <p:ph type="title"/>
          </p:nvPr>
        </p:nvSpPr>
        <p:spPr>
          <a:xfrm>
            <a:off x="93305" y="289250"/>
            <a:ext cx="11933853" cy="1679509"/>
          </a:xfrm>
        </p:spPr>
        <p:txBody>
          <a:bodyPr/>
          <a:lstStyle/>
          <a:p>
            <a:pPr algn="ctr"/>
            <a:r>
              <a:rPr lang="sv-SE" dirty="0"/>
              <a:t>ERFARENHETSUTBYTEN I GRUPPER</a:t>
            </a:r>
          </a:p>
        </p:txBody>
      </p:sp>
      <p:sp>
        <p:nvSpPr>
          <p:cNvPr id="3" name="Platshållare för text 2">
            <a:extLst>
              <a:ext uri="{FF2B5EF4-FFF2-40B4-BE49-F238E27FC236}">
                <a16:creationId xmlns:a16="http://schemas.microsoft.com/office/drawing/2014/main" id="{2B3E8D20-3339-D03E-8201-43486A011074}"/>
              </a:ext>
            </a:extLst>
          </p:cNvPr>
          <p:cNvSpPr>
            <a:spLocks noGrp="1"/>
          </p:cNvSpPr>
          <p:nvPr>
            <p:ph type="body" idx="1"/>
          </p:nvPr>
        </p:nvSpPr>
        <p:spPr>
          <a:solidFill>
            <a:schemeClr val="bg1"/>
          </a:solidFill>
        </p:spPr>
        <p:txBody>
          <a:bodyPr/>
          <a:lstStyle/>
          <a:p>
            <a:r>
              <a:rPr lang="sv-SE" dirty="0"/>
              <a:t>Dela in er i grupper utefter era färger, som ni fått i er påse!</a:t>
            </a:r>
          </a:p>
        </p:txBody>
      </p:sp>
      <p:pic>
        <p:nvPicPr>
          <p:cNvPr id="4" name="Bildobjekt 3" descr="En bild som visar Teckensnitt, logotyp, symbol, text&#10;&#10;Automatiskt genererad beskrivning">
            <a:extLst>
              <a:ext uri="{FF2B5EF4-FFF2-40B4-BE49-F238E27FC236}">
                <a16:creationId xmlns:a16="http://schemas.microsoft.com/office/drawing/2014/main" id="{94089F69-FE49-214F-FB4A-509346728D25}"/>
              </a:ext>
            </a:extLst>
          </p:cNvPr>
          <p:cNvPicPr>
            <a:picLocks noChangeAspect="1"/>
          </p:cNvPicPr>
          <p:nvPr/>
        </p:nvPicPr>
        <p:blipFill>
          <a:blip r:embed="rId2"/>
          <a:stretch>
            <a:fillRect/>
          </a:stretch>
        </p:blipFill>
        <p:spPr>
          <a:xfrm>
            <a:off x="9136289" y="5652633"/>
            <a:ext cx="2609850" cy="904875"/>
          </a:xfrm>
          <a:prstGeom prst="rect">
            <a:avLst/>
          </a:prstGeom>
        </p:spPr>
      </p:pic>
    </p:spTree>
    <p:extLst>
      <p:ext uri="{BB962C8B-B14F-4D97-AF65-F5344CB8AC3E}">
        <p14:creationId xmlns:p14="http://schemas.microsoft.com/office/powerpoint/2010/main" val="225872327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ktangel 3">
            <a:extLst>
              <a:ext uri="{FF2B5EF4-FFF2-40B4-BE49-F238E27FC236}">
                <a16:creationId xmlns:a16="http://schemas.microsoft.com/office/drawing/2014/main" id="{5D1AB0EB-A8D9-68B6-26DF-2177A70AE16F}"/>
              </a:ext>
            </a:extLst>
          </p:cNvPr>
          <p:cNvSpPr/>
          <p:nvPr/>
        </p:nvSpPr>
        <p:spPr>
          <a:xfrm rot="16396869">
            <a:off x="-1678732" y="2420352"/>
            <a:ext cx="7383417" cy="1754326"/>
          </a:xfrm>
          <a:prstGeom prst="rect">
            <a:avLst/>
          </a:prstGeom>
          <a:noFill/>
        </p:spPr>
        <p:txBody>
          <a:bodyPr wrap="square" lIns="91440" tIns="45720" rIns="91440" bIns="45720">
            <a:spAutoFit/>
          </a:bodyPr>
          <a:lstStyle/>
          <a:p>
            <a:pPr algn="ctr"/>
            <a:r>
              <a:rPr lang="sv-SE"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VÄLKOMNA TILL KARLSKRONA</a:t>
            </a:r>
          </a:p>
        </p:txBody>
      </p:sp>
      <p:pic>
        <p:nvPicPr>
          <p:cNvPr id="2" name="Bildobjekt 1" descr="En bild som visar Teckensnitt, logotyp, symbol, text&#10;&#10;Automatiskt genererad beskrivning">
            <a:extLst>
              <a:ext uri="{FF2B5EF4-FFF2-40B4-BE49-F238E27FC236}">
                <a16:creationId xmlns:a16="http://schemas.microsoft.com/office/drawing/2014/main" id="{C2658C9A-8680-697B-DBE6-818C87AA8A42}"/>
              </a:ext>
            </a:extLst>
          </p:cNvPr>
          <p:cNvPicPr>
            <a:picLocks noChangeAspect="1"/>
          </p:cNvPicPr>
          <p:nvPr/>
        </p:nvPicPr>
        <p:blipFill>
          <a:blip r:embed="rId2"/>
          <a:stretch>
            <a:fillRect/>
          </a:stretch>
        </p:blipFill>
        <p:spPr>
          <a:xfrm>
            <a:off x="9136289" y="5652633"/>
            <a:ext cx="2609850" cy="904875"/>
          </a:xfrm>
          <a:prstGeom prst="rect">
            <a:avLst/>
          </a:prstGeom>
        </p:spPr>
      </p:pic>
      <p:pic>
        <p:nvPicPr>
          <p:cNvPr id="6" name="Bildobjekt 5">
            <a:extLst>
              <a:ext uri="{FF2B5EF4-FFF2-40B4-BE49-F238E27FC236}">
                <a16:creationId xmlns:a16="http://schemas.microsoft.com/office/drawing/2014/main" id="{E8788D24-A2E5-2152-6EC7-3D49D4C93492}"/>
              </a:ext>
            </a:extLst>
          </p:cNvPr>
          <p:cNvPicPr>
            <a:picLocks noChangeAspect="1"/>
          </p:cNvPicPr>
          <p:nvPr/>
        </p:nvPicPr>
        <p:blipFill>
          <a:blip r:embed="rId3"/>
          <a:stretch>
            <a:fillRect/>
          </a:stretch>
        </p:blipFill>
        <p:spPr>
          <a:xfrm>
            <a:off x="4357395" y="1119187"/>
            <a:ext cx="6466115" cy="4619625"/>
          </a:xfrm>
          <a:prstGeom prst="rect">
            <a:avLst/>
          </a:prstGeom>
        </p:spPr>
      </p:pic>
    </p:spTree>
    <p:extLst>
      <p:ext uri="{BB962C8B-B14F-4D97-AF65-F5344CB8AC3E}">
        <p14:creationId xmlns:p14="http://schemas.microsoft.com/office/powerpoint/2010/main" val="262580030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ubrik 15">
            <a:extLst>
              <a:ext uri="{FF2B5EF4-FFF2-40B4-BE49-F238E27FC236}">
                <a16:creationId xmlns:a16="http://schemas.microsoft.com/office/drawing/2014/main" id="{2E2AA013-1C60-4F11-A178-81752B6C2C36}"/>
              </a:ext>
            </a:extLst>
          </p:cNvPr>
          <p:cNvSpPr>
            <a:spLocks noGrp="1"/>
          </p:cNvSpPr>
          <p:nvPr>
            <p:ph type="ctrTitle"/>
          </p:nvPr>
        </p:nvSpPr>
        <p:spPr>
          <a:xfrm>
            <a:off x="618490" y="1277999"/>
            <a:ext cx="9180000" cy="3129613"/>
          </a:xfrm>
        </p:spPr>
        <p:txBody>
          <a:bodyPr>
            <a:normAutofit/>
          </a:bodyPr>
          <a:lstStyle/>
          <a:p>
            <a:r>
              <a:rPr lang="sv-SE" dirty="0"/>
              <a:t>Vad pågår på nationell nivå?</a:t>
            </a:r>
            <a:br>
              <a:rPr lang="sv-SE" dirty="0"/>
            </a:br>
            <a:endParaRPr lang="sv-SE" sz="2200" dirty="0"/>
          </a:p>
        </p:txBody>
      </p:sp>
      <p:sp>
        <p:nvSpPr>
          <p:cNvPr id="18" name="Platshållare för text 17">
            <a:extLst>
              <a:ext uri="{FF2B5EF4-FFF2-40B4-BE49-F238E27FC236}">
                <a16:creationId xmlns:a16="http://schemas.microsoft.com/office/drawing/2014/main" id="{9D67B862-739B-4E7B-9839-0C40561DFAB9}"/>
              </a:ext>
            </a:extLst>
          </p:cNvPr>
          <p:cNvSpPr>
            <a:spLocks noGrp="1"/>
          </p:cNvSpPr>
          <p:nvPr>
            <p:ph type="body" sz="quarter" idx="10"/>
          </p:nvPr>
        </p:nvSpPr>
        <p:spPr>
          <a:xfrm>
            <a:off x="637199" y="5892800"/>
            <a:ext cx="6904032" cy="360000"/>
          </a:xfrm>
        </p:spPr>
        <p:txBody>
          <a:bodyPr>
            <a:normAutofit/>
          </a:bodyPr>
          <a:lstStyle/>
          <a:p>
            <a:r>
              <a:rPr lang="sv-SE" dirty="0"/>
              <a:t>Anna Nerelius och Anna Lindskog, Utredare, Socialstyrelsen</a:t>
            </a:r>
          </a:p>
        </p:txBody>
      </p:sp>
      <p:pic>
        <p:nvPicPr>
          <p:cNvPr id="4" name="Bild 5" descr="Socialstyrelsen logotyp">
            <a:extLst>
              <a:ext uri="{FF2B5EF4-FFF2-40B4-BE49-F238E27FC236}">
                <a16:creationId xmlns:a16="http://schemas.microsoft.com/office/drawing/2014/main" id="{1996B044-7A80-A39E-1243-0F42A16CBE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8490" y="620713"/>
            <a:ext cx="2438400" cy="524075"/>
          </a:xfrm>
          <a:prstGeom prst="rect">
            <a:avLst/>
          </a:prstGeom>
        </p:spPr>
      </p:pic>
    </p:spTree>
    <p:extLst>
      <p:ext uri="{BB962C8B-B14F-4D97-AF65-F5344CB8AC3E}">
        <p14:creationId xmlns:p14="http://schemas.microsoft.com/office/powerpoint/2010/main" val="331755640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F4605D36-47D1-43DD-AFCE-C79FA3AB6CCE}"/>
              </a:ext>
            </a:extLst>
          </p:cNvPr>
          <p:cNvSpPr>
            <a:spLocks noGrp="1"/>
          </p:cNvSpPr>
          <p:nvPr>
            <p:ph type="title"/>
          </p:nvPr>
        </p:nvSpPr>
        <p:spPr>
          <a:xfrm>
            <a:off x="562738" y="359171"/>
            <a:ext cx="10299335" cy="1080000"/>
          </a:xfrm>
        </p:spPr>
        <p:txBody>
          <a:bodyPr/>
          <a:lstStyle/>
          <a:p>
            <a:r>
              <a:rPr lang="sv-SE" dirty="0"/>
              <a:t>Vad gör Socialstyrelsen?</a:t>
            </a:r>
          </a:p>
        </p:txBody>
      </p:sp>
      <p:sp>
        <p:nvSpPr>
          <p:cNvPr id="3" name="Platshållare för text 2">
            <a:extLst>
              <a:ext uri="{FF2B5EF4-FFF2-40B4-BE49-F238E27FC236}">
                <a16:creationId xmlns:a16="http://schemas.microsoft.com/office/drawing/2014/main" id="{E4C7588F-8CB0-4E2C-804D-79E7F140AC28}"/>
              </a:ext>
            </a:extLst>
          </p:cNvPr>
          <p:cNvSpPr>
            <a:spLocks noGrp="1"/>
          </p:cNvSpPr>
          <p:nvPr>
            <p:ph type="body" sz="quarter" idx="13"/>
          </p:nvPr>
        </p:nvSpPr>
        <p:spPr>
          <a:xfrm>
            <a:off x="301947" y="1196623"/>
            <a:ext cx="7250320" cy="5068710"/>
          </a:xfrm>
        </p:spPr>
        <p:txBody>
          <a:bodyPr/>
          <a:lstStyle/>
          <a:p>
            <a:pPr marL="342900" indent="-342900">
              <a:buFont typeface="Arial" panose="020B0604020202020204" pitchFamily="34" charset="0"/>
              <a:buChar char="•"/>
            </a:pPr>
            <a:r>
              <a:rPr lang="sv-SE" sz="2000" dirty="0"/>
              <a:t>Sveriges nationella kunskapsmyndigheten för vård och omsorg</a:t>
            </a:r>
          </a:p>
          <a:p>
            <a:pPr marL="342900" indent="-342900">
              <a:buFont typeface="Arial" panose="020B0604020202020204" pitchFamily="34" charset="0"/>
              <a:buChar char="•"/>
            </a:pPr>
            <a:r>
              <a:rPr lang="sv-SE" sz="2000" dirty="0"/>
              <a:t>Ansvarar för att styra, stödja och utveckla hälso- och sjukvården och socialtjänsten utifrån bästa tillgängliga kunskap </a:t>
            </a:r>
          </a:p>
          <a:p>
            <a:pPr marL="342900" indent="-342900">
              <a:buFont typeface="Arial" panose="020B0604020202020204" pitchFamily="34" charset="0"/>
              <a:buChar char="•"/>
            </a:pPr>
            <a:r>
              <a:rPr lang="sv-SE" sz="2000" dirty="0"/>
              <a:t>Tar fram föreskrifter, allmänna råd, handböcker och annat kunskapsstöd (riktlinjer, vägledningar mm)</a:t>
            </a:r>
          </a:p>
          <a:p>
            <a:pPr marL="342900" indent="-342900">
              <a:buFont typeface="Arial" panose="020B0604020202020204" pitchFamily="34" charset="0"/>
              <a:buChar char="•"/>
            </a:pPr>
            <a:r>
              <a:rPr lang="sv-SE" sz="2000" dirty="0"/>
              <a:t>Stödjer implementering, tar fram statistik samt genomför uppföljningar och utvärderingar </a:t>
            </a:r>
          </a:p>
          <a:p>
            <a:pPr marL="342900" indent="-342900">
              <a:buFont typeface="Arial" panose="020B0604020202020204" pitchFamily="34" charset="0"/>
              <a:buChar char="•"/>
            </a:pPr>
            <a:endParaRPr lang="sv-SE" sz="2000" dirty="0"/>
          </a:p>
          <a:p>
            <a:pPr marL="342900" indent="-342900">
              <a:buFont typeface="Arial" panose="020B0604020202020204" pitchFamily="34" charset="0"/>
              <a:buChar char="•"/>
            </a:pPr>
            <a:endParaRPr lang="sv-SE" sz="2000" dirty="0"/>
          </a:p>
          <a:p>
            <a:pPr marL="342900" indent="-342900">
              <a:buFont typeface="Arial" panose="020B0604020202020204" pitchFamily="34" charset="0"/>
              <a:buChar char="•"/>
            </a:pPr>
            <a:endParaRPr lang="sv-SE" sz="2000" dirty="0"/>
          </a:p>
          <a:p>
            <a:endParaRPr lang="sv-SE" dirty="0"/>
          </a:p>
        </p:txBody>
      </p:sp>
      <p:pic>
        <p:nvPicPr>
          <p:cNvPr id="4" name="Platshållare för bild 7">
            <a:extLst>
              <a:ext uri="{FF2B5EF4-FFF2-40B4-BE49-F238E27FC236}">
                <a16:creationId xmlns:a16="http://schemas.microsoft.com/office/drawing/2014/main" id="{E7A7F918-0E3A-4C26-AD36-D1A87E3D4D4D}"/>
              </a:ext>
            </a:extLst>
          </p:cNvPr>
          <p:cNvPicPr>
            <a:picLocks noChangeAspect="1"/>
          </p:cNvPicPr>
          <p:nvPr/>
        </p:nvPicPr>
        <p:blipFill>
          <a:blip r:embed="rId3"/>
          <a:srcRect l="1581" r="1581"/>
          <a:stretch>
            <a:fillRect/>
          </a:stretch>
        </p:blipFill>
        <p:spPr>
          <a:xfrm>
            <a:off x="7830621" y="2322338"/>
            <a:ext cx="3973431" cy="2836684"/>
          </a:xfrm>
          <a:prstGeom prst="rect">
            <a:avLst/>
          </a:prstGeom>
        </p:spPr>
      </p:pic>
      <p:pic>
        <p:nvPicPr>
          <p:cNvPr id="6" name="Bildobjekt 5">
            <a:extLst>
              <a:ext uri="{FF2B5EF4-FFF2-40B4-BE49-F238E27FC236}">
                <a16:creationId xmlns:a16="http://schemas.microsoft.com/office/drawing/2014/main" id="{D417BC3E-68BB-CDA1-3AA8-356BCE6E12DC}"/>
              </a:ext>
            </a:extLst>
          </p:cNvPr>
          <p:cNvPicPr>
            <a:picLocks noChangeAspect="1"/>
          </p:cNvPicPr>
          <p:nvPr/>
        </p:nvPicPr>
        <p:blipFill>
          <a:blip r:embed="rId4"/>
          <a:stretch>
            <a:fillRect/>
          </a:stretch>
        </p:blipFill>
        <p:spPr>
          <a:xfrm>
            <a:off x="10195230" y="6135156"/>
            <a:ext cx="1333686" cy="419158"/>
          </a:xfrm>
          <a:prstGeom prst="rect">
            <a:avLst/>
          </a:prstGeom>
        </p:spPr>
      </p:pic>
    </p:spTree>
    <p:extLst>
      <p:ext uri="{BB962C8B-B14F-4D97-AF65-F5344CB8AC3E}">
        <p14:creationId xmlns:p14="http://schemas.microsoft.com/office/powerpoint/2010/main" val="280798287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080F564E-D5B0-4160-B9FA-939D42B56842}"/>
              </a:ext>
            </a:extLst>
          </p:cNvPr>
          <p:cNvSpPr>
            <a:spLocks noGrp="1"/>
          </p:cNvSpPr>
          <p:nvPr>
            <p:ph type="title"/>
          </p:nvPr>
        </p:nvSpPr>
        <p:spPr>
          <a:xfrm>
            <a:off x="636044" y="268999"/>
            <a:ext cx="9987839" cy="922127"/>
          </a:xfrm>
        </p:spPr>
        <p:txBody>
          <a:bodyPr>
            <a:normAutofit fontScale="90000"/>
          </a:bodyPr>
          <a:lstStyle/>
          <a:p>
            <a:br>
              <a:rPr lang="sv-SE" dirty="0"/>
            </a:br>
            <a:br>
              <a:rPr lang="sv-SE" dirty="0"/>
            </a:br>
            <a:br>
              <a:rPr lang="sv-SE" dirty="0"/>
            </a:br>
            <a:r>
              <a:rPr lang="sv-SE" dirty="0"/>
              <a:t>Regeringens strategi för att motverka hemlöshet 2022-2026, fyra mål:</a:t>
            </a:r>
            <a:br>
              <a:rPr lang="sv-SE" dirty="0"/>
            </a:br>
            <a:br>
              <a:rPr lang="sv-SE" dirty="0"/>
            </a:br>
            <a:br>
              <a:rPr lang="sv-SE" dirty="0"/>
            </a:br>
            <a:endParaRPr lang="sv-SE" dirty="0"/>
          </a:p>
        </p:txBody>
      </p:sp>
      <p:graphicFrame>
        <p:nvGraphicFramePr>
          <p:cNvPr id="7" name="Platshållare för innehåll 6">
            <a:extLst>
              <a:ext uri="{FF2B5EF4-FFF2-40B4-BE49-F238E27FC236}">
                <a16:creationId xmlns:a16="http://schemas.microsoft.com/office/drawing/2014/main" id="{B193A9BC-DF35-4C29-AA14-721FA448021B}"/>
              </a:ext>
            </a:extLst>
          </p:cNvPr>
          <p:cNvGraphicFramePr>
            <a:graphicFrameLocks noGrp="1"/>
          </p:cNvGraphicFramePr>
          <p:nvPr>
            <p:ph sz="quarter" idx="13"/>
          </p:nvPr>
        </p:nvGraphicFramePr>
        <p:xfrm>
          <a:off x="1045118" y="1625852"/>
          <a:ext cx="8557002" cy="3283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ruta 2">
            <a:extLst>
              <a:ext uri="{FF2B5EF4-FFF2-40B4-BE49-F238E27FC236}">
                <a16:creationId xmlns:a16="http://schemas.microsoft.com/office/drawing/2014/main" id="{669E6771-5EA2-45C2-9CBC-4B5DF29A6236}"/>
              </a:ext>
            </a:extLst>
          </p:cNvPr>
          <p:cNvSpPr txBox="1"/>
          <p:nvPr/>
        </p:nvSpPr>
        <p:spPr>
          <a:xfrm>
            <a:off x="1191126" y="1900989"/>
            <a:ext cx="469232" cy="469232"/>
          </a:xfrm>
          <a:prstGeom prst="rect">
            <a:avLst/>
          </a:prstGeom>
        </p:spPr>
        <p:txBody>
          <a:bodyPr vert="horz" wrap="square" lIns="0" tIns="45720" rIns="91440" bIns="45720"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800" b="0" i="0" u="none" strike="noStrike" kern="1200" cap="none" spc="0" normalizeH="0" baseline="0" noProof="0" dirty="0">
                <a:ln>
                  <a:noFill/>
                </a:ln>
                <a:solidFill>
                  <a:srgbClr val="000000"/>
                </a:solidFill>
                <a:effectLst/>
                <a:uLnTx/>
                <a:uFillTx/>
                <a:latin typeface="Noto Sans"/>
                <a:ea typeface="+mn-ea"/>
                <a:cs typeface="+mn-cs"/>
              </a:rPr>
              <a:t>  </a:t>
            </a:r>
            <a:r>
              <a:rPr kumimoji="0" lang="sv-SE" sz="2400" b="1" i="0" u="none" strike="noStrike" kern="1200" cap="none" spc="0" normalizeH="0" baseline="0" noProof="0" dirty="0">
                <a:ln>
                  <a:noFill/>
                </a:ln>
                <a:solidFill>
                  <a:srgbClr val="000000"/>
                </a:solidFill>
                <a:effectLst/>
                <a:uLnTx/>
                <a:uFillTx/>
                <a:latin typeface="Noto Sans"/>
                <a:ea typeface="+mn-ea"/>
                <a:cs typeface="+mn-cs"/>
              </a:rPr>
              <a:t>1</a:t>
            </a:r>
          </a:p>
        </p:txBody>
      </p:sp>
      <p:sp>
        <p:nvSpPr>
          <p:cNvPr id="4" name="textruta 3">
            <a:extLst>
              <a:ext uri="{FF2B5EF4-FFF2-40B4-BE49-F238E27FC236}">
                <a16:creationId xmlns:a16="http://schemas.microsoft.com/office/drawing/2014/main" id="{E04DFDFB-EB00-4925-ADD6-43C5153B2A0B}"/>
              </a:ext>
            </a:extLst>
          </p:cNvPr>
          <p:cNvSpPr txBox="1"/>
          <p:nvPr/>
        </p:nvSpPr>
        <p:spPr>
          <a:xfrm>
            <a:off x="1503947" y="2658979"/>
            <a:ext cx="469232" cy="469232"/>
          </a:xfrm>
          <a:prstGeom prst="rect">
            <a:avLst/>
          </a:prstGeom>
        </p:spPr>
        <p:txBody>
          <a:bodyPr vert="horz" wrap="square" lIns="0" tIns="45720" rIns="91440" bIns="45720"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800" b="0" i="0" u="none" strike="noStrike" kern="1200" cap="none" spc="0" normalizeH="0" baseline="0" noProof="0" dirty="0">
                <a:ln>
                  <a:noFill/>
                </a:ln>
                <a:solidFill>
                  <a:srgbClr val="000000"/>
                </a:solidFill>
                <a:effectLst/>
                <a:uLnTx/>
                <a:uFillTx/>
                <a:latin typeface="Noto Sans"/>
                <a:ea typeface="+mn-ea"/>
                <a:cs typeface="+mn-cs"/>
              </a:rPr>
              <a:t>  </a:t>
            </a:r>
            <a:r>
              <a:rPr kumimoji="0" lang="sv-SE" sz="2400" b="1" i="0" u="none" strike="noStrike" kern="1200" cap="none" spc="0" normalizeH="0" baseline="0" noProof="0" dirty="0">
                <a:ln>
                  <a:noFill/>
                </a:ln>
                <a:solidFill>
                  <a:srgbClr val="000000"/>
                </a:solidFill>
                <a:effectLst/>
                <a:uLnTx/>
                <a:uFillTx/>
                <a:latin typeface="Noto Sans"/>
                <a:ea typeface="+mn-ea"/>
                <a:cs typeface="+mn-cs"/>
              </a:rPr>
              <a:t>2</a:t>
            </a:r>
          </a:p>
        </p:txBody>
      </p:sp>
      <p:sp>
        <p:nvSpPr>
          <p:cNvPr id="5" name="textruta 4">
            <a:extLst>
              <a:ext uri="{FF2B5EF4-FFF2-40B4-BE49-F238E27FC236}">
                <a16:creationId xmlns:a16="http://schemas.microsoft.com/office/drawing/2014/main" id="{974C2B96-53C2-4CD9-977F-2D4BB6F6D193}"/>
              </a:ext>
            </a:extLst>
          </p:cNvPr>
          <p:cNvSpPr txBox="1"/>
          <p:nvPr/>
        </p:nvSpPr>
        <p:spPr>
          <a:xfrm>
            <a:off x="1503947" y="3429000"/>
            <a:ext cx="469232" cy="469232"/>
          </a:xfrm>
          <a:prstGeom prst="rect">
            <a:avLst/>
          </a:prstGeom>
        </p:spPr>
        <p:txBody>
          <a:bodyPr vert="horz" wrap="square" lIns="0" tIns="45720" rIns="91440" bIns="45720"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800" b="0" i="0" u="none" strike="noStrike" kern="1200" cap="none" spc="0" normalizeH="0" baseline="0" noProof="0" dirty="0">
                <a:ln>
                  <a:noFill/>
                </a:ln>
                <a:solidFill>
                  <a:srgbClr val="000000"/>
                </a:solidFill>
                <a:effectLst/>
                <a:uLnTx/>
                <a:uFillTx/>
                <a:latin typeface="Noto Sans"/>
                <a:ea typeface="+mn-ea"/>
                <a:cs typeface="+mn-cs"/>
              </a:rPr>
              <a:t>  </a:t>
            </a:r>
            <a:r>
              <a:rPr kumimoji="0" lang="sv-SE" sz="2400" b="1" i="0" u="none" strike="noStrike" kern="1200" cap="none" spc="0" normalizeH="0" baseline="0" noProof="0" dirty="0">
                <a:ln>
                  <a:noFill/>
                </a:ln>
                <a:solidFill>
                  <a:srgbClr val="000000"/>
                </a:solidFill>
                <a:effectLst/>
                <a:uLnTx/>
                <a:uFillTx/>
                <a:latin typeface="Noto Sans"/>
                <a:ea typeface="+mn-ea"/>
                <a:cs typeface="+mn-cs"/>
              </a:rPr>
              <a:t>3</a:t>
            </a:r>
          </a:p>
        </p:txBody>
      </p:sp>
      <p:sp>
        <p:nvSpPr>
          <p:cNvPr id="6" name="textruta 5">
            <a:extLst>
              <a:ext uri="{FF2B5EF4-FFF2-40B4-BE49-F238E27FC236}">
                <a16:creationId xmlns:a16="http://schemas.microsoft.com/office/drawing/2014/main" id="{A3BB839C-57E4-480B-AD9E-9B68A36571E5}"/>
              </a:ext>
            </a:extLst>
          </p:cNvPr>
          <p:cNvSpPr txBox="1"/>
          <p:nvPr/>
        </p:nvSpPr>
        <p:spPr>
          <a:xfrm>
            <a:off x="1191126" y="4174958"/>
            <a:ext cx="469232" cy="469232"/>
          </a:xfrm>
          <a:prstGeom prst="rect">
            <a:avLst/>
          </a:prstGeom>
        </p:spPr>
        <p:txBody>
          <a:bodyPr vert="horz" wrap="square" lIns="0" tIns="45720" rIns="91440" bIns="45720"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1800" b="0" i="0" u="none" strike="noStrike" kern="1200" cap="none" spc="0" normalizeH="0" baseline="0" noProof="0" dirty="0">
                <a:ln>
                  <a:noFill/>
                </a:ln>
                <a:solidFill>
                  <a:srgbClr val="000000"/>
                </a:solidFill>
                <a:effectLst/>
                <a:uLnTx/>
                <a:uFillTx/>
                <a:latin typeface="Noto Sans"/>
                <a:ea typeface="+mn-ea"/>
                <a:cs typeface="+mn-cs"/>
              </a:rPr>
              <a:t>  </a:t>
            </a:r>
            <a:r>
              <a:rPr kumimoji="0" lang="sv-SE" sz="2400" b="1" i="0" u="none" strike="noStrike" kern="1200" cap="none" spc="0" normalizeH="0" baseline="0" noProof="0" dirty="0">
                <a:ln>
                  <a:noFill/>
                </a:ln>
                <a:solidFill>
                  <a:srgbClr val="000000"/>
                </a:solidFill>
                <a:effectLst/>
                <a:uLnTx/>
                <a:uFillTx/>
                <a:latin typeface="Noto Sans"/>
                <a:ea typeface="+mn-ea"/>
                <a:cs typeface="+mn-cs"/>
              </a:rPr>
              <a:t>4</a:t>
            </a:r>
          </a:p>
        </p:txBody>
      </p:sp>
      <p:pic>
        <p:nvPicPr>
          <p:cNvPr id="9" name="Bildobjekt 8">
            <a:extLst>
              <a:ext uri="{FF2B5EF4-FFF2-40B4-BE49-F238E27FC236}">
                <a16:creationId xmlns:a16="http://schemas.microsoft.com/office/drawing/2014/main" id="{A61623FD-7990-6E4B-54B9-D8B754CCE429}"/>
              </a:ext>
            </a:extLst>
          </p:cNvPr>
          <p:cNvPicPr>
            <a:picLocks noChangeAspect="1"/>
          </p:cNvPicPr>
          <p:nvPr/>
        </p:nvPicPr>
        <p:blipFill>
          <a:blip r:embed="rId8"/>
          <a:stretch>
            <a:fillRect/>
          </a:stretch>
        </p:blipFill>
        <p:spPr>
          <a:xfrm>
            <a:off x="10347386" y="6169843"/>
            <a:ext cx="1333686" cy="419158"/>
          </a:xfrm>
          <a:prstGeom prst="rect">
            <a:avLst/>
          </a:prstGeom>
        </p:spPr>
      </p:pic>
    </p:spTree>
    <p:extLst>
      <p:ext uri="{BB962C8B-B14F-4D97-AF65-F5344CB8AC3E}">
        <p14:creationId xmlns:p14="http://schemas.microsoft.com/office/powerpoint/2010/main" val="402631312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0052A03F-D180-48D0-A0D8-5A4090197414}"/>
              </a:ext>
            </a:extLst>
          </p:cNvPr>
          <p:cNvSpPr>
            <a:spLocks noGrp="1"/>
          </p:cNvSpPr>
          <p:nvPr>
            <p:ph type="title"/>
          </p:nvPr>
        </p:nvSpPr>
        <p:spPr>
          <a:xfrm>
            <a:off x="140037" y="297610"/>
            <a:ext cx="3286718" cy="4868023"/>
          </a:xfrm>
        </p:spPr>
        <p:txBody>
          <a:bodyPr/>
          <a:lstStyle/>
          <a:p>
            <a:r>
              <a:rPr lang="sv-SE" sz="2400" dirty="0"/>
              <a:t>Socialstyrelsens arbete utifrån den nationella hemlöshetsstrategin</a:t>
            </a:r>
            <a:br>
              <a:rPr lang="sv-SE" sz="2400" dirty="0"/>
            </a:br>
            <a:br>
              <a:rPr lang="sv-SE" sz="2400" dirty="0"/>
            </a:br>
            <a:endParaRPr lang="sv-SE" sz="1800" dirty="0"/>
          </a:p>
        </p:txBody>
      </p:sp>
      <p:sp>
        <p:nvSpPr>
          <p:cNvPr id="7" name="Rektangel 6">
            <a:extLst>
              <a:ext uri="{FF2B5EF4-FFF2-40B4-BE49-F238E27FC236}">
                <a16:creationId xmlns:a16="http://schemas.microsoft.com/office/drawing/2014/main" id="{96A4BFAB-C98D-49B9-97EE-B91706A690FC}"/>
              </a:ext>
              <a:ext uri="{C183D7F6-B498-43B3-948B-1728B52AA6E4}">
                <adec:decorative xmlns:adec="http://schemas.microsoft.com/office/drawing/2017/decorative" val="1"/>
              </a:ext>
            </a:extLst>
          </p:cNvPr>
          <p:cNvSpPr/>
          <p:nvPr/>
        </p:nvSpPr>
        <p:spPr>
          <a:xfrm>
            <a:off x="3652533" y="-4672"/>
            <a:ext cx="8550553"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sv-SE" sz="1800" b="0" i="0" u="none" strike="noStrike" kern="1200" cap="none" spc="0" normalizeH="0" baseline="0" noProof="0">
              <a:ln>
                <a:noFill/>
              </a:ln>
              <a:solidFill>
                <a:srgbClr val="FFFFFF"/>
              </a:solidFill>
              <a:effectLst/>
              <a:uLnTx/>
              <a:uFillTx/>
              <a:latin typeface="Noto Sans"/>
              <a:ea typeface="+mn-ea"/>
              <a:cs typeface="+mn-cs"/>
            </a:endParaRPr>
          </a:p>
        </p:txBody>
      </p:sp>
      <p:sp>
        <p:nvSpPr>
          <p:cNvPr id="17" name="textruta 16">
            <a:extLst>
              <a:ext uri="{FF2B5EF4-FFF2-40B4-BE49-F238E27FC236}">
                <a16:creationId xmlns:a16="http://schemas.microsoft.com/office/drawing/2014/main" id="{D0697B1E-EF28-4BC1-B5FE-152546ED89F9}"/>
              </a:ext>
            </a:extLst>
          </p:cNvPr>
          <p:cNvSpPr txBox="1"/>
          <p:nvPr/>
        </p:nvSpPr>
        <p:spPr>
          <a:xfrm>
            <a:off x="3905956" y="297610"/>
            <a:ext cx="8286044" cy="7632859"/>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sv-SE" sz="2000" b="1" i="0" u="none" strike="noStrike" kern="1200" cap="none" spc="0" normalizeH="0" baseline="0" noProof="0" dirty="0">
                <a:ln>
                  <a:noFill/>
                </a:ln>
                <a:solidFill>
                  <a:srgbClr val="F8F2E8"/>
                </a:solidFill>
                <a:effectLst/>
                <a:uLnTx/>
                <a:uFillTx/>
                <a:latin typeface="Noto Sans"/>
                <a:ea typeface="+mn-ea"/>
                <a:cs typeface="+mn-cs"/>
              </a:rPr>
              <a:t>Mål 1 hemlöshet ska förebyggas: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sv-SE" sz="2000" b="0" i="0" u="none" strike="noStrike" kern="1200" cap="none" spc="0" normalizeH="0" baseline="0" noProof="0" dirty="0">
                <a:ln>
                  <a:noFill/>
                </a:ln>
                <a:solidFill>
                  <a:srgbClr val="F8F2E8"/>
                </a:solidFill>
                <a:effectLst/>
                <a:uLnTx/>
                <a:uFillTx/>
                <a:latin typeface="Noto Sans"/>
                <a:ea typeface="+mn-ea"/>
                <a:cs typeface="+mn-cs"/>
              </a:rPr>
              <a:t>Sprida vägledning som stöd i det avhysningsförebyggande arbetet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2000" b="0" i="0" u="none" strike="noStrike" kern="1200" cap="none" spc="0" normalizeH="0" baseline="0" noProof="0" dirty="0">
              <a:ln>
                <a:noFill/>
              </a:ln>
              <a:solidFill>
                <a:srgbClr val="F8F2E8"/>
              </a:solidFill>
              <a:effectLst/>
              <a:uLnTx/>
              <a:uFillTx/>
              <a:latin typeface="Noto Sans"/>
              <a:ea typeface="+mn-ea"/>
              <a:cs typeface="+mn-cs"/>
            </a:endParaRPr>
          </a:p>
          <a:p>
            <a:pPr marR="0" lvl="0" algn="l" defTabSz="914400" rtl="0" eaLnBrk="1" fontAlgn="auto" latinLnBrk="0" hangingPunct="1">
              <a:lnSpc>
                <a:spcPct val="100000"/>
              </a:lnSpc>
              <a:spcBef>
                <a:spcPts val="0"/>
              </a:spcBef>
              <a:spcAft>
                <a:spcPts val="0"/>
              </a:spcAft>
              <a:buClrTx/>
              <a:buSzTx/>
              <a:tabLst/>
              <a:defRPr/>
            </a:pPr>
            <a:r>
              <a:rPr kumimoji="0" lang="sv-SE" sz="2000" b="1" i="0" u="none" strike="noStrike" kern="1200" cap="none" spc="0" normalizeH="0" baseline="0" noProof="0" dirty="0">
                <a:ln>
                  <a:noFill/>
                </a:ln>
                <a:solidFill>
                  <a:srgbClr val="F8F2E8"/>
                </a:solidFill>
                <a:effectLst/>
                <a:uLnTx/>
                <a:uFillTx/>
                <a:latin typeface="Noto Sans"/>
                <a:ea typeface="+mn-ea"/>
                <a:cs typeface="+mn-cs"/>
              </a:rPr>
              <a:t>Mål 2 ingen ska bo eller leva på gatan:</a:t>
            </a:r>
          </a:p>
          <a:p>
            <a:pPr marL="342900" lvl="0" indent="-342900">
              <a:buFont typeface="Arial" panose="020B0604020202020204" pitchFamily="34" charset="0"/>
              <a:buChar char="•"/>
              <a:defRPr/>
            </a:pPr>
            <a:r>
              <a:rPr lang="sv-SE" sz="2000" dirty="0">
                <a:solidFill>
                  <a:srgbClr val="F8F2E8"/>
                </a:solidFill>
              </a:rPr>
              <a:t>Kartlägga och analysera hur kommunerna använder akuta boendelösningar. </a:t>
            </a:r>
            <a:endParaRPr lang="sv-SE" sz="1400" dirty="0">
              <a:solidFill>
                <a:srgbClr val="F8F2E8"/>
              </a:solidFill>
              <a:highlight>
                <a:srgbClr val="0000FF"/>
              </a:highlight>
            </a:endParaRPr>
          </a:p>
          <a:p>
            <a:pPr marL="342900" lvl="0" indent="-342900">
              <a:buFont typeface="Arial" panose="020B0604020202020204" pitchFamily="34" charset="0"/>
              <a:buChar char="•"/>
              <a:defRPr/>
            </a:pPr>
            <a:r>
              <a:rPr lang="sv-SE" sz="2000" dirty="0">
                <a:solidFill>
                  <a:srgbClr val="F8F2E8"/>
                </a:solidFill>
              </a:rPr>
              <a:t>Ta fram vägledning för socialtjänsten i uppsökande arbete riktat till personer som är eller kan bli hemlösa</a:t>
            </a:r>
          </a:p>
          <a:p>
            <a:pPr marL="342900" lvl="0" indent="-342900">
              <a:buFont typeface="Arial" panose="020B0604020202020204" pitchFamily="34" charset="0"/>
              <a:buChar char="•"/>
              <a:defRPr/>
            </a:pPr>
            <a:endParaRPr lang="sv-SE" sz="2000" dirty="0">
              <a:solidFill>
                <a:srgbClr val="F8F2E8"/>
              </a:solidFill>
            </a:endParaRPr>
          </a:p>
          <a:p>
            <a:pPr marR="0" lvl="0" algn="l" defTabSz="914400" rtl="0" eaLnBrk="1" fontAlgn="auto" latinLnBrk="0" hangingPunct="1">
              <a:lnSpc>
                <a:spcPct val="100000"/>
              </a:lnSpc>
              <a:spcBef>
                <a:spcPts val="0"/>
              </a:spcBef>
              <a:spcAft>
                <a:spcPts val="0"/>
              </a:spcAft>
              <a:buClrTx/>
              <a:buSzTx/>
              <a:tabLst/>
              <a:defRPr/>
            </a:pPr>
            <a:r>
              <a:rPr kumimoji="0" lang="sv-SE" sz="2000" b="1" i="0" u="none" strike="noStrike" kern="1200" cap="none" spc="0" normalizeH="0" baseline="0" noProof="0" dirty="0">
                <a:ln>
                  <a:noFill/>
                </a:ln>
                <a:solidFill>
                  <a:srgbClr val="F8F2E8"/>
                </a:solidFill>
                <a:effectLst/>
                <a:uLnTx/>
                <a:uFillTx/>
                <a:latin typeface="Noto Sans"/>
                <a:ea typeface="+mn-ea"/>
                <a:cs typeface="+mn-cs"/>
              </a:rPr>
              <a:t>Mål 3 Bostad först bör införas nationellt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sv-SE" sz="2000" b="0" i="0" u="none" strike="noStrike" kern="1200" cap="none" spc="0" normalizeH="0" baseline="0" noProof="0" dirty="0">
                <a:ln>
                  <a:noFill/>
                </a:ln>
                <a:solidFill>
                  <a:srgbClr val="F8F2E8"/>
                </a:solidFill>
                <a:effectLst/>
                <a:uLnTx/>
                <a:uFillTx/>
                <a:latin typeface="Noto Sans"/>
                <a:ea typeface="+mn-ea"/>
                <a:cs typeface="+mn-cs"/>
              </a:rPr>
              <a:t>Statsbidrag och nationellt stöd</a:t>
            </a:r>
          </a:p>
          <a:p>
            <a:pPr marR="0" lvl="0" algn="l" defTabSz="914400" rtl="0" eaLnBrk="1" fontAlgn="auto" latinLnBrk="0" hangingPunct="1">
              <a:lnSpc>
                <a:spcPct val="100000"/>
              </a:lnSpc>
              <a:spcBef>
                <a:spcPts val="0"/>
              </a:spcBef>
              <a:spcAft>
                <a:spcPts val="0"/>
              </a:spcAft>
              <a:buClrTx/>
              <a:buSzTx/>
              <a:tabLst/>
              <a:defRPr/>
            </a:pPr>
            <a:endParaRPr kumimoji="0" lang="sv-SE" sz="2000" b="0" i="0" u="none" strike="noStrike" kern="1200" cap="none" spc="0" normalizeH="0" baseline="0" noProof="0" dirty="0">
              <a:ln>
                <a:noFill/>
              </a:ln>
              <a:solidFill>
                <a:srgbClr val="F8F2E8"/>
              </a:solidFill>
              <a:effectLst/>
              <a:uLnTx/>
              <a:uFillTx/>
              <a:latin typeface="Noto Sans"/>
              <a:ea typeface="+mn-ea"/>
              <a:cs typeface="+mn-cs"/>
            </a:endParaRPr>
          </a:p>
          <a:p>
            <a:pPr marR="0" lvl="0" algn="l" defTabSz="914400" rtl="0" eaLnBrk="1" fontAlgn="auto" latinLnBrk="0" hangingPunct="1">
              <a:lnSpc>
                <a:spcPct val="100000"/>
              </a:lnSpc>
              <a:spcBef>
                <a:spcPts val="0"/>
              </a:spcBef>
              <a:spcAft>
                <a:spcPts val="0"/>
              </a:spcAft>
              <a:buClrTx/>
              <a:buSzTx/>
              <a:tabLst/>
              <a:defRPr/>
            </a:pPr>
            <a:r>
              <a:rPr kumimoji="0" lang="sv-SE" sz="2000" b="1" i="0" u="none" strike="noStrike" kern="1200" cap="none" spc="0" normalizeH="0" baseline="0" noProof="0" dirty="0">
                <a:ln>
                  <a:noFill/>
                </a:ln>
                <a:solidFill>
                  <a:srgbClr val="F8F2E8"/>
                </a:solidFill>
                <a:effectLst/>
                <a:uLnTx/>
                <a:uFillTx/>
                <a:latin typeface="Noto Sans"/>
                <a:ea typeface="+mn-ea"/>
                <a:cs typeface="+mn-cs"/>
              </a:rPr>
              <a:t>Mål 4 – det sociala perspektivet i samhällsplaneringen ska stärkas:</a:t>
            </a:r>
            <a:endParaRPr lang="sv-SE" sz="2000" b="1" dirty="0">
              <a:solidFill>
                <a:srgbClr val="F8F2E8"/>
              </a:solidFill>
              <a:latin typeface="Noto Sans"/>
            </a:endParaRPr>
          </a:p>
          <a:p>
            <a:pPr marL="342900" lvl="0" indent="-342900">
              <a:buFont typeface="Arial" panose="020B0604020202020204" pitchFamily="34" charset="0"/>
              <a:buChar char="•"/>
              <a:defRPr/>
            </a:pPr>
            <a:r>
              <a:rPr lang="sv-SE" sz="2000" dirty="0">
                <a:solidFill>
                  <a:srgbClr val="F8F2E8"/>
                </a:solidFill>
              </a:rPr>
              <a:t>Nationella hemlöshetskartläggningen 2023 – lansering och spridningsarbete 2024 </a:t>
            </a:r>
          </a:p>
          <a:p>
            <a:pPr marL="342900" lvl="0" indent="-342900">
              <a:buFont typeface="Arial" panose="020B0604020202020204" pitchFamily="34" charset="0"/>
              <a:buChar char="•"/>
              <a:defRPr/>
            </a:pPr>
            <a:r>
              <a:rPr lang="sv-SE" sz="2000" dirty="0">
                <a:solidFill>
                  <a:srgbClr val="F8F2E8"/>
                </a:solidFill>
              </a:rPr>
              <a:t>Ta fram ett metodstöd till kommunerna som syftar till att stärka socialtjänstens arbete med att utveckla det sociala perspektivet i samhällsplaneringen. </a:t>
            </a:r>
            <a:endParaRPr kumimoji="0" lang="sv-SE" sz="2000" b="0" i="0" u="none" strike="noStrike" kern="1200" cap="none" spc="0" normalizeH="0" baseline="0" noProof="0" dirty="0">
              <a:ln>
                <a:noFill/>
              </a:ln>
              <a:solidFill>
                <a:srgbClr val="F8F2E8"/>
              </a:solidFill>
              <a:effectLst/>
              <a:uLnTx/>
              <a:uFillTx/>
              <a:latin typeface="Noto Sans"/>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sv-SE" sz="2400" b="0" i="0" u="none" strike="noStrike" kern="1200" cap="none" spc="0" normalizeH="0" baseline="0" noProof="0" dirty="0">
              <a:ln>
                <a:noFill/>
              </a:ln>
              <a:solidFill>
                <a:srgbClr val="F8F2E8"/>
              </a:solidFill>
              <a:effectLst/>
              <a:uLnTx/>
              <a:uFillTx/>
              <a:latin typeface="Noto Sa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2400" b="0" i="0" u="none" strike="noStrike" kern="1200" cap="none" spc="0" normalizeH="0" baseline="0" noProof="0" dirty="0">
              <a:ln>
                <a:noFill/>
              </a:ln>
              <a:solidFill>
                <a:srgbClr val="F8F2E8"/>
              </a:solidFill>
              <a:effectLst/>
              <a:uLnTx/>
              <a:uFillTx/>
              <a:latin typeface="Noto Sa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2400" b="0" i="0" u="none" strike="noStrike" kern="1200" cap="none" spc="0" normalizeH="0" baseline="0" noProof="0" dirty="0">
                <a:ln>
                  <a:noFill/>
                </a:ln>
                <a:solidFill>
                  <a:srgbClr val="F8F2E8"/>
                </a:solidFill>
                <a:effectLst/>
                <a:uLnTx/>
                <a:uFillTx/>
                <a:latin typeface="Noto Sans"/>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1800" b="0" i="0" u="none" strike="noStrike" kern="1200" cap="none" spc="0" normalizeH="0" baseline="0" noProof="0" dirty="0">
              <a:ln>
                <a:noFill/>
              </a:ln>
              <a:solidFill>
                <a:srgbClr val="000000"/>
              </a:solidFill>
              <a:effectLst/>
              <a:uLnTx/>
              <a:uFillTx/>
              <a:latin typeface="Noto Sans"/>
              <a:ea typeface="+mn-ea"/>
              <a:cs typeface="+mn-cs"/>
            </a:endParaRPr>
          </a:p>
        </p:txBody>
      </p:sp>
    </p:spTree>
    <p:extLst>
      <p:ext uri="{BB962C8B-B14F-4D97-AF65-F5344CB8AC3E}">
        <p14:creationId xmlns:p14="http://schemas.microsoft.com/office/powerpoint/2010/main" val="121970688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8D30575E-3F86-45AF-9682-373AAFD893A3}"/>
              </a:ext>
            </a:extLst>
          </p:cNvPr>
          <p:cNvSpPr>
            <a:spLocks noGrp="1"/>
          </p:cNvSpPr>
          <p:nvPr>
            <p:ph type="title"/>
          </p:nvPr>
        </p:nvSpPr>
        <p:spPr>
          <a:xfrm>
            <a:off x="1091865" y="446783"/>
            <a:ext cx="6828537" cy="602816"/>
          </a:xfrm>
        </p:spPr>
        <p:txBody>
          <a:bodyPr>
            <a:normAutofit fontScale="90000"/>
          </a:bodyPr>
          <a:lstStyle/>
          <a:p>
            <a:r>
              <a:rPr lang="sv-SE" dirty="0"/>
              <a:t>Tvådelat uppdrag om Bostad först i hemlöshetsstrategin  </a:t>
            </a:r>
          </a:p>
        </p:txBody>
      </p:sp>
      <p:sp>
        <p:nvSpPr>
          <p:cNvPr id="6" name="Rektangel: rundade hörn 5">
            <a:extLst>
              <a:ext uri="{FF2B5EF4-FFF2-40B4-BE49-F238E27FC236}">
                <a16:creationId xmlns:a16="http://schemas.microsoft.com/office/drawing/2014/main" id="{DAB54671-4EE8-43DA-A5DA-362BB1362535}"/>
              </a:ext>
            </a:extLst>
          </p:cNvPr>
          <p:cNvSpPr/>
          <p:nvPr/>
        </p:nvSpPr>
        <p:spPr>
          <a:xfrm>
            <a:off x="5750015" y="2007540"/>
            <a:ext cx="4340773" cy="2329083"/>
          </a:xfrm>
          <a:prstGeom prst="roundRect">
            <a:avLst/>
          </a:prstGeom>
          <a:solidFill>
            <a:schemeClr val="accent1">
              <a:lumMod val="60000"/>
              <a:lumOff val="4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2400" b="0" i="0" u="none" strike="noStrike" kern="1200" cap="none" spc="0" normalizeH="0" baseline="0" noProof="0" dirty="0">
                <a:ln>
                  <a:noFill/>
                </a:ln>
                <a:solidFill>
                  <a:srgbClr val="000000"/>
                </a:solidFill>
                <a:effectLst/>
                <a:uLnTx/>
                <a:uFillTx/>
                <a:latin typeface="Arial" panose="020B0604020202020204"/>
                <a:ea typeface="+mn-ea"/>
                <a:cs typeface="+mn-cs"/>
              </a:rPr>
              <a:t>Utgöra nationellt stöd vid implementering och vidareutveckling av Bostad först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24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
        <p:nvSpPr>
          <p:cNvPr id="8" name="Rektangel: rundade hörn 7">
            <a:extLst>
              <a:ext uri="{FF2B5EF4-FFF2-40B4-BE49-F238E27FC236}">
                <a16:creationId xmlns:a16="http://schemas.microsoft.com/office/drawing/2014/main" id="{0E20706D-0726-4B3F-9C0A-E5CA18BB7327}"/>
              </a:ext>
            </a:extLst>
          </p:cNvPr>
          <p:cNvSpPr/>
          <p:nvPr/>
        </p:nvSpPr>
        <p:spPr>
          <a:xfrm>
            <a:off x="784819" y="2007541"/>
            <a:ext cx="4340773" cy="2329083"/>
          </a:xfrm>
          <a:prstGeom prst="roundRect">
            <a:avLst/>
          </a:prstGeom>
          <a:solidFill>
            <a:schemeClr val="accent1">
              <a:lumMod val="60000"/>
              <a:lumOff val="4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sv-SE" sz="2400" b="0" i="0" u="none" strike="noStrike" kern="1200" cap="none" spc="0" normalizeH="0" baseline="0" noProof="0" dirty="0">
                <a:ln>
                  <a:noFill/>
                </a:ln>
                <a:solidFill>
                  <a:srgbClr val="000000"/>
                </a:solidFill>
                <a:effectLst/>
                <a:uLnTx/>
                <a:uFillTx/>
                <a:latin typeface="Arial" panose="020B0604020202020204"/>
                <a:ea typeface="+mn-ea"/>
                <a:cs typeface="+mn-cs"/>
              </a:rPr>
              <a:t>Fördela statsbidrag till kommuner som vill förbereda inför start, starta, utöka eller förbättra Bostad först  </a:t>
            </a:r>
          </a:p>
        </p:txBody>
      </p:sp>
      <p:pic>
        <p:nvPicPr>
          <p:cNvPr id="5" name="Bildobjekt 4">
            <a:extLst>
              <a:ext uri="{FF2B5EF4-FFF2-40B4-BE49-F238E27FC236}">
                <a16:creationId xmlns:a16="http://schemas.microsoft.com/office/drawing/2014/main" id="{8D1291BB-5A4A-75CB-EA60-90B089E9E610}"/>
              </a:ext>
            </a:extLst>
          </p:cNvPr>
          <p:cNvPicPr>
            <a:picLocks noChangeAspect="1"/>
          </p:cNvPicPr>
          <p:nvPr/>
        </p:nvPicPr>
        <p:blipFill>
          <a:blip r:embed="rId3"/>
          <a:stretch>
            <a:fillRect/>
          </a:stretch>
        </p:blipFill>
        <p:spPr>
          <a:xfrm>
            <a:off x="414016" y="6090082"/>
            <a:ext cx="3563180" cy="631393"/>
          </a:xfrm>
          <a:prstGeom prst="rect">
            <a:avLst/>
          </a:prstGeom>
        </p:spPr>
      </p:pic>
    </p:spTree>
    <p:extLst>
      <p:ext uri="{BB962C8B-B14F-4D97-AF65-F5344CB8AC3E}">
        <p14:creationId xmlns:p14="http://schemas.microsoft.com/office/powerpoint/2010/main" val="187139080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0052A03F-D180-48D0-A0D8-5A4090197414}"/>
              </a:ext>
            </a:extLst>
          </p:cNvPr>
          <p:cNvSpPr>
            <a:spLocks noGrp="1"/>
          </p:cNvSpPr>
          <p:nvPr>
            <p:ph type="title"/>
          </p:nvPr>
        </p:nvSpPr>
        <p:spPr>
          <a:xfrm>
            <a:off x="670756" y="370667"/>
            <a:ext cx="5806244" cy="1080000"/>
          </a:xfrm>
        </p:spPr>
        <p:txBody>
          <a:bodyPr>
            <a:normAutofit/>
          </a:bodyPr>
          <a:lstStyle/>
          <a:p>
            <a:r>
              <a:rPr lang="sv-SE" dirty="0"/>
              <a:t>Fördela statsbidrag</a:t>
            </a:r>
          </a:p>
        </p:txBody>
      </p:sp>
      <p:sp>
        <p:nvSpPr>
          <p:cNvPr id="3" name="Platshållare för text 2">
            <a:extLst>
              <a:ext uri="{FF2B5EF4-FFF2-40B4-BE49-F238E27FC236}">
                <a16:creationId xmlns:a16="http://schemas.microsoft.com/office/drawing/2014/main" id="{9DB8B27E-45D0-4F77-8C04-02625CE882A1}"/>
              </a:ext>
            </a:extLst>
          </p:cNvPr>
          <p:cNvSpPr>
            <a:spLocks noGrp="1"/>
          </p:cNvSpPr>
          <p:nvPr>
            <p:ph type="body" sz="quarter" idx="13"/>
          </p:nvPr>
        </p:nvSpPr>
        <p:spPr>
          <a:xfrm>
            <a:off x="582872" y="1117600"/>
            <a:ext cx="6991972" cy="5129821"/>
          </a:xfrm>
        </p:spPr>
        <p:txBody>
          <a:bodyPr>
            <a:normAutofit/>
          </a:bodyPr>
          <a:lstStyle/>
          <a:p>
            <a:pPr marL="0" indent="0">
              <a:buNone/>
            </a:pPr>
            <a:r>
              <a:rPr lang="sv-SE" sz="2400" dirty="0"/>
              <a:t>Sedan 2022 har Socialstyrelsen på uppdrag av regeringen utlyst statsbidrag till kommunerna för att:</a:t>
            </a:r>
          </a:p>
          <a:p>
            <a:r>
              <a:rPr lang="sv-SE" sz="2400" dirty="0"/>
              <a:t>Förbereda sig inför start</a:t>
            </a:r>
          </a:p>
          <a:p>
            <a:r>
              <a:rPr lang="sv-SE" sz="2400" dirty="0"/>
              <a:t>Starta</a:t>
            </a:r>
          </a:p>
          <a:p>
            <a:r>
              <a:rPr lang="sv-SE" sz="2400" dirty="0"/>
              <a:t>Utöka</a:t>
            </a:r>
          </a:p>
          <a:p>
            <a:r>
              <a:rPr lang="sv-SE" sz="2400" dirty="0"/>
              <a:t>Förbättra sin Bostad först verksamhet</a:t>
            </a:r>
          </a:p>
          <a:p>
            <a:endParaRPr lang="sv-SE" sz="2400" dirty="0"/>
          </a:p>
        </p:txBody>
      </p:sp>
      <p:sp>
        <p:nvSpPr>
          <p:cNvPr id="7" name="Rektangel 6">
            <a:extLst>
              <a:ext uri="{FF2B5EF4-FFF2-40B4-BE49-F238E27FC236}">
                <a16:creationId xmlns:a16="http://schemas.microsoft.com/office/drawing/2014/main" id="{96A4BFAB-C98D-49B9-97EE-B91706A690FC}"/>
              </a:ext>
              <a:ext uri="{C183D7F6-B498-43B3-948B-1728B52AA6E4}">
                <adec:decorative xmlns:adec="http://schemas.microsoft.com/office/drawing/2017/decorative" val="1"/>
              </a:ext>
            </a:extLst>
          </p:cNvPr>
          <p:cNvSpPr/>
          <p:nvPr/>
        </p:nvSpPr>
        <p:spPr>
          <a:xfrm>
            <a:off x="8059760" y="0"/>
            <a:ext cx="413223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sv-SE" sz="1800" b="0" i="0" u="none" strike="noStrike" kern="1200" cap="none" spc="0" normalizeH="0" baseline="0" noProof="0">
              <a:ln>
                <a:noFill/>
              </a:ln>
              <a:solidFill>
                <a:srgbClr val="FFFFFF"/>
              </a:solidFill>
              <a:effectLst/>
              <a:uLnTx/>
              <a:uFillTx/>
              <a:latin typeface="Noto Sans"/>
              <a:ea typeface="+mn-ea"/>
              <a:cs typeface="+mn-cs"/>
            </a:endParaRPr>
          </a:p>
        </p:txBody>
      </p:sp>
      <p:pic>
        <p:nvPicPr>
          <p:cNvPr id="5" name="Bild 4" descr="Pengar">
            <a:extLst>
              <a:ext uri="{FF2B5EF4-FFF2-40B4-BE49-F238E27FC236}">
                <a16:creationId xmlns:a16="http://schemas.microsoft.com/office/drawing/2014/main" id="{D8214D97-79C2-47BB-8C9A-065CB2C46B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99211" y="1620000"/>
            <a:ext cx="2755900" cy="2755900"/>
          </a:xfrm>
          <a:prstGeom prst="rect">
            <a:avLst/>
          </a:prstGeom>
        </p:spPr>
      </p:pic>
    </p:spTree>
    <p:extLst>
      <p:ext uri="{BB962C8B-B14F-4D97-AF65-F5344CB8AC3E}">
        <p14:creationId xmlns:p14="http://schemas.microsoft.com/office/powerpoint/2010/main" val="153419276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2359E19-E0C9-45F1-A01A-E8BFC8011911}"/>
              </a:ext>
            </a:extLst>
          </p:cNvPr>
          <p:cNvSpPr>
            <a:spLocks noGrp="1"/>
          </p:cNvSpPr>
          <p:nvPr>
            <p:ph type="title"/>
          </p:nvPr>
        </p:nvSpPr>
        <p:spPr/>
        <p:txBody>
          <a:bodyPr/>
          <a:lstStyle/>
          <a:p>
            <a:r>
              <a:rPr lang="sv-SE" dirty="0"/>
              <a:t>Statsbidraget 2024 Bostad först</a:t>
            </a:r>
          </a:p>
        </p:txBody>
      </p:sp>
      <p:sp>
        <p:nvSpPr>
          <p:cNvPr id="3" name="Platshållare för text 2">
            <a:extLst>
              <a:ext uri="{FF2B5EF4-FFF2-40B4-BE49-F238E27FC236}">
                <a16:creationId xmlns:a16="http://schemas.microsoft.com/office/drawing/2014/main" id="{81256714-9544-463A-B939-841104A11E64}"/>
              </a:ext>
            </a:extLst>
          </p:cNvPr>
          <p:cNvSpPr>
            <a:spLocks noGrp="1"/>
          </p:cNvSpPr>
          <p:nvPr>
            <p:ph type="body" sz="quarter" idx="14"/>
          </p:nvPr>
        </p:nvSpPr>
        <p:spPr>
          <a:xfrm>
            <a:off x="636045" y="1438655"/>
            <a:ext cx="6576413" cy="4742689"/>
          </a:xfrm>
        </p:spPr>
        <p:txBody>
          <a:bodyPr>
            <a:normAutofit/>
          </a:bodyPr>
          <a:lstStyle/>
          <a:p>
            <a:pPr marL="342900" indent="-342900">
              <a:buFont typeface="Arial" panose="020B0604020202020204" pitchFamily="34" charset="0"/>
              <a:buChar char="•"/>
            </a:pPr>
            <a:r>
              <a:rPr lang="sv-SE" dirty="0"/>
              <a:t>115 kommuner beviljades statsbidrag för Bostad först 2024 (125 ansökte)</a:t>
            </a:r>
          </a:p>
          <a:p>
            <a:pPr marL="342900" indent="-342900">
              <a:buFont typeface="Arial" panose="020B0604020202020204" pitchFamily="34" charset="0"/>
              <a:buChar char="•"/>
            </a:pPr>
            <a:r>
              <a:rPr lang="sv-SE" dirty="0"/>
              <a:t>Kommunerna delade på totalt 68,5 miljoner kronor (ansökningar för 170 miljoner)</a:t>
            </a:r>
          </a:p>
          <a:p>
            <a:pPr marL="342900" indent="-342900">
              <a:buFont typeface="Arial" panose="020B0604020202020204" pitchFamily="34" charset="0"/>
              <a:buChar char="•"/>
            </a:pPr>
            <a:r>
              <a:rPr lang="sv-SE" dirty="0"/>
              <a:t>Socialstyrelsens Öppna jämförelser visar att det nu är minst 35 procent av Sveriges 290 kommuner som har Bostad först.</a:t>
            </a:r>
          </a:p>
          <a:p>
            <a:pPr marL="800100" lvl="1" indent="-342900">
              <a:buFont typeface="Arial" panose="020B0604020202020204" pitchFamily="34" charset="0"/>
              <a:buChar char="•"/>
            </a:pPr>
            <a:r>
              <a:rPr lang="sv-SE" sz="2000" dirty="0">
                <a:latin typeface="+mn-lt"/>
              </a:rPr>
              <a:t>De senaste 10 åren har det varit 20 procent.</a:t>
            </a:r>
          </a:p>
          <a:p>
            <a:pPr marL="342900" indent="-342900">
              <a:buFont typeface="Arial" panose="020B0604020202020204" pitchFamily="34" charset="0"/>
              <a:buChar char="•"/>
            </a:pPr>
            <a:r>
              <a:rPr lang="sv-SE" dirty="0"/>
              <a:t>Utlysningen för 2025 är ute nu. Sista ansökningsdag 24 oktober.</a:t>
            </a:r>
          </a:p>
          <a:p>
            <a:pPr marL="800100" lvl="1" indent="-342900">
              <a:buFont typeface="Arial" panose="020B0604020202020204" pitchFamily="34" charset="0"/>
              <a:buChar char="•"/>
            </a:pPr>
            <a:endParaRPr lang="sv-SE" sz="2300" dirty="0"/>
          </a:p>
          <a:p>
            <a:pPr marL="800100" lvl="1" indent="-342900">
              <a:buFont typeface="Arial" panose="020B0604020202020204" pitchFamily="34" charset="0"/>
              <a:buChar char="•"/>
            </a:pPr>
            <a:endParaRPr lang="sv-SE" dirty="0"/>
          </a:p>
        </p:txBody>
      </p:sp>
      <p:pic>
        <p:nvPicPr>
          <p:cNvPr id="5" name="Bildobjekt 4">
            <a:extLst>
              <a:ext uri="{FF2B5EF4-FFF2-40B4-BE49-F238E27FC236}">
                <a16:creationId xmlns:a16="http://schemas.microsoft.com/office/drawing/2014/main" id="{69C28A49-CF7B-438D-9DB5-D742CC9B6BEA}"/>
              </a:ext>
            </a:extLst>
          </p:cNvPr>
          <p:cNvPicPr>
            <a:picLocks noChangeAspect="1"/>
          </p:cNvPicPr>
          <p:nvPr/>
        </p:nvPicPr>
        <p:blipFill>
          <a:blip r:embed="rId3"/>
          <a:stretch>
            <a:fillRect/>
          </a:stretch>
        </p:blipFill>
        <p:spPr>
          <a:xfrm>
            <a:off x="7684926" y="2126751"/>
            <a:ext cx="4077051" cy="2619910"/>
          </a:xfrm>
          <a:prstGeom prst="rect">
            <a:avLst/>
          </a:prstGeom>
        </p:spPr>
      </p:pic>
      <p:pic>
        <p:nvPicPr>
          <p:cNvPr id="6" name="Bildobjekt 5">
            <a:extLst>
              <a:ext uri="{FF2B5EF4-FFF2-40B4-BE49-F238E27FC236}">
                <a16:creationId xmlns:a16="http://schemas.microsoft.com/office/drawing/2014/main" id="{9244C40A-D354-035E-B10E-FBA40AEB06CF}"/>
              </a:ext>
            </a:extLst>
          </p:cNvPr>
          <p:cNvPicPr>
            <a:picLocks noChangeAspect="1"/>
          </p:cNvPicPr>
          <p:nvPr/>
        </p:nvPicPr>
        <p:blipFill>
          <a:blip r:embed="rId4"/>
          <a:stretch>
            <a:fillRect/>
          </a:stretch>
        </p:blipFill>
        <p:spPr>
          <a:xfrm>
            <a:off x="838200" y="6073717"/>
            <a:ext cx="1333686" cy="419158"/>
          </a:xfrm>
          <a:prstGeom prst="rect">
            <a:avLst/>
          </a:prstGeom>
        </p:spPr>
      </p:pic>
    </p:spTree>
    <p:extLst>
      <p:ext uri="{BB962C8B-B14F-4D97-AF65-F5344CB8AC3E}">
        <p14:creationId xmlns:p14="http://schemas.microsoft.com/office/powerpoint/2010/main" val="216494440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05734C6-AB3D-4910-95D1-2DB07E345789}"/>
              </a:ext>
            </a:extLst>
          </p:cNvPr>
          <p:cNvSpPr>
            <a:spLocks noGrp="1"/>
          </p:cNvSpPr>
          <p:nvPr>
            <p:ph type="title"/>
          </p:nvPr>
        </p:nvSpPr>
        <p:spPr>
          <a:xfrm>
            <a:off x="636889" y="1511558"/>
            <a:ext cx="5459111" cy="251927"/>
          </a:xfrm>
        </p:spPr>
        <p:txBody>
          <a:bodyPr>
            <a:normAutofit fontScale="90000"/>
          </a:bodyPr>
          <a:lstStyle/>
          <a:p>
            <a:r>
              <a:rPr lang="sv-SE" dirty="0"/>
              <a:t>Socialstyrelsen har tagit fram ett kunskapsstödjande material om Bostad först</a:t>
            </a:r>
            <a:br>
              <a:rPr lang="sv-SE" dirty="0"/>
            </a:br>
            <a:br>
              <a:rPr lang="sv-SE" dirty="0"/>
            </a:br>
            <a:endParaRPr lang="sv-SE" dirty="0"/>
          </a:p>
        </p:txBody>
      </p:sp>
      <p:sp>
        <p:nvSpPr>
          <p:cNvPr id="3" name="Platshållare för text 2">
            <a:extLst>
              <a:ext uri="{FF2B5EF4-FFF2-40B4-BE49-F238E27FC236}">
                <a16:creationId xmlns:a16="http://schemas.microsoft.com/office/drawing/2014/main" id="{DB29DBBB-04EC-4B6D-8CB3-B1BEBC73DA7D}"/>
              </a:ext>
            </a:extLst>
          </p:cNvPr>
          <p:cNvSpPr>
            <a:spLocks noGrp="1"/>
          </p:cNvSpPr>
          <p:nvPr>
            <p:ph type="body" sz="quarter" idx="12"/>
          </p:nvPr>
        </p:nvSpPr>
        <p:spPr>
          <a:xfrm>
            <a:off x="121298" y="1975104"/>
            <a:ext cx="6453238" cy="4243133"/>
          </a:xfrm>
        </p:spPr>
        <p:txBody>
          <a:bodyPr>
            <a:normAutofit fontScale="85000" lnSpcReduction="20000"/>
          </a:bodyPr>
          <a:lstStyle/>
          <a:p>
            <a:endParaRPr lang="sv-SE" dirty="0"/>
          </a:p>
          <a:p>
            <a:r>
              <a:rPr lang="sv-SE" dirty="0"/>
              <a:t>Materialet ska underlätta implementering och användning av modellen Bostad först. </a:t>
            </a:r>
          </a:p>
          <a:p>
            <a:r>
              <a:rPr lang="sv-SE" dirty="0"/>
              <a:t>Det vänder sig till kommuner, bostadsbolag, civilsamhällesorganisationer, hälso- och sjukvården och andra som vill lära sig mer om modellen.</a:t>
            </a:r>
          </a:p>
          <a:p>
            <a:pPr marL="0" indent="0">
              <a:buNone/>
            </a:pPr>
            <a:endParaRPr lang="sv-SE" b="1" dirty="0"/>
          </a:p>
          <a:p>
            <a:pPr marL="0" indent="0">
              <a:buNone/>
            </a:pPr>
            <a:endParaRPr lang="sv-SE" b="1" dirty="0"/>
          </a:p>
          <a:p>
            <a:pPr marL="0" indent="0">
              <a:buNone/>
            </a:pPr>
            <a:endParaRPr lang="sv-SE" b="1" dirty="0"/>
          </a:p>
          <a:p>
            <a:pPr marL="0" indent="0">
              <a:buNone/>
            </a:pPr>
            <a:r>
              <a:rPr lang="sv-SE" b="1" dirty="0"/>
              <a:t>Här hittar du materialet: </a:t>
            </a:r>
            <a:r>
              <a:rPr lang="sv-SE" dirty="0">
                <a:hlinkClick r:id="rId3"/>
              </a:rPr>
              <a:t>https://kunskapsguiden.se/omraden-och-teman/ekonomiskt-bistand/hemloshet/modellen-bostad-forst/kunskapsstodjande-material-om-modellen-bostad-forst/</a:t>
            </a:r>
            <a:r>
              <a:rPr lang="sv-SE" dirty="0"/>
              <a:t> </a:t>
            </a:r>
          </a:p>
          <a:p>
            <a:pPr marL="0" indent="0">
              <a:buNone/>
            </a:pPr>
            <a:r>
              <a:rPr lang="sv-SE" dirty="0"/>
              <a:t> </a:t>
            </a:r>
          </a:p>
        </p:txBody>
      </p:sp>
      <p:pic>
        <p:nvPicPr>
          <p:cNvPr id="6" name="Platshållare för bild 5">
            <a:extLst>
              <a:ext uri="{FF2B5EF4-FFF2-40B4-BE49-F238E27FC236}">
                <a16:creationId xmlns:a16="http://schemas.microsoft.com/office/drawing/2014/main" id="{8279A3FD-A301-4A5F-A325-A9A04D4AD342}"/>
              </a:ext>
            </a:extLst>
          </p:cNvPr>
          <p:cNvPicPr>
            <a:picLocks noGrp="1" noChangeAspect="1"/>
          </p:cNvPicPr>
          <p:nvPr>
            <p:ph type="pic" idx="11"/>
          </p:nvPr>
        </p:nvPicPr>
        <p:blipFill>
          <a:blip r:embed="rId4">
            <a:extLst>
              <a:ext uri="{28A0092B-C50C-407E-A947-70E740481C1C}">
                <a14:useLocalDpi xmlns:a14="http://schemas.microsoft.com/office/drawing/2010/main" val="0"/>
              </a:ext>
            </a:extLst>
          </a:blip>
          <a:srcRect l="20893" r="20893"/>
          <a:stretch>
            <a:fillRect/>
          </a:stretch>
        </p:blipFill>
        <p:spPr>
          <a:xfrm>
            <a:off x="6574536" y="813816"/>
            <a:ext cx="4993576" cy="5404422"/>
          </a:xfrm>
        </p:spPr>
      </p:pic>
      <p:pic>
        <p:nvPicPr>
          <p:cNvPr id="5" name="Bildobjekt 4">
            <a:extLst>
              <a:ext uri="{FF2B5EF4-FFF2-40B4-BE49-F238E27FC236}">
                <a16:creationId xmlns:a16="http://schemas.microsoft.com/office/drawing/2014/main" id="{A8CD19AE-A096-9875-B0FD-1C755F255FD4}"/>
              </a:ext>
            </a:extLst>
          </p:cNvPr>
          <p:cNvPicPr>
            <a:picLocks noChangeAspect="1"/>
          </p:cNvPicPr>
          <p:nvPr/>
        </p:nvPicPr>
        <p:blipFill>
          <a:blip r:embed="rId5"/>
          <a:stretch>
            <a:fillRect/>
          </a:stretch>
        </p:blipFill>
        <p:spPr>
          <a:xfrm>
            <a:off x="10427285" y="6326605"/>
            <a:ext cx="1333686" cy="419158"/>
          </a:xfrm>
          <a:prstGeom prst="rect">
            <a:avLst/>
          </a:prstGeom>
        </p:spPr>
      </p:pic>
    </p:spTree>
    <p:extLst>
      <p:ext uri="{BB962C8B-B14F-4D97-AF65-F5344CB8AC3E}">
        <p14:creationId xmlns:p14="http://schemas.microsoft.com/office/powerpoint/2010/main" val="46264443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519D6898-2470-48CF-9E51-9FFAD123FD3C}"/>
              </a:ext>
            </a:extLst>
          </p:cNvPr>
          <p:cNvSpPr>
            <a:spLocks noGrp="1"/>
          </p:cNvSpPr>
          <p:nvPr>
            <p:ph type="title"/>
          </p:nvPr>
        </p:nvSpPr>
        <p:spPr/>
        <p:txBody>
          <a:bodyPr/>
          <a:lstStyle/>
          <a:p>
            <a:r>
              <a:rPr lang="sv-SE" dirty="0"/>
              <a:t>Expertgrupp Bostad först</a:t>
            </a:r>
          </a:p>
        </p:txBody>
      </p:sp>
      <p:sp>
        <p:nvSpPr>
          <p:cNvPr id="3" name="Platshållare för text 2">
            <a:extLst>
              <a:ext uri="{FF2B5EF4-FFF2-40B4-BE49-F238E27FC236}">
                <a16:creationId xmlns:a16="http://schemas.microsoft.com/office/drawing/2014/main" id="{97E8F9B3-E944-4DFA-8B49-D6B0A2A48F54}"/>
              </a:ext>
            </a:extLst>
          </p:cNvPr>
          <p:cNvSpPr>
            <a:spLocks noGrp="1"/>
          </p:cNvSpPr>
          <p:nvPr>
            <p:ph type="body" sz="quarter" idx="16"/>
          </p:nvPr>
        </p:nvSpPr>
        <p:spPr/>
        <p:txBody>
          <a:bodyPr/>
          <a:lstStyle/>
          <a:p>
            <a:pPr marL="342900" indent="-342900">
              <a:buFont typeface="Arial" panose="020B0604020202020204" pitchFamily="34" charset="0"/>
              <a:buChar char="•"/>
            </a:pPr>
            <a:r>
              <a:rPr lang="sv-SE" dirty="0"/>
              <a:t>För att stötta och utveckla användandet av Bostad först i Sverige har Socialstyrelsen tillsatt en expertgrupp.</a:t>
            </a:r>
          </a:p>
          <a:p>
            <a:pPr marL="342900" indent="-342900">
              <a:buFont typeface="Arial" panose="020B0604020202020204" pitchFamily="34" charset="0"/>
              <a:buChar char="•"/>
            </a:pPr>
            <a:r>
              <a:rPr lang="sv-SE" dirty="0"/>
              <a:t>I gruppen ingår, förutom Socialstyrelsen, representanter från SKR, Boverket, Sveriges Allmännytta, Forskare, Stockholms stad, person med egen erfarenhet av Bostad först och Civilsamhället (Sveriges Stadsmissioner och Verdandi).</a:t>
            </a:r>
          </a:p>
          <a:p>
            <a:pPr marL="342900" indent="-342900">
              <a:buFont typeface="Arial" panose="020B0604020202020204" pitchFamily="34" charset="0"/>
              <a:buChar char="•"/>
            </a:pPr>
            <a:r>
              <a:rPr lang="sv-SE" dirty="0"/>
              <a:t>Modelltrohet, utbildningar, seminarier, frågor och svar samt olika satsningar med mera diskuteras i expertgruppen.</a:t>
            </a:r>
          </a:p>
        </p:txBody>
      </p:sp>
      <p:pic>
        <p:nvPicPr>
          <p:cNvPr id="6" name="Platshållare för bild 5">
            <a:extLst>
              <a:ext uri="{FF2B5EF4-FFF2-40B4-BE49-F238E27FC236}">
                <a16:creationId xmlns:a16="http://schemas.microsoft.com/office/drawing/2014/main" id="{CE157588-4D6D-44A5-8221-3B82032CD6C6}"/>
              </a:ext>
            </a:extLst>
          </p:cNvPr>
          <p:cNvPicPr>
            <a:picLocks noGrp="1" noChangeAspect="1"/>
          </p:cNvPicPr>
          <p:nvPr>
            <p:ph type="pic" idx="11"/>
          </p:nvPr>
        </p:nvPicPr>
        <p:blipFill>
          <a:blip r:embed="rId3">
            <a:extLst>
              <a:ext uri="{28A0092B-C50C-407E-A947-70E740481C1C}">
                <a14:useLocalDpi xmlns:a14="http://schemas.microsoft.com/office/drawing/2010/main" val="0"/>
              </a:ext>
            </a:extLst>
          </a:blip>
          <a:srcRect l="20000" r="20000"/>
          <a:stretch>
            <a:fillRect/>
          </a:stretch>
        </p:blipFill>
        <p:spPr>
          <a:xfrm>
            <a:off x="7594315" y="250370"/>
            <a:ext cx="4114800" cy="6498773"/>
          </a:xfrm>
        </p:spPr>
      </p:pic>
    </p:spTree>
    <p:extLst>
      <p:ext uri="{BB962C8B-B14F-4D97-AF65-F5344CB8AC3E}">
        <p14:creationId xmlns:p14="http://schemas.microsoft.com/office/powerpoint/2010/main" val="269690778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39FD3BFE-350C-49CD-B1CB-2FAA8F1F635F}"/>
              </a:ext>
            </a:extLst>
          </p:cNvPr>
          <p:cNvSpPr>
            <a:spLocks noGrp="1"/>
          </p:cNvSpPr>
          <p:nvPr>
            <p:ph type="title"/>
          </p:nvPr>
        </p:nvSpPr>
        <p:spPr>
          <a:xfrm>
            <a:off x="636889" y="285956"/>
            <a:ext cx="6792611" cy="1080000"/>
          </a:xfrm>
        </p:spPr>
        <p:txBody>
          <a:bodyPr/>
          <a:lstStyle/>
          <a:p>
            <a:r>
              <a:rPr lang="sv-SE" dirty="0"/>
              <a:t>Övrigt stöd till Bostad först</a:t>
            </a:r>
          </a:p>
        </p:txBody>
      </p:sp>
      <p:sp>
        <p:nvSpPr>
          <p:cNvPr id="3" name="Platshållare för text 2">
            <a:extLst>
              <a:ext uri="{FF2B5EF4-FFF2-40B4-BE49-F238E27FC236}">
                <a16:creationId xmlns:a16="http://schemas.microsoft.com/office/drawing/2014/main" id="{DF580B68-DC35-4498-8A14-FDF030F101C0}"/>
              </a:ext>
            </a:extLst>
          </p:cNvPr>
          <p:cNvSpPr>
            <a:spLocks noGrp="1"/>
          </p:cNvSpPr>
          <p:nvPr>
            <p:ph type="body" sz="quarter" idx="16"/>
          </p:nvPr>
        </p:nvSpPr>
        <p:spPr>
          <a:xfrm>
            <a:off x="637200" y="1264356"/>
            <a:ext cx="6792300" cy="4953882"/>
          </a:xfrm>
        </p:spPr>
        <p:txBody>
          <a:bodyPr/>
          <a:lstStyle/>
          <a:p>
            <a:pPr marL="342900" indent="-342900">
              <a:buFont typeface="Arial" panose="020B0604020202020204" pitchFamily="34" charset="0"/>
              <a:buChar char="•"/>
            </a:pPr>
            <a:r>
              <a:rPr lang="sv-SE" b="1" dirty="0"/>
              <a:t>Samarbetsrum</a:t>
            </a:r>
          </a:p>
          <a:p>
            <a:pPr marL="800100" lvl="1" indent="-342900">
              <a:buFont typeface="Arial" panose="020B0604020202020204" pitchFamily="34" charset="0"/>
              <a:buChar char="•"/>
            </a:pPr>
            <a:r>
              <a:rPr lang="sv-SE" dirty="0"/>
              <a:t>Socialstyrelsen administrerar ett samarbetsrum om Bostad först där verksamheter som arbetar utifrån modellen kan utbyta erfarenheter med varandra.</a:t>
            </a:r>
          </a:p>
          <a:p>
            <a:pPr marL="342900" indent="-342900">
              <a:buFont typeface="Arial" panose="020B0604020202020204" pitchFamily="34" charset="0"/>
              <a:buChar char="•"/>
            </a:pPr>
            <a:r>
              <a:rPr lang="sv-SE" b="1" dirty="0"/>
              <a:t>Nationellt nätverk</a:t>
            </a:r>
          </a:p>
          <a:p>
            <a:pPr marL="800100" lvl="1" indent="-342900">
              <a:buFont typeface="Arial" panose="020B0604020202020204" pitchFamily="34" charset="0"/>
              <a:buChar char="•"/>
            </a:pPr>
            <a:r>
              <a:rPr lang="sv-SE" dirty="0"/>
              <a:t>Kommuner som bedriver verksamhet enligt Bostad först samlas en gång per år på ett nationellt nätverk för att dela med sig av sina erfarenheter och diskutera modellen utifrån olika teman.</a:t>
            </a:r>
          </a:p>
        </p:txBody>
      </p:sp>
      <p:pic>
        <p:nvPicPr>
          <p:cNvPr id="6" name="Platshållare för bild 5">
            <a:extLst>
              <a:ext uri="{FF2B5EF4-FFF2-40B4-BE49-F238E27FC236}">
                <a16:creationId xmlns:a16="http://schemas.microsoft.com/office/drawing/2014/main" id="{7047E5B0-E5DD-40F6-B30F-861E01D76120}"/>
              </a:ext>
            </a:extLst>
          </p:cNvPr>
          <p:cNvPicPr>
            <a:picLocks noGrp="1" noChangeAspect="1"/>
          </p:cNvPicPr>
          <p:nvPr>
            <p:ph type="pic" idx="11"/>
          </p:nvPr>
        </p:nvPicPr>
        <p:blipFill>
          <a:blip r:embed="rId3">
            <a:extLst>
              <a:ext uri="{28A0092B-C50C-407E-A947-70E740481C1C}">
                <a14:useLocalDpi xmlns:a14="http://schemas.microsoft.com/office/drawing/2010/main" val="0"/>
              </a:ext>
            </a:extLst>
          </a:blip>
          <a:srcRect l="20000" r="20000"/>
          <a:stretch>
            <a:fillRect/>
          </a:stretch>
        </p:blipFill>
        <p:spPr/>
      </p:pic>
    </p:spTree>
    <p:extLst>
      <p:ext uri="{BB962C8B-B14F-4D97-AF65-F5344CB8AC3E}">
        <p14:creationId xmlns:p14="http://schemas.microsoft.com/office/powerpoint/2010/main" val="381727085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DE2C442-651E-4D1C-8500-4D2F91BC6C21}"/>
              </a:ext>
            </a:extLst>
          </p:cNvPr>
          <p:cNvSpPr>
            <a:spLocks noGrp="1"/>
          </p:cNvSpPr>
          <p:nvPr>
            <p:ph type="title"/>
          </p:nvPr>
        </p:nvSpPr>
        <p:spPr>
          <a:xfrm>
            <a:off x="633234" y="287956"/>
            <a:ext cx="11458923" cy="716078"/>
          </a:xfrm>
        </p:spPr>
        <p:txBody>
          <a:bodyPr>
            <a:normAutofit fontScale="90000"/>
          </a:bodyPr>
          <a:lstStyle/>
          <a:p>
            <a:r>
              <a:rPr lang="sv-SE" sz="4800" dirty="0"/>
              <a:t>TACK FÖR OSS!</a:t>
            </a:r>
          </a:p>
        </p:txBody>
      </p:sp>
      <p:sp>
        <p:nvSpPr>
          <p:cNvPr id="3" name="Platshållare för datum 2">
            <a:extLst>
              <a:ext uri="{FF2B5EF4-FFF2-40B4-BE49-F238E27FC236}">
                <a16:creationId xmlns:a16="http://schemas.microsoft.com/office/drawing/2014/main" id="{D22618A8-99D4-472D-B9B4-E815F632093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sv-SE" sz="800" b="0" i="0" u="none" strike="noStrike" kern="1200" cap="none" spc="0" normalizeH="0" baseline="0" noProof="0" dirty="0">
              <a:ln>
                <a:noFill/>
              </a:ln>
              <a:solidFill>
                <a:srgbClr val="002B45"/>
              </a:solidFill>
              <a:effectLst/>
              <a:uLnTx/>
              <a:uFillTx/>
              <a:latin typeface="Arial" panose="020B0604020202020204" pitchFamily="34" charset="0"/>
              <a:ea typeface="+mn-ea"/>
              <a:cs typeface="Arial" panose="020B0604020202020204" pitchFamily="34" charset="0"/>
            </a:endParaRPr>
          </a:p>
        </p:txBody>
      </p:sp>
      <p:sp>
        <p:nvSpPr>
          <p:cNvPr id="5" name="Platshållare för innehåll 4">
            <a:extLst>
              <a:ext uri="{FF2B5EF4-FFF2-40B4-BE49-F238E27FC236}">
                <a16:creationId xmlns:a16="http://schemas.microsoft.com/office/drawing/2014/main" id="{DA3AAEDD-F327-4F28-95A7-BC04DC176DED}"/>
              </a:ext>
            </a:extLst>
          </p:cNvPr>
          <p:cNvSpPr>
            <a:spLocks noGrp="1"/>
          </p:cNvSpPr>
          <p:nvPr>
            <p:ph sz="quarter" idx="13"/>
          </p:nvPr>
        </p:nvSpPr>
        <p:spPr>
          <a:xfrm>
            <a:off x="416887" y="1417103"/>
            <a:ext cx="8698265" cy="4465721"/>
          </a:xfrm>
        </p:spPr>
        <p:txBody>
          <a:bodyPr/>
          <a:lstStyle/>
          <a:p>
            <a:pPr marL="0" indent="0">
              <a:buNone/>
            </a:pPr>
            <a:r>
              <a:rPr lang="sv-SE" sz="1800" dirty="0"/>
              <a:t>Kontakt:</a:t>
            </a:r>
          </a:p>
          <a:p>
            <a:pPr marL="0" indent="0">
              <a:buNone/>
            </a:pPr>
            <a:r>
              <a:rPr lang="sv-SE" sz="1800" dirty="0"/>
              <a:t>Samordna strategin och Nationellt stöd Bostad först: </a:t>
            </a:r>
          </a:p>
          <a:p>
            <a:pPr marL="0" indent="0">
              <a:buNone/>
            </a:pPr>
            <a:r>
              <a:rPr lang="sv-SE" sz="1800" b="0" dirty="0"/>
              <a:t>bostadforst@socialstyrelsen.se</a:t>
            </a:r>
          </a:p>
          <a:p>
            <a:pPr marL="0" indent="0">
              <a:buNone/>
            </a:pPr>
            <a:r>
              <a:rPr lang="sv-SE" sz="1800" b="0" dirty="0"/>
              <a:t>anna.nerelius@socialstyrelsen.se</a:t>
            </a:r>
          </a:p>
          <a:p>
            <a:pPr marL="0" indent="0">
              <a:buNone/>
            </a:pPr>
            <a:r>
              <a:rPr lang="sv-SE" sz="1800" b="0" dirty="0"/>
              <a:t>anna.lindskog@socialstyrelsen.se</a:t>
            </a:r>
          </a:p>
          <a:p>
            <a:pPr marL="0" indent="0">
              <a:buNone/>
            </a:pPr>
            <a:endParaRPr lang="sv-SE" sz="1800" b="0" dirty="0"/>
          </a:p>
          <a:p>
            <a:pPr marL="0" indent="0">
              <a:buNone/>
            </a:pPr>
            <a:r>
              <a:rPr lang="sv-SE" sz="1800" dirty="0"/>
              <a:t>Statsbidrag Bostad först:</a:t>
            </a:r>
          </a:p>
          <a:p>
            <a:pPr marL="0" indent="0">
              <a:buNone/>
            </a:pPr>
            <a:r>
              <a:rPr lang="sv-SE" sz="1800" b="0" dirty="0"/>
              <a:t>statsbidrag.bostadforst@socialstyrelsen.se		</a:t>
            </a:r>
            <a:endParaRPr lang="sv-SE" sz="1800" dirty="0"/>
          </a:p>
          <a:p>
            <a:pPr marL="0" indent="0">
              <a:buNone/>
            </a:pPr>
            <a:endParaRPr lang="sv-SE" sz="1800" dirty="0"/>
          </a:p>
          <a:p>
            <a:pPr marL="0" indent="0">
              <a:buNone/>
            </a:pPr>
            <a:endParaRPr lang="sv-SE" sz="2000" b="0" dirty="0"/>
          </a:p>
          <a:p>
            <a:pPr marL="0" indent="0">
              <a:buNone/>
            </a:pPr>
            <a:endParaRPr lang="sv-SE" dirty="0"/>
          </a:p>
        </p:txBody>
      </p:sp>
      <p:pic>
        <p:nvPicPr>
          <p:cNvPr id="1026" name="Picture 2" descr="https://im11.inviewer.se/skiss/83/83AFGHKN3U.png">
            <a:extLst>
              <a:ext uri="{FF2B5EF4-FFF2-40B4-BE49-F238E27FC236}">
                <a16:creationId xmlns:a16="http://schemas.microsoft.com/office/drawing/2014/main" id="{74C9A492-E348-4F4A-ACD8-F067D4484B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367" y="1990758"/>
            <a:ext cx="2991340" cy="2991340"/>
          </a:xfrm>
          <a:prstGeom prst="rect">
            <a:avLst/>
          </a:prstGeom>
          <a:noFill/>
          <a:extLst>
            <a:ext uri="{909E8E84-426E-40DD-AFC4-6F175D3DCCD1}">
              <a14:hiddenFill xmlns:a14="http://schemas.microsoft.com/office/drawing/2010/main">
                <a:solidFill>
                  <a:srgbClr val="FFFFFF"/>
                </a:solidFill>
              </a14:hiddenFill>
            </a:ext>
          </a:extLst>
        </p:spPr>
      </p:pic>
      <p:pic>
        <p:nvPicPr>
          <p:cNvPr id="9" name="Bildobjekt 8">
            <a:extLst>
              <a:ext uri="{FF2B5EF4-FFF2-40B4-BE49-F238E27FC236}">
                <a16:creationId xmlns:a16="http://schemas.microsoft.com/office/drawing/2014/main" id="{0D60727F-8400-AC5D-A702-4C4690ABEDD3}"/>
              </a:ext>
            </a:extLst>
          </p:cNvPr>
          <p:cNvPicPr>
            <a:picLocks noChangeAspect="1"/>
          </p:cNvPicPr>
          <p:nvPr/>
        </p:nvPicPr>
        <p:blipFill>
          <a:blip r:embed="rId4"/>
          <a:stretch>
            <a:fillRect/>
          </a:stretch>
        </p:blipFill>
        <p:spPr>
          <a:xfrm>
            <a:off x="576034" y="6229989"/>
            <a:ext cx="3267531" cy="533474"/>
          </a:xfrm>
          <a:prstGeom prst="rect">
            <a:avLst/>
          </a:prstGeom>
        </p:spPr>
      </p:pic>
    </p:spTree>
    <p:extLst>
      <p:ext uri="{BB962C8B-B14F-4D97-AF65-F5344CB8AC3E}">
        <p14:creationId xmlns:p14="http://schemas.microsoft.com/office/powerpoint/2010/main" val="301128725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ild 5" descr="Socialstyrelsen logotyp">
            <a:extLst>
              <a:ext uri="{FF2B5EF4-FFF2-40B4-BE49-F238E27FC236}">
                <a16:creationId xmlns:a16="http://schemas.microsoft.com/office/drawing/2014/main" id="{257439E3-B720-BDFE-0B99-2891F88CB5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40431" y="2678227"/>
            <a:ext cx="4911139" cy="1055530"/>
          </a:xfrm>
          <a:prstGeom prst="rect">
            <a:avLst/>
          </a:prstGeom>
        </p:spPr>
      </p:pic>
    </p:spTree>
    <p:extLst>
      <p:ext uri="{BB962C8B-B14F-4D97-AF65-F5344CB8AC3E}">
        <p14:creationId xmlns:p14="http://schemas.microsoft.com/office/powerpoint/2010/main" val="394656867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A108EE55-C32A-A872-66BB-288998E52420}"/>
              </a:ext>
            </a:extLst>
          </p:cNvPr>
          <p:cNvPicPr>
            <a:picLocks noChangeAspect="1"/>
          </p:cNvPicPr>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46127834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05C2DFF0-AFF9-36D5-CE08-99F11BEBD784}"/>
              </a:ext>
            </a:extLst>
          </p:cNvPr>
          <p:cNvPicPr>
            <a:picLocks noChangeAspect="1"/>
          </p:cNvPicPr>
          <p:nvPr/>
        </p:nvPicPr>
        <p:blipFill>
          <a:blip r:embed="rId2"/>
          <a:srcRect b="900"/>
          <a:stretch/>
        </p:blipFill>
        <p:spPr>
          <a:xfrm>
            <a:off x="20" y="1282"/>
            <a:ext cx="12191980" cy="6856718"/>
          </a:xfrm>
          <a:prstGeom prst="rect">
            <a:avLst/>
          </a:prstGeom>
        </p:spPr>
      </p:pic>
    </p:spTree>
    <p:extLst>
      <p:ext uri="{BB962C8B-B14F-4D97-AF65-F5344CB8AC3E}">
        <p14:creationId xmlns:p14="http://schemas.microsoft.com/office/powerpoint/2010/main" val="270021642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82624214-F672-6CF9-FB0B-08656A23CFC0}"/>
              </a:ext>
            </a:extLst>
          </p:cNvPr>
          <p:cNvPicPr>
            <a:picLocks noChangeAspect="1"/>
          </p:cNvPicPr>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89119239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962E913D-2916-0BC6-530E-7CB9B360A571}"/>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293852997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B75CA176-541F-4ADA-23DF-6DF3DC7708CC}"/>
              </a:ext>
            </a:extLst>
          </p:cNvPr>
          <p:cNvPicPr>
            <a:picLocks noChangeAspect="1"/>
          </p:cNvPicPr>
          <p:nvPr/>
        </p:nvPicPr>
        <p:blipFill>
          <a:blip r:embed="rId2"/>
          <a:srcRect b="19"/>
          <a:stretch/>
        </p:blipFill>
        <p:spPr>
          <a:xfrm>
            <a:off x="0" y="0"/>
            <a:ext cx="12192000" cy="6858000"/>
          </a:xfrm>
          <a:prstGeom prst="rect">
            <a:avLst/>
          </a:prstGeom>
        </p:spPr>
      </p:pic>
    </p:spTree>
    <p:extLst>
      <p:ext uri="{BB962C8B-B14F-4D97-AF65-F5344CB8AC3E}">
        <p14:creationId xmlns:p14="http://schemas.microsoft.com/office/powerpoint/2010/main" val="100386031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E26C7460-CA26-8291-57C8-A5C6B534EB32}"/>
              </a:ext>
            </a:extLst>
          </p:cNvPr>
          <p:cNvPicPr>
            <a:picLocks noChangeAspect="1"/>
          </p:cNvPicPr>
          <p:nvPr/>
        </p:nvPicPr>
        <p:blipFill>
          <a:blip r:embed="rId2"/>
          <a:srcRect b="461"/>
          <a:stretch/>
        </p:blipFill>
        <p:spPr>
          <a:xfrm>
            <a:off x="20" y="1282"/>
            <a:ext cx="12191980" cy="6856718"/>
          </a:xfrm>
          <a:prstGeom prst="rect">
            <a:avLst/>
          </a:prstGeom>
        </p:spPr>
      </p:pic>
    </p:spTree>
    <p:extLst>
      <p:ext uri="{BB962C8B-B14F-4D97-AF65-F5344CB8AC3E}">
        <p14:creationId xmlns:p14="http://schemas.microsoft.com/office/powerpoint/2010/main" val="2860775171"/>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250D2188-B77A-4BEE-6488-3A6CBB786623}"/>
              </a:ext>
            </a:extLst>
          </p:cNvPr>
          <p:cNvPicPr>
            <a:picLocks noChangeAspect="1"/>
          </p:cNvPicPr>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295778849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36CD1A12-1047-1495-F2C9-33241BC0F6E3}"/>
              </a:ext>
            </a:extLst>
          </p:cNvPr>
          <p:cNvPicPr>
            <a:picLocks noChangeAspect="1"/>
          </p:cNvPicPr>
          <p:nvPr/>
        </p:nvPicPr>
        <p:blipFill>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286463960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ubrik 3">
            <a:extLst>
              <a:ext uri="{FF2B5EF4-FFF2-40B4-BE49-F238E27FC236}">
                <a16:creationId xmlns:a16="http://schemas.microsoft.com/office/drawing/2014/main" id="{4542405C-A985-C64D-843C-5DF7D91AA8B3}"/>
              </a:ext>
            </a:extLst>
          </p:cNvPr>
          <p:cNvSpPr>
            <a:spLocks noGrp="1"/>
          </p:cNvSpPr>
          <p:nvPr>
            <p:ph type="title"/>
          </p:nvPr>
        </p:nvSpPr>
        <p:spPr>
          <a:xfrm>
            <a:off x="5854311" y="1859357"/>
            <a:ext cx="6144864" cy="461665"/>
          </a:xfrm>
        </p:spPr>
        <p:txBody>
          <a:bodyPr/>
          <a:lstStyle/>
          <a:p>
            <a:r>
              <a:rPr lang="en-GB" sz="1800" dirty="0" err="1">
                <a:latin typeface="American Typewriter" panose="02090604020004020304" pitchFamily="18" charset="77"/>
              </a:rPr>
              <a:t>Mobiliserande</a:t>
            </a:r>
            <a:r>
              <a:rPr lang="en-GB" sz="1800" dirty="0">
                <a:latin typeface="American Typewriter" panose="02090604020004020304" pitchFamily="18" charset="77"/>
              </a:rPr>
              <a:t> social </a:t>
            </a:r>
            <a:r>
              <a:rPr lang="en-GB" sz="1800" dirty="0" err="1">
                <a:latin typeface="American Typewriter" panose="02090604020004020304" pitchFamily="18" charset="77"/>
              </a:rPr>
              <a:t>arbete</a:t>
            </a:r>
            <a:endParaRPr lang="en-GB" sz="1800" dirty="0">
              <a:latin typeface="American Typewriter" panose="02090604020004020304" pitchFamily="18" charset="77"/>
            </a:endParaRPr>
          </a:p>
        </p:txBody>
      </p:sp>
      <p:sp>
        <p:nvSpPr>
          <p:cNvPr id="5" name="Platshållare för text 4">
            <a:extLst>
              <a:ext uri="{FF2B5EF4-FFF2-40B4-BE49-F238E27FC236}">
                <a16:creationId xmlns:a16="http://schemas.microsoft.com/office/drawing/2014/main" id="{CDFD5E0B-3BFA-5441-9C89-3A42798249AD}"/>
              </a:ext>
            </a:extLst>
          </p:cNvPr>
          <p:cNvSpPr>
            <a:spLocks noGrp="1"/>
          </p:cNvSpPr>
          <p:nvPr>
            <p:ph type="body" sz="quarter" idx="11"/>
          </p:nvPr>
        </p:nvSpPr>
        <p:spPr/>
        <p:txBody>
          <a:bodyPr/>
          <a:lstStyle/>
          <a:p>
            <a:r>
              <a:rPr lang="en-GB"/>
              <a:t>Cecilia </a:t>
            </a:r>
            <a:r>
              <a:rPr lang="en-GB" err="1"/>
              <a:t>Heule</a:t>
            </a:r>
            <a:r>
              <a:rPr lang="en-GB"/>
              <a:t>, </a:t>
            </a:r>
            <a:r>
              <a:rPr lang="en-GB" err="1"/>
              <a:t>Socialhögskolan</a:t>
            </a:r>
            <a:r>
              <a:rPr lang="en-GB"/>
              <a:t>, </a:t>
            </a:r>
            <a:r>
              <a:rPr lang="en-GB" err="1"/>
              <a:t>Lunds</a:t>
            </a:r>
            <a:r>
              <a:rPr lang="en-GB"/>
              <a:t> </a:t>
            </a:r>
            <a:r>
              <a:rPr lang="en-GB" err="1"/>
              <a:t>Universitet</a:t>
            </a:r>
            <a:endParaRPr lang="en-GB"/>
          </a:p>
        </p:txBody>
      </p:sp>
    </p:spTree>
    <p:extLst>
      <p:ext uri="{BB962C8B-B14F-4D97-AF65-F5344CB8AC3E}">
        <p14:creationId xmlns:p14="http://schemas.microsoft.com/office/powerpoint/2010/main" val="321597013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2CE029-01F2-5D45-A03D-8DF9571982B0}"/>
              </a:ext>
            </a:extLst>
          </p:cNvPr>
          <p:cNvSpPr>
            <a:spLocks noGrp="1"/>
          </p:cNvSpPr>
          <p:nvPr>
            <p:ph type="title"/>
          </p:nvPr>
        </p:nvSpPr>
        <p:spPr/>
        <p:txBody>
          <a:bodyPr>
            <a:normAutofit/>
          </a:bodyPr>
          <a:lstStyle/>
          <a:p>
            <a:r>
              <a:rPr lang="en-SE"/>
              <a:t>Ett professionellt förhållningssätt är att kunna förena viktiga kunskapskällor:</a:t>
            </a:r>
          </a:p>
        </p:txBody>
      </p:sp>
      <p:sp>
        <p:nvSpPr>
          <p:cNvPr id="5" name="Content Placeholder 4">
            <a:extLst>
              <a:ext uri="{FF2B5EF4-FFF2-40B4-BE49-F238E27FC236}">
                <a16:creationId xmlns:a16="http://schemas.microsoft.com/office/drawing/2014/main" id="{2DB36FBD-D223-324A-8041-0E85794C33B3}"/>
              </a:ext>
            </a:extLst>
          </p:cNvPr>
          <p:cNvSpPr>
            <a:spLocks noGrp="1"/>
          </p:cNvSpPr>
          <p:nvPr>
            <p:ph sz="half" idx="1"/>
          </p:nvPr>
        </p:nvSpPr>
        <p:spPr/>
        <p:txBody>
          <a:bodyPr>
            <a:normAutofit/>
          </a:bodyPr>
          <a:lstStyle/>
          <a:p>
            <a:r>
              <a:rPr lang="en-SE"/>
              <a:t>Vetenskaplig kunskap</a:t>
            </a:r>
            <a:br>
              <a:rPr lang="en-SE"/>
            </a:br>
            <a:endParaRPr lang="en-SE"/>
          </a:p>
          <a:p>
            <a:r>
              <a:rPr lang="en-SE"/>
              <a:t>Praktikernas erfarenheter</a:t>
            </a:r>
            <a:br>
              <a:rPr lang="en-SE"/>
            </a:br>
            <a:endParaRPr lang="en-SE"/>
          </a:p>
          <a:p>
            <a:r>
              <a:rPr lang="en-SE"/>
              <a:t>Brukarnas perspektiv och erfarenheter</a:t>
            </a:r>
            <a:br>
              <a:rPr lang="en-SE"/>
            </a:br>
            <a:endParaRPr lang="en-SE"/>
          </a:p>
          <a:p>
            <a:r>
              <a:rPr lang="en-SE"/>
              <a:t>Egna erfarenheter och utgångspunkter</a:t>
            </a:r>
          </a:p>
        </p:txBody>
      </p:sp>
      <p:pic>
        <p:nvPicPr>
          <p:cNvPr id="16" name="Content Placeholder 15">
            <a:extLst>
              <a:ext uri="{FF2B5EF4-FFF2-40B4-BE49-F238E27FC236}">
                <a16:creationId xmlns:a16="http://schemas.microsoft.com/office/drawing/2014/main" id="{80B2806B-9696-DE8B-3ECB-C8856B20F7F5}"/>
              </a:ext>
            </a:extLst>
          </p:cNvPr>
          <p:cNvPicPr>
            <a:picLocks noGrp="1" noChangeAspect="1"/>
          </p:cNvPicPr>
          <p:nvPr>
            <p:ph sz="half" idx="2"/>
          </p:nvPr>
        </p:nvPicPr>
        <p:blipFill>
          <a:blip r:embed="rId2"/>
          <a:stretch>
            <a:fillRect/>
          </a:stretch>
        </p:blipFill>
        <p:spPr>
          <a:xfrm>
            <a:off x="6477701" y="2369694"/>
            <a:ext cx="4768005" cy="4086861"/>
          </a:xfrm>
        </p:spPr>
      </p:pic>
    </p:spTree>
    <p:extLst>
      <p:ext uri="{BB962C8B-B14F-4D97-AF65-F5344CB8AC3E}">
        <p14:creationId xmlns:p14="http://schemas.microsoft.com/office/powerpoint/2010/main" val="302303046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49AC2-41FD-2FFD-280B-EC48E4B19DB3}"/>
              </a:ext>
            </a:extLst>
          </p:cNvPr>
          <p:cNvSpPr>
            <a:spLocks noGrp="1"/>
          </p:cNvSpPr>
          <p:nvPr>
            <p:ph type="title"/>
          </p:nvPr>
        </p:nvSpPr>
        <p:spPr/>
        <p:txBody>
          <a:bodyPr>
            <a:normAutofit/>
          </a:bodyPr>
          <a:lstStyle/>
          <a:p>
            <a:r>
              <a:rPr lang="en-SE"/>
              <a:t>Flera olika styrlogiker</a:t>
            </a:r>
            <a:br>
              <a:rPr lang="en-SE"/>
            </a:br>
            <a:r>
              <a:rPr lang="en-SE"/>
              <a:t>(Från boken handlingsutrymme s 27)</a:t>
            </a:r>
          </a:p>
        </p:txBody>
      </p:sp>
      <p:sp>
        <p:nvSpPr>
          <p:cNvPr id="3" name="Content Placeholder 2">
            <a:extLst>
              <a:ext uri="{FF2B5EF4-FFF2-40B4-BE49-F238E27FC236}">
                <a16:creationId xmlns:a16="http://schemas.microsoft.com/office/drawing/2014/main" id="{AE48AC35-FD99-2C2B-B062-CE52EE8691D1}"/>
              </a:ext>
            </a:extLst>
          </p:cNvPr>
          <p:cNvSpPr>
            <a:spLocks noGrp="1"/>
          </p:cNvSpPr>
          <p:nvPr>
            <p:ph sz="half" idx="1"/>
          </p:nvPr>
        </p:nvSpPr>
        <p:spPr/>
        <p:txBody>
          <a:bodyPr>
            <a:normAutofit fontScale="92500" lnSpcReduction="20000"/>
          </a:bodyPr>
          <a:lstStyle/>
          <a:p>
            <a:r>
              <a:rPr lang="en-SE"/>
              <a:t>Lagar (Vad som är tillåtet att göra)</a:t>
            </a:r>
            <a:br>
              <a:rPr lang="en-SE"/>
            </a:br>
            <a:endParaRPr lang="en-SE"/>
          </a:p>
          <a:p>
            <a:r>
              <a:rPr lang="en-SE"/>
              <a:t>Organisering (hur inrutat är arbetet?)</a:t>
            </a:r>
            <a:br>
              <a:rPr lang="en-SE"/>
            </a:br>
            <a:endParaRPr lang="en-SE"/>
          </a:p>
          <a:p>
            <a:r>
              <a:rPr lang="en-SE"/>
              <a:t>Proffessionella och kollegiala faktorers betydelse</a:t>
            </a:r>
          </a:p>
          <a:p>
            <a:endParaRPr lang="en-SE"/>
          </a:p>
          <a:p>
            <a:r>
              <a:rPr lang="en-SE"/>
              <a:t>Brukarnas behov och önskemål</a:t>
            </a:r>
            <a:br>
              <a:rPr lang="en-SE"/>
            </a:br>
            <a:endParaRPr lang="en-SE"/>
          </a:p>
          <a:p>
            <a:pPr marL="0" indent="0">
              <a:buNone/>
            </a:pPr>
            <a:r>
              <a:rPr lang="en-SE"/>
              <a:t>Sune Sunesson skrev boken “Ändra allt” på 80-talet…</a:t>
            </a:r>
          </a:p>
        </p:txBody>
      </p:sp>
      <p:pic>
        <p:nvPicPr>
          <p:cNvPr id="5" name="Content Placeholder 7">
            <a:extLst>
              <a:ext uri="{FF2B5EF4-FFF2-40B4-BE49-F238E27FC236}">
                <a16:creationId xmlns:a16="http://schemas.microsoft.com/office/drawing/2014/main" id="{2AFBC787-D976-B7A9-5F22-A15445C43147}"/>
              </a:ext>
            </a:extLst>
          </p:cNvPr>
          <p:cNvPicPr>
            <a:picLocks noGrp="1" noChangeAspect="1"/>
          </p:cNvPicPr>
          <p:nvPr>
            <p:ph sz="half" idx="2"/>
          </p:nvPr>
        </p:nvPicPr>
        <p:blipFill>
          <a:blip r:embed="rId2"/>
          <a:stretch>
            <a:fillRect/>
          </a:stretch>
        </p:blipFill>
        <p:spPr>
          <a:xfrm>
            <a:off x="6925070" y="2294840"/>
            <a:ext cx="3035794" cy="4047726"/>
          </a:xfrm>
        </p:spPr>
      </p:pic>
    </p:spTree>
    <p:extLst>
      <p:ext uri="{BB962C8B-B14F-4D97-AF65-F5344CB8AC3E}">
        <p14:creationId xmlns:p14="http://schemas.microsoft.com/office/powerpoint/2010/main" val="77672775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F910E25D-33AB-8E02-1BE0-35302706B0A6}"/>
              </a:ext>
            </a:extLst>
          </p:cNvPr>
          <p:cNvSpPr>
            <a:spLocks noGrp="1"/>
          </p:cNvSpPr>
          <p:nvPr>
            <p:ph type="title"/>
          </p:nvPr>
        </p:nvSpPr>
        <p:spPr>
          <a:xfrm>
            <a:off x="2231136" y="242688"/>
            <a:ext cx="7729728" cy="1188720"/>
          </a:xfrm>
        </p:spPr>
        <p:txBody>
          <a:bodyPr>
            <a:normAutofit fontScale="90000"/>
          </a:bodyPr>
          <a:lstStyle/>
          <a:p>
            <a:r>
              <a:rPr lang="sv-SE"/>
              <a:t>Mobiliseringskursen finns sedan 2005. </a:t>
            </a:r>
            <a:br>
              <a:rPr lang="sv-SE"/>
            </a:br>
            <a:r>
              <a:rPr lang="sv-SE"/>
              <a:t>32 kurser i Lund och Helsingborg</a:t>
            </a:r>
          </a:p>
        </p:txBody>
      </p:sp>
      <p:pic>
        <p:nvPicPr>
          <p:cNvPr id="6" name="Platshållare för innehåll 4" descr="En bild som visar klädsel, person, inomhus, fotbeklädnader&#10;&#10;Automatiskt genererad beskrivning">
            <a:extLst>
              <a:ext uri="{FF2B5EF4-FFF2-40B4-BE49-F238E27FC236}">
                <a16:creationId xmlns:a16="http://schemas.microsoft.com/office/drawing/2014/main" id="{6125695C-D10A-A2D6-5369-255DD0E040A7}"/>
              </a:ext>
            </a:extLst>
          </p:cNvPr>
          <p:cNvPicPr>
            <a:picLocks noChangeAspect="1"/>
          </p:cNvPicPr>
          <p:nvPr/>
        </p:nvPicPr>
        <p:blipFill>
          <a:blip r:embed="rId2"/>
          <a:stretch>
            <a:fillRect/>
          </a:stretch>
        </p:blipFill>
        <p:spPr>
          <a:xfrm>
            <a:off x="1033153" y="2475005"/>
            <a:ext cx="3207907" cy="4277210"/>
          </a:xfrm>
          <a:prstGeom prst="rect">
            <a:avLst/>
          </a:prstGeom>
        </p:spPr>
      </p:pic>
      <p:sp>
        <p:nvSpPr>
          <p:cNvPr id="8" name="Platshållare för innehåll 7">
            <a:extLst>
              <a:ext uri="{FF2B5EF4-FFF2-40B4-BE49-F238E27FC236}">
                <a16:creationId xmlns:a16="http://schemas.microsoft.com/office/drawing/2014/main" id="{59EF84A9-92E8-2173-785F-F54A17A596D4}"/>
              </a:ext>
            </a:extLst>
          </p:cNvPr>
          <p:cNvSpPr>
            <a:spLocks noGrp="1"/>
          </p:cNvSpPr>
          <p:nvPr>
            <p:ph idx="1"/>
          </p:nvPr>
        </p:nvSpPr>
        <p:spPr/>
        <p:txBody>
          <a:bodyPr/>
          <a:lstStyle/>
          <a:p>
            <a:pPr marL="0" indent="0">
              <a:buNone/>
            </a:pPr>
            <a:endParaRPr lang="sv-SE"/>
          </a:p>
        </p:txBody>
      </p:sp>
      <p:sp>
        <p:nvSpPr>
          <p:cNvPr id="9" name="textruta 8">
            <a:extLst>
              <a:ext uri="{FF2B5EF4-FFF2-40B4-BE49-F238E27FC236}">
                <a16:creationId xmlns:a16="http://schemas.microsoft.com/office/drawing/2014/main" id="{26AD0C81-7759-013F-7670-CA1D16A58C42}"/>
              </a:ext>
            </a:extLst>
          </p:cNvPr>
          <p:cNvSpPr txBox="1"/>
          <p:nvPr/>
        </p:nvSpPr>
        <p:spPr>
          <a:xfrm>
            <a:off x="4441371" y="1260000"/>
            <a:ext cx="6305798" cy="5078313"/>
          </a:xfrm>
          <a:prstGeom prst="rect">
            <a:avLst/>
          </a:prstGeom>
          <a:noFill/>
        </p:spPr>
        <p:txBody>
          <a:bodyPr wrap="square" rtlCol="0">
            <a:spAutoFit/>
          </a:bodyPr>
          <a:lstStyle/>
          <a:p>
            <a:pPr marL="285750" indent="-285750">
              <a:buFont typeface="Arial" panose="020B0604020202020204" pitchFamily="34" charset="0"/>
              <a:buChar char="•"/>
            </a:pPr>
            <a:endParaRPr lang="sv-SE"/>
          </a:p>
          <a:p>
            <a:pPr marL="285750" indent="-285750">
              <a:buFont typeface="Arial" panose="020B0604020202020204" pitchFamily="34" charset="0"/>
              <a:buChar char="•"/>
            </a:pPr>
            <a:r>
              <a:rPr lang="sv-SE"/>
              <a:t>Marginaliserade grupper läser tillsammans med socionomstudenter i sex veckor, 7,5 poäng.</a:t>
            </a:r>
          </a:p>
          <a:p>
            <a:pPr marL="285750" indent="-285750">
              <a:buFont typeface="Arial" panose="020B0604020202020204" pitchFamily="34" charset="0"/>
              <a:buChar char="•"/>
            </a:pPr>
            <a:endParaRPr lang="sv-SE"/>
          </a:p>
          <a:p>
            <a:pPr marL="285750" indent="-285750">
              <a:buFont typeface="Arial" panose="020B0604020202020204" pitchFamily="34" charset="0"/>
              <a:buChar char="•"/>
            </a:pPr>
            <a:r>
              <a:rPr lang="sv-SE"/>
              <a:t>Dom delar sina erfarenheter med varandra och utvecklar samhällsförbättrande projektidéer tillsammans.</a:t>
            </a:r>
          </a:p>
          <a:p>
            <a:endParaRPr lang="sv-SE"/>
          </a:p>
          <a:p>
            <a:pPr marL="285750" indent="-285750">
              <a:buFont typeface="Arial" panose="020B0604020202020204" pitchFamily="34" charset="0"/>
              <a:buChar char="•"/>
            </a:pPr>
            <a:r>
              <a:rPr lang="sv-SE"/>
              <a:t>De externa studenterna har erfarenheter av diskriminering och marginalisering orsakat av bland annat psykisk ohälsa, hemlöshet, missbruk, fattigdom, funktionshinder etc.</a:t>
            </a:r>
          </a:p>
          <a:p>
            <a:endParaRPr lang="sv-SE"/>
          </a:p>
          <a:p>
            <a:pPr marL="285750" indent="-285750">
              <a:buFont typeface="Arial" panose="020B0604020202020204" pitchFamily="34" charset="0"/>
              <a:buChar char="•"/>
            </a:pPr>
            <a:r>
              <a:rPr lang="sv-SE"/>
              <a:t>350 externa studenter, 750 socionomstudenter</a:t>
            </a:r>
          </a:p>
          <a:p>
            <a:r>
              <a:rPr lang="sv-SE"/>
              <a:t> </a:t>
            </a:r>
          </a:p>
          <a:p>
            <a:pPr marL="285750" indent="-285750">
              <a:buFont typeface="Arial" panose="020B0604020202020204" pitchFamily="34" charset="0"/>
              <a:buChar char="•"/>
            </a:pPr>
            <a:r>
              <a:rPr lang="sv-SE"/>
              <a:t>Ömsesidighet och gemensamt utvecklingsarbete.</a:t>
            </a:r>
            <a:br>
              <a:rPr lang="sv-SE"/>
            </a:br>
            <a:endParaRPr lang="sv-SE"/>
          </a:p>
          <a:p>
            <a:pPr marL="285750" indent="-285750">
              <a:buFont typeface="Arial" panose="020B0604020202020204" pitchFamily="34" charset="0"/>
              <a:buChar char="•"/>
            </a:pPr>
            <a:r>
              <a:rPr lang="sv-SE"/>
              <a:t>Utgångspunkten för förändringsarbetet är deltagarnas erfarenheter.</a:t>
            </a:r>
          </a:p>
          <a:p>
            <a:endParaRPr lang="sv-SE"/>
          </a:p>
        </p:txBody>
      </p:sp>
    </p:spTree>
    <p:extLst>
      <p:ext uri="{BB962C8B-B14F-4D97-AF65-F5344CB8AC3E}">
        <p14:creationId xmlns:p14="http://schemas.microsoft.com/office/powerpoint/2010/main" val="16329750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7D161BF-FEC0-C24C-904D-60EB81264676}"/>
              </a:ext>
            </a:extLst>
          </p:cNvPr>
          <p:cNvPicPr>
            <a:picLocks noGrp="1" noChangeAspect="1"/>
          </p:cNvPicPr>
          <p:nvPr>
            <p:ph type="pic" sz="quarter" idx="13"/>
          </p:nvPr>
        </p:nvPicPr>
        <p:blipFill rotWithShape="1">
          <a:blip r:embed="rId2"/>
          <a:srcRect t="13413" b="13413"/>
          <a:stretch/>
        </p:blipFill>
        <p:spPr>
          <a:xfrm>
            <a:off x="192087" y="285432"/>
            <a:ext cx="11807825" cy="6480175"/>
          </a:xfrm>
        </p:spPr>
      </p:pic>
      <p:sp>
        <p:nvSpPr>
          <p:cNvPr id="2" name="Title 1">
            <a:extLst>
              <a:ext uri="{FF2B5EF4-FFF2-40B4-BE49-F238E27FC236}">
                <a16:creationId xmlns:a16="http://schemas.microsoft.com/office/drawing/2014/main" id="{657EF4E5-61B4-DAFD-68FC-848BC7FD359D}"/>
              </a:ext>
            </a:extLst>
          </p:cNvPr>
          <p:cNvSpPr>
            <a:spLocks noGrp="1"/>
          </p:cNvSpPr>
          <p:nvPr>
            <p:ph type="ctrTitle"/>
          </p:nvPr>
        </p:nvSpPr>
        <p:spPr>
          <a:xfrm>
            <a:off x="192087" y="4542782"/>
            <a:ext cx="11807825" cy="2222825"/>
          </a:xfrm>
        </p:spPr>
        <p:txBody>
          <a:bodyPr/>
          <a:lstStyle/>
          <a:p>
            <a:r>
              <a:rPr lang="sv-SE" sz="5400"/>
              <a:t>Fördomar kategorisering och stigmatisering</a:t>
            </a:r>
            <a:endParaRPr lang="en-SE" sz="5400"/>
          </a:p>
        </p:txBody>
      </p:sp>
      <p:sp>
        <p:nvSpPr>
          <p:cNvPr id="7" name="Subtitle 6">
            <a:extLst>
              <a:ext uri="{FF2B5EF4-FFF2-40B4-BE49-F238E27FC236}">
                <a16:creationId xmlns:a16="http://schemas.microsoft.com/office/drawing/2014/main" id="{D8AD4A80-FC4C-D828-7F3E-7DBB7E1CC313}"/>
              </a:ext>
            </a:extLst>
          </p:cNvPr>
          <p:cNvSpPr>
            <a:spLocks noGrp="1"/>
          </p:cNvSpPr>
          <p:nvPr>
            <p:ph type="subTitle" idx="1"/>
          </p:nvPr>
        </p:nvSpPr>
        <p:spPr>
          <a:xfrm>
            <a:off x="192087" y="5587200"/>
            <a:ext cx="11807825" cy="1044132"/>
          </a:xfrm>
        </p:spPr>
        <p:txBody>
          <a:bodyPr/>
          <a:lstStyle/>
          <a:p>
            <a:br>
              <a:rPr lang="sv-SE"/>
            </a:br>
            <a:r>
              <a:rPr lang="sv-SE"/>
              <a:t>Det är viktigt att förstå mekanismerna</a:t>
            </a:r>
            <a:endParaRPr lang="en-SE"/>
          </a:p>
        </p:txBody>
      </p:sp>
    </p:spTree>
    <p:extLst>
      <p:ext uri="{BB962C8B-B14F-4D97-AF65-F5344CB8AC3E}">
        <p14:creationId xmlns:p14="http://schemas.microsoft.com/office/powerpoint/2010/main" val="35318458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2202561" y="317151"/>
            <a:ext cx="7729728" cy="1188720"/>
          </a:xfrm>
        </p:spPr>
        <p:txBody>
          <a:bodyPr>
            <a:normAutofit/>
          </a:bodyPr>
          <a:lstStyle/>
          <a:p>
            <a:r>
              <a:rPr lang="sv-SE"/>
              <a:t>Axel </a:t>
            </a:r>
            <a:r>
              <a:rPr lang="sv-SE" err="1"/>
              <a:t>Honneths</a:t>
            </a:r>
            <a:r>
              <a:rPr lang="sv-SE"/>
              <a:t> erkännandeteori</a:t>
            </a:r>
          </a:p>
        </p:txBody>
      </p:sp>
      <p:sp>
        <p:nvSpPr>
          <p:cNvPr id="3" name="Platshållare för innehåll 2"/>
          <p:cNvSpPr>
            <a:spLocks noGrp="1"/>
          </p:cNvSpPr>
          <p:nvPr>
            <p:ph idx="1"/>
          </p:nvPr>
        </p:nvSpPr>
        <p:spPr>
          <a:xfrm>
            <a:off x="2202561" y="3490475"/>
            <a:ext cx="7729728" cy="3101983"/>
          </a:xfrm>
        </p:spPr>
        <p:txBody>
          <a:bodyPr/>
          <a:lstStyle/>
          <a:p>
            <a:r>
              <a:rPr lang="sv-SE"/>
              <a:t> </a:t>
            </a:r>
          </a:p>
        </p:txBody>
      </p:sp>
      <p:grpSp>
        <p:nvGrpSpPr>
          <p:cNvPr id="4" name="Group 1"/>
          <p:cNvGrpSpPr>
            <a:grpSpLocks noChangeAspect="1"/>
          </p:cNvGrpSpPr>
          <p:nvPr/>
        </p:nvGrpSpPr>
        <p:grpSpPr bwMode="auto">
          <a:xfrm>
            <a:off x="2422370" y="2207941"/>
            <a:ext cx="6826622" cy="3396244"/>
            <a:chOff x="2205" y="3820"/>
            <a:chExt cx="7200" cy="3581"/>
          </a:xfrm>
        </p:grpSpPr>
        <p:sp>
          <p:nvSpPr>
            <p:cNvPr id="5" name="AutoShape 19"/>
            <p:cNvSpPr>
              <a:spLocks noChangeAspect="1" noChangeArrowheads="1"/>
            </p:cNvSpPr>
            <p:nvPr/>
          </p:nvSpPr>
          <p:spPr bwMode="auto">
            <a:xfrm>
              <a:off x="2205" y="3820"/>
              <a:ext cx="7200" cy="3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sv-SE">
                <a:latin typeface="Georgia" charset="0"/>
              </a:endParaRPr>
            </a:p>
          </p:txBody>
        </p:sp>
        <p:sp>
          <p:nvSpPr>
            <p:cNvPr id="6" name="Rectangle 18"/>
            <p:cNvSpPr>
              <a:spLocks noChangeArrowheads="1"/>
            </p:cNvSpPr>
            <p:nvPr/>
          </p:nvSpPr>
          <p:spPr bwMode="auto">
            <a:xfrm>
              <a:off x="2925" y="3987"/>
              <a:ext cx="1296" cy="720"/>
            </a:xfrm>
            <a:prstGeom prst="rect">
              <a:avLst/>
            </a:prstGeom>
            <a:solidFill>
              <a:srgbClr val="FFFFFF"/>
            </a:solidFill>
            <a:ln w="9525">
              <a:solidFill>
                <a:srgbClr val="000000"/>
              </a:solidFill>
              <a:miter lim="800000"/>
              <a:headEnd/>
              <a:tailEnd/>
            </a:ln>
          </p:spPr>
          <p:txBody>
            <a:bodyPr/>
            <a:lstStyle/>
            <a:p>
              <a:r>
                <a:rPr lang="sv-SE" sz="900">
                  <a:ea typeface="Calibri" charset="0"/>
                  <a:cs typeface="Times New Roman" charset="0"/>
                </a:rPr>
                <a:t>Erkännande genom primärrelationer</a:t>
              </a:r>
              <a:endParaRPr lang="sv-SE">
                <a:ea typeface="Calibri" charset="0"/>
                <a:cs typeface="Times New Roman" charset="0"/>
              </a:endParaRPr>
            </a:p>
          </p:txBody>
        </p:sp>
        <p:sp>
          <p:nvSpPr>
            <p:cNvPr id="7" name="Rectangle 17"/>
            <p:cNvSpPr>
              <a:spLocks noChangeArrowheads="1"/>
            </p:cNvSpPr>
            <p:nvPr/>
          </p:nvSpPr>
          <p:spPr bwMode="auto">
            <a:xfrm>
              <a:off x="5085" y="3987"/>
              <a:ext cx="1296" cy="720"/>
            </a:xfrm>
            <a:prstGeom prst="rect">
              <a:avLst/>
            </a:prstGeom>
            <a:solidFill>
              <a:srgbClr val="FFFFFF"/>
            </a:solidFill>
            <a:ln w="9525">
              <a:solidFill>
                <a:srgbClr val="000000"/>
              </a:solidFill>
              <a:miter lim="800000"/>
              <a:headEnd/>
              <a:tailEnd/>
            </a:ln>
          </p:spPr>
          <p:txBody>
            <a:bodyPr/>
            <a:lstStyle/>
            <a:p>
              <a:r>
                <a:rPr lang="sv-SE" sz="1000">
                  <a:ea typeface="Calibri" charset="0"/>
                  <a:cs typeface="Times New Roman" charset="0"/>
                </a:rPr>
                <a:t>Rättsligt Erkännande</a:t>
              </a:r>
              <a:endParaRPr lang="sv-SE">
                <a:ea typeface="Calibri" charset="0"/>
                <a:cs typeface="Times New Roman" charset="0"/>
              </a:endParaRPr>
            </a:p>
          </p:txBody>
        </p:sp>
        <p:sp>
          <p:nvSpPr>
            <p:cNvPr id="8" name="Rectangle 16"/>
            <p:cNvSpPr>
              <a:spLocks noChangeArrowheads="1"/>
            </p:cNvSpPr>
            <p:nvPr/>
          </p:nvSpPr>
          <p:spPr bwMode="auto">
            <a:xfrm>
              <a:off x="7245" y="3987"/>
              <a:ext cx="1296" cy="720"/>
            </a:xfrm>
            <a:prstGeom prst="rect">
              <a:avLst/>
            </a:prstGeom>
            <a:solidFill>
              <a:srgbClr val="FFFFFF"/>
            </a:solidFill>
            <a:ln w="9525">
              <a:solidFill>
                <a:srgbClr val="000000"/>
              </a:solidFill>
              <a:miter lim="800000"/>
              <a:headEnd/>
              <a:tailEnd/>
            </a:ln>
          </p:spPr>
          <p:txBody>
            <a:bodyPr/>
            <a:lstStyle/>
            <a:p>
              <a:r>
                <a:rPr lang="sv-SE" sz="1100">
                  <a:ea typeface="Calibri" charset="0"/>
                  <a:cs typeface="Times New Roman" charset="0"/>
                </a:rPr>
                <a:t>Social uppskattning</a:t>
              </a:r>
              <a:endParaRPr lang="sv-SE">
                <a:ea typeface="Calibri" charset="0"/>
                <a:cs typeface="Times New Roman" charset="0"/>
              </a:endParaRPr>
            </a:p>
          </p:txBody>
        </p:sp>
        <p:sp>
          <p:nvSpPr>
            <p:cNvPr id="9" name="Rectangle 15"/>
            <p:cNvSpPr>
              <a:spLocks noChangeArrowheads="1"/>
            </p:cNvSpPr>
            <p:nvPr/>
          </p:nvSpPr>
          <p:spPr bwMode="auto">
            <a:xfrm>
              <a:off x="2781" y="4995"/>
              <a:ext cx="1728" cy="432"/>
            </a:xfrm>
            <a:prstGeom prst="rect">
              <a:avLst/>
            </a:prstGeom>
            <a:solidFill>
              <a:srgbClr val="FFFFFF"/>
            </a:solidFill>
            <a:ln w="9525">
              <a:solidFill>
                <a:srgbClr val="000000"/>
              </a:solidFill>
              <a:miter lim="800000"/>
              <a:headEnd/>
              <a:tailEnd/>
            </a:ln>
          </p:spPr>
          <p:txBody>
            <a:bodyPr/>
            <a:lstStyle/>
            <a:p>
              <a:r>
                <a:rPr lang="sv-SE" sz="1100">
                  <a:ea typeface="Calibri" charset="0"/>
                  <a:cs typeface="Times New Roman" charset="0"/>
                </a:rPr>
                <a:t>Självförtroende</a:t>
              </a:r>
              <a:endParaRPr lang="sv-SE">
                <a:ea typeface="Calibri" charset="0"/>
                <a:cs typeface="Times New Roman" charset="0"/>
              </a:endParaRPr>
            </a:p>
          </p:txBody>
        </p:sp>
        <p:sp>
          <p:nvSpPr>
            <p:cNvPr id="10" name="Rectangle 14"/>
            <p:cNvSpPr>
              <a:spLocks noChangeArrowheads="1"/>
            </p:cNvSpPr>
            <p:nvPr/>
          </p:nvSpPr>
          <p:spPr bwMode="auto">
            <a:xfrm>
              <a:off x="4797" y="4995"/>
              <a:ext cx="1728" cy="432"/>
            </a:xfrm>
            <a:prstGeom prst="rect">
              <a:avLst/>
            </a:prstGeom>
            <a:solidFill>
              <a:srgbClr val="FFFFFF"/>
            </a:solidFill>
            <a:ln w="9525">
              <a:solidFill>
                <a:srgbClr val="000000"/>
              </a:solidFill>
              <a:miter lim="800000"/>
              <a:headEnd/>
              <a:tailEnd/>
            </a:ln>
          </p:spPr>
          <p:txBody>
            <a:bodyPr/>
            <a:lstStyle/>
            <a:p>
              <a:r>
                <a:rPr lang="sv-SE" sz="1100">
                  <a:ea typeface="Calibri" charset="0"/>
                  <a:cs typeface="Times New Roman" charset="0"/>
                </a:rPr>
                <a:t>Självaktning	</a:t>
              </a:r>
              <a:endParaRPr lang="sv-SE">
                <a:ea typeface="Calibri" charset="0"/>
                <a:cs typeface="Times New Roman" charset="0"/>
              </a:endParaRPr>
            </a:p>
          </p:txBody>
        </p:sp>
        <p:sp>
          <p:nvSpPr>
            <p:cNvPr id="11" name="Rectangle 13"/>
            <p:cNvSpPr>
              <a:spLocks noChangeArrowheads="1"/>
            </p:cNvSpPr>
            <p:nvPr/>
          </p:nvSpPr>
          <p:spPr bwMode="auto">
            <a:xfrm>
              <a:off x="7101" y="4995"/>
              <a:ext cx="1728" cy="432"/>
            </a:xfrm>
            <a:prstGeom prst="rect">
              <a:avLst/>
            </a:prstGeom>
            <a:solidFill>
              <a:srgbClr val="FFFFFF"/>
            </a:solidFill>
            <a:ln w="9525">
              <a:solidFill>
                <a:srgbClr val="000000"/>
              </a:solidFill>
              <a:miter lim="800000"/>
              <a:headEnd/>
              <a:tailEnd/>
            </a:ln>
          </p:spPr>
          <p:txBody>
            <a:bodyPr/>
            <a:lstStyle/>
            <a:p>
              <a:r>
                <a:rPr lang="sv-SE" sz="1100">
                  <a:ea typeface="Calibri" charset="0"/>
                  <a:cs typeface="Times New Roman" charset="0"/>
                </a:rPr>
                <a:t>Självkänsla</a:t>
              </a:r>
              <a:endParaRPr lang="sv-SE">
                <a:ea typeface="Calibri" charset="0"/>
                <a:cs typeface="Times New Roman" charset="0"/>
              </a:endParaRPr>
            </a:p>
          </p:txBody>
        </p:sp>
        <p:sp>
          <p:nvSpPr>
            <p:cNvPr id="12" name="Rectangle 12"/>
            <p:cNvSpPr>
              <a:spLocks noChangeArrowheads="1"/>
            </p:cNvSpPr>
            <p:nvPr/>
          </p:nvSpPr>
          <p:spPr bwMode="auto">
            <a:xfrm>
              <a:off x="4797" y="5859"/>
              <a:ext cx="1728" cy="432"/>
            </a:xfrm>
            <a:prstGeom prst="rect">
              <a:avLst/>
            </a:prstGeom>
            <a:solidFill>
              <a:srgbClr val="FFFFFF"/>
            </a:solidFill>
            <a:ln w="9525">
              <a:solidFill>
                <a:srgbClr val="000000"/>
              </a:solidFill>
              <a:miter lim="800000"/>
              <a:headEnd/>
              <a:tailEnd/>
            </a:ln>
          </p:spPr>
          <p:txBody>
            <a:bodyPr/>
            <a:lstStyle/>
            <a:p>
              <a:r>
                <a:rPr lang="sv-SE" sz="1100">
                  <a:ea typeface="Calibri" charset="0"/>
                  <a:cs typeface="Times New Roman" charset="0"/>
                </a:rPr>
                <a:t>Personlig Identitet</a:t>
              </a:r>
              <a:endParaRPr lang="sv-SE">
                <a:ea typeface="Calibri" charset="0"/>
                <a:cs typeface="Times New Roman" charset="0"/>
              </a:endParaRPr>
            </a:p>
          </p:txBody>
        </p:sp>
        <p:sp>
          <p:nvSpPr>
            <p:cNvPr id="13" name="Rectangle 11"/>
            <p:cNvSpPr>
              <a:spLocks noChangeArrowheads="1"/>
            </p:cNvSpPr>
            <p:nvPr/>
          </p:nvSpPr>
          <p:spPr bwMode="auto">
            <a:xfrm>
              <a:off x="4365" y="6723"/>
              <a:ext cx="2448" cy="432"/>
            </a:xfrm>
            <a:prstGeom prst="rect">
              <a:avLst/>
            </a:prstGeom>
            <a:solidFill>
              <a:srgbClr val="FFFFFF"/>
            </a:solidFill>
            <a:ln w="9525">
              <a:solidFill>
                <a:srgbClr val="000000"/>
              </a:solidFill>
              <a:miter lim="800000"/>
              <a:headEnd/>
              <a:tailEnd/>
            </a:ln>
          </p:spPr>
          <p:txBody>
            <a:bodyPr/>
            <a:lstStyle/>
            <a:p>
              <a:r>
                <a:rPr lang="sv-SE" sz="1100">
                  <a:ea typeface="Calibri" charset="0"/>
                  <a:cs typeface="Times New Roman" charset="0"/>
                </a:rPr>
                <a:t>Individuellt självförverkligande</a:t>
              </a:r>
              <a:endParaRPr lang="sv-SE">
                <a:ea typeface="Calibri" charset="0"/>
                <a:cs typeface="Times New Roman" charset="0"/>
              </a:endParaRPr>
            </a:p>
          </p:txBody>
        </p:sp>
        <p:sp>
          <p:nvSpPr>
            <p:cNvPr id="14" name="Line 10"/>
            <p:cNvSpPr>
              <a:spLocks noChangeShapeType="1"/>
            </p:cNvSpPr>
            <p:nvPr/>
          </p:nvSpPr>
          <p:spPr bwMode="auto">
            <a:xfrm>
              <a:off x="3645" y="4707"/>
              <a:ext cx="0" cy="14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sv-SE"/>
            </a:p>
          </p:txBody>
        </p:sp>
        <p:sp>
          <p:nvSpPr>
            <p:cNvPr id="15" name="Line 9"/>
            <p:cNvSpPr>
              <a:spLocks noChangeShapeType="1"/>
            </p:cNvSpPr>
            <p:nvPr/>
          </p:nvSpPr>
          <p:spPr bwMode="auto">
            <a:xfrm>
              <a:off x="5661" y="4707"/>
              <a:ext cx="0" cy="14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sv-SE"/>
            </a:p>
          </p:txBody>
        </p:sp>
        <p:sp>
          <p:nvSpPr>
            <p:cNvPr id="16" name="Line 8"/>
            <p:cNvSpPr>
              <a:spLocks noChangeShapeType="1"/>
            </p:cNvSpPr>
            <p:nvPr/>
          </p:nvSpPr>
          <p:spPr bwMode="auto">
            <a:xfrm>
              <a:off x="7821" y="4707"/>
              <a:ext cx="0" cy="14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sv-SE"/>
            </a:p>
          </p:txBody>
        </p:sp>
        <p:sp>
          <p:nvSpPr>
            <p:cNvPr id="17" name="Line 7"/>
            <p:cNvSpPr>
              <a:spLocks noChangeShapeType="1"/>
            </p:cNvSpPr>
            <p:nvPr/>
          </p:nvSpPr>
          <p:spPr bwMode="auto">
            <a:xfrm>
              <a:off x="3645" y="5571"/>
              <a:ext cx="432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sv-SE"/>
            </a:p>
          </p:txBody>
        </p:sp>
        <p:sp>
          <p:nvSpPr>
            <p:cNvPr id="18" name="Line 6"/>
            <p:cNvSpPr>
              <a:spLocks noChangeShapeType="1"/>
            </p:cNvSpPr>
            <p:nvPr/>
          </p:nvSpPr>
          <p:spPr bwMode="auto">
            <a:xfrm>
              <a:off x="3645" y="5427"/>
              <a:ext cx="0" cy="14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sv-SE"/>
            </a:p>
          </p:txBody>
        </p:sp>
        <p:sp>
          <p:nvSpPr>
            <p:cNvPr id="19" name="Line 5"/>
            <p:cNvSpPr>
              <a:spLocks noChangeShapeType="1"/>
            </p:cNvSpPr>
            <p:nvPr/>
          </p:nvSpPr>
          <p:spPr bwMode="auto">
            <a:xfrm>
              <a:off x="5661" y="5427"/>
              <a:ext cx="0" cy="14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sv-SE"/>
            </a:p>
          </p:txBody>
        </p:sp>
        <p:sp>
          <p:nvSpPr>
            <p:cNvPr id="20" name="Line 4"/>
            <p:cNvSpPr>
              <a:spLocks noChangeShapeType="1"/>
            </p:cNvSpPr>
            <p:nvPr/>
          </p:nvSpPr>
          <p:spPr bwMode="auto">
            <a:xfrm>
              <a:off x="7965" y="5427"/>
              <a:ext cx="0" cy="14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sv-SE"/>
            </a:p>
          </p:txBody>
        </p:sp>
        <p:sp>
          <p:nvSpPr>
            <p:cNvPr id="21" name="Line 3"/>
            <p:cNvSpPr>
              <a:spLocks noChangeShapeType="1"/>
            </p:cNvSpPr>
            <p:nvPr/>
          </p:nvSpPr>
          <p:spPr bwMode="auto">
            <a:xfrm>
              <a:off x="5661" y="5571"/>
              <a:ext cx="0" cy="14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sv-SE"/>
            </a:p>
          </p:txBody>
        </p:sp>
        <p:sp>
          <p:nvSpPr>
            <p:cNvPr id="22" name="Line 2"/>
            <p:cNvSpPr>
              <a:spLocks noChangeShapeType="1"/>
            </p:cNvSpPr>
            <p:nvPr/>
          </p:nvSpPr>
          <p:spPr bwMode="auto">
            <a:xfrm>
              <a:off x="5661" y="6291"/>
              <a:ext cx="0" cy="2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sv-SE"/>
            </a:p>
          </p:txBody>
        </p:sp>
      </p:grpSp>
    </p:spTree>
    <p:extLst>
      <p:ext uri="{BB962C8B-B14F-4D97-AF65-F5344CB8AC3E}">
        <p14:creationId xmlns:p14="http://schemas.microsoft.com/office/powerpoint/2010/main" val="17397723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p:cNvSpPr>
            <a:spLocks noGrp="1"/>
          </p:cNvSpPr>
          <p:nvPr>
            <p:ph type="title"/>
          </p:nvPr>
        </p:nvSpPr>
        <p:spPr>
          <a:xfrm>
            <a:off x="2231136" y="407131"/>
            <a:ext cx="7729728" cy="1188720"/>
          </a:xfrm>
        </p:spPr>
        <p:txBody>
          <a:bodyPr>
            <a:normAutofit fontScale="90000"/>
          </a:bodyPr>
          <a:lstStyle/>
          <a:p>
            <a:r>
              <a:rPr lang="sv-SE"/>
              <a:t>Vilka roller får människorna vi möter i våra praktiker?</a:t>
            </a:r>
          </a:p>
        </p:txBody>
      </p:sp>
      <p:graphicFrame>
        <p:nvGraphicFramePr>
          <p:cNvPr id="4" name="Platshållare för innehåll 3"/>
          <p:cNvGraphicFramePr>
            <a:graphicFrameLocks noGrp="1"/>
          </p:cNvGraphicFramePr>
          <p:nvPr>
            <p:ph idx="1"/>
          </p:nvPr>
        </p:nvGraphicFramePr>
        <p:xfrm>
          <a:off x="1900317" y="1687523"/>
          <a:ext cx="8391366" cy="5172406"/>
        </p:xfrm>
        <a:graphic>
          <a:graphicData uri="http://schemas.openxmlformats.org/drawingml/2006/table">
            <a:tbl>
              <a:tblPr firstRow="1" bandRow="1">
                <a:tableStyleId>{5C22544A-7EE6-4342-B048-85BDC9FD1C3A}</a:tableStyleId>
              </a:tblPr>
              <a:tblGrid>
                <a:gridCol w="4195683">
                  <a:extLst>
                    <a:ext uri="{9D8B030D-6E8A-4147-A177-3AD203B41FA5}">
                      <a16:colId xmlns:a16="http://schemas.microsoft.com/office/drawing/2014/main" val="20000"/>
                    </a:ext>
                  </a:extLst>
                </a:gridCol>
                <a:gridCol w="4195683">
                  <a:extLst>
                    <a:ext uri="{9D8B030D-6E8A-4147-A177-3AD203B41FA5}">
                      <a16:colId xmlns:a16="http://schemas.microsoft.com/office/drawing/2014/main" val="20001"/>
                    </a:ext>
                  </a:extLst>
                </a:gridCol>
              </a:tblGrid>
              <a:tr h="412366">
                <a:tc>
                  <a:txBody>
                    <a:bodyPr/>
                    <a:lstStyle/>
                    <a:p>
                      <a:pPr algn="ctr"/>
                      <a:r>
                        <a:rPr lang="en-GB" sz="1400" noProof="0"/>
                        <a:t>Roll</a:t>
                      </a:r>
                    </a:p>
                  </a:txBody>
                  <a:tcPr/>
                </a:tc>
                <a:tc>
                  <a:txBody>
                    <a:bodyPr/>
                    <a:lstStyle/>
                    <a:p>
                      <a:pPr algn="ctr"/>
                      <a:r>
                        <a:rPr lang="en-GB" sz="1400" noProof="0" err="1"/>
                        <a:t>Exempel</a:t>
                      </a:r>
                      <a:r>
                        <a:rPr lang="en-GB" sz="1400" baseline="0" noProof="0"/>
                        <a:t> </a:t>
                      </a:r>
                      <a:r>
                        <a:rPr lang="en-GB" sz="1400" baseline="0" noProof="0" err="1"/>
                        <a:t>på</a:t>
                      </a:r>
                      <a:r>
                        <a:rPr lang="en-GB" sz="1400" baseline="0" noProof="0"/>
                        <a:t> organisation</a:t>
                      </a:r>
                      <a:endParaRPr lang="en-GB" sz="1400" noProof="0"/>
                    </a:p>
                  </a:txBody>
                  <a:tcPr/>
                </a:tc>
                <a:extLst>
                  <a:ext uri="{0D108BD9-81ED-4DB2-BD59-A6C34878D82A}">
                    <a16:rowId xmlns:a16="http://schemas.microsoft.com/office/drawing/2014/main" val="10000"/>
                  </a:ext>
                </a:extLst>
              </a:tr>
              <a:tr h="412366">
                <a:tc>
                  <a:txBody>
                    <a:bodyPr/>
                    <a:lstStyle/>
                    <a:p>
                      <a:pPr algn="ctr"/>
                      <a:r>
                        <a:rPr lang="en-GB" sz="1400" noProof="0" err="1"/>
                        <a:t>Brukare</a:t>
                      </a:r>
                      <a:endParaRPr lang="en-GB" sz="1400" noProof="0"/>
                    </a:p>
                  </a:txBody>
                  <a:tcPr/>
                </a:tc>
                <a:tc>
                  <a:txBody>
                    <a:bodyPr/>
                    <a:lstStyle/>
                    <a:p>
                      <a:pPr algn="ctr"/>
                      <a:r>
                        <a:rPr lang="en-GB" sz="1400" noProof="0" err="1"/>
                        <a:t>Brukarråd</a:t>
                      </a:r>
                      <a:endParaRPr lang="en-GB" sz="1400" noProof="0"/>
                    </a:p>
                  </a:txBody>
                  <a:tcPr/>
                </a:tc>
                <a:extLst>
                  <a:ext uri="{0D108BD9-81ED-4DB2-BD59-A6C34878D82A}">
                    <a16:rowId xmlns:a16="http://schemas.microsoft.com/office/drawing/2014/main" val="10001"/>
                  </a:ext>
                </a:extLst>
              </a:tr>
              <a:tr h="412366">
                <a:tc>
                  <a:txBody>
                    <a:bodyPr/>
                    <a:lstStyle/>
                    <a:p>
                      <a:pPr algn="ctr"/>
                      <a:r>
                        <a:rPr lang="en-GB" sz="1400" noProof="0" err="1"/>
                        <a:t>Klient</a:t>
                      </a:r>
                      <a:endParaRPr lang="en-GB" sz="1400" noProof="0"/>
                    </a:p>
                  </a:txBody>
                  <a:tcPr/>
                </a:tc>
                <a:tc>
                  <a:txBody>
                    <a:bodyPr/>
                    <a:lstStyle/>
                    <a:p>
                      <a:pPr algn="ctr"/>
                      <a:r>
                        <a:rPr lang="en-GB" sz="1400" noProof="0" err="1"/>
                        <a:t>Socialtjänsten</a:t>
                      </a:r>
                      <a:endParaRPr lang="en-GB" sz="1400" noProof="0"/>
                    </a:p>
                  </a:txBody>
                  <a:tcPr/>
                </a:tc>
                <a:extLst>
                  <a:ext uri="{0D108BD9-81ED-4DB2-BD59-A6C34878D82A}">
                    <a16:rowId xmlns:a16="http://schemas.microsoft.com/office/drawing/2014/main" val="10002"/>
                  </a:ext>
                </a:extLst>
              </a:tr>
              <a:tr h="412366">
                <a:tc>
                  <a:txBody>
                    <a:bodyPr/>
                    <a:lstStyle/>
                    <a:p>
                      <a:pPr algn="ctr"/>
                      <a:r>
                        <a:rPr lang="en-GB" sz="1400" noProof="0"/>
                        <a:t>Patient</a:t>
                      </a:r>
                    </a:p>
                  </a:txBody>
                  <a:tcPr/>
                </a:tc>
                <a:tc>
                  <a:txBody>
                    <a:bodyPr/>
                    <a:lstStyle/>
                    <a:p>
                      <a:pPr algn="ctr"/>
                      <a:r>
                        <a:rPr lang="en-GB" sz="1400" noProof="0" err="1"/>
                        <a:t>Psykiatrin</a:t>
                      </a:r>
                      <a:endParaRPr lang="en-GB" sz="1400" noProof="0"/>
                    </a:p>
                  </a:txBody>
                  <a:tcPr/>
                </a:tc>
                <a:extLst>
                  <a:ext uri="{0D108BD9-81ED-4DB2-BD59-A6C34878D82A}">
                    <a16:rowId xmlns:a16="http://schemas.microsoft.com/office/drawing/2014/main" val="10003"/>
                  </a:ext>
                </a:extLst>
              </a:tr>
              <a:tr h="412366">
                <a:tc>
                  <a:txBody>
                    <a:bodyPr/>
                    <a:lstStyle/>
                    <a:p>
                      <a:pPr algn="ctr"/>
                      <a:r>
                        <a:rPr lang="en-GB" sz="1400" noProof="0" err="1"/>
                        <a:t>Medlem</a:t>
                      </a:r>
                      <a:endParaRPr lang="en-GB" sz="1400" noProof="0"/>
                    </a:p>
                  </a:txBody>
                  <a:tcPr/>
                </a:tc>
                <a:tc>
                  <a:txBody>
                    <a:bodyPr/>
                    <a:lstStyle/>
                    <a:p>
                      <a:pPr algn="ctr"/>
                      <a:r>
                        <a:rPr lang="en-GB" sz="1400" noProof="0" err="1"/>
                        <a:t>Fontänhusrörelsen</a:t>
                      </a:r>
                      <a:endParaRPr lang="en-GB" sz="1400" noProof="0"/>
                    </a:p>
                  </a:txBody>
                  <a:tcPr/>
                </a:tc>
                <a:extLst>
                  <a:ext uri="{0D108BD9-81ED-4DB2-BD59-A6C34878D82A}">
                    <a16:rowId xmlns:a16="http://schemas.microsoft.com/office/drawing/2014/main" val="10004"/>
                  </a:ext>
                </a:extLst>
              </a:tr>
              <a:tr h="412366">
                <a:tc>
                  <a:txBody>
                    <a:bodyPr/>
                    <a:lstStyle/>
                    <a:p>
                      <a:pPr algn="ctr"/>
                      <a:r>
                        <a:rPr lang="en-GB" sz="1400" noProof="0" err="1"/>
                        <a:t>Medarbetare</a:t>
                      </a:r>
                      <a:endParaRPr lang="en-GB" sz="1400" noProof="0"/>
                    </a:p>
                  </a:txBody>
                  <a:tcPr/>
                </a:tc>
                <a:tc>
                  <a:txBody>
                    <a:bodyPr/>
                    <a:lstStyle/>
                    <a:p>
                      <a:pPr algn="ctr"/>
                      <a:r>
                        <a:rPr lang="en-GB" sz="1400" noProof="0" err="1"/>
                        <a:t>Sociala</a:t>
                      </a:r>
                      <a:r>
                        <a:rPr lang="en-GB" sz="1400" noProof="0"/>
                        <a:t> </a:t>
                      </a:r>
                      <a:r>
                        <a:rPr lang="en-GB" sz="1400" noProof="0" err="1"/>
                        <a:t>företag</a:t>
                      </a:r>
                      <a:r>
                        <a:rPr lang="en-GB" sz="1400" noProof="0"/>
                        <a:t>, </a:t>
                      </a:r>
                      <a:r>
                        <a:rPr lang="en-GB" sz="1400" noProof="0" err="1"/>
                        <a:t>exempelvis</a:t>
                      </a:r>
                      <a:r>
                        <a:rPr lang="en-GB" sz="1400" noProof="0"/>
                        <a:t> </a:t>
                      </a:r>
                      <a:r>
                        <a:rPr lang="en-GB" sz="1400" noProof="0" err="1"/>
                        <a:t>Basta</a:t>
                      </a:r>
                      <a:endParaRPr lang="en-GB" sz="1400" noProof="0"/>
                    </a:p>
                  </a:txBody>
                  <a:tcPr/>
                </a:tc>
                <a:extLst>
                  <a:ext uri="{0D108BD9-81ED-4DB2-BD59-A6C34878D82A}">
                    <a16:rowId xmlns:a16="http://schemas.microsoft.com/office/drawing/2014/main" val="10005"/>
                  </a:ext>
                </a:extLst>
              </a:tr>
              <a:tr h="412366">
                <a:tc>
                  <a:txBody>
                    <a:bodyPr/>
                    <a:lstStyle/>
                    <a:p>
                      <a:pPr algn="ctr"/>
                      <a:r>
                        <a:rPr lang="en-GB" sz="1400" noProof="0"/>
                        <a:t>Partner</a:t>
                      </a:r>
                    </a:p>
                  </a:txBody>
                  <a:tcPr/>
                </a:tc>
                <a:tc>
                  <a:txBody>
                    <a:bodyPr/>
                    <a:lstStyle/>
                    <a:p>
                      <a:pPr algn="ctr"/>
                      <a:r>
                        <a:rPr lang="en-GB" sz="1400" noProof="0" err="1"/>
                        <a:t>Utvecklingsprojekt</a:t>
                      </a:r>
                      <a:r>
                        <a:rPr lang="en-GB" sz="1400" noProof="0"/>
                        <a:t>, </a:t>
                      </a:r>
                      <a:r>
                        <a:rPr lang="en-GB" sz="1400" noProof="0" err="1"/>
                        <a:t>samhällsarbete</a:t>
                      </a:r>
                      <a:endParaRPr lang="en-GB" sz="1400" noProof="0"/>
                    </a:p>
                  </a:txBody>
                  <a:tcPr/>
                </a:tc>
                <a:extLst>
                  <a:ext uri="{0D108BD9-81ED-4DB2-BD59-A6C34878D82A}">
                    <a16:rowId xmlns:a16="http://schemas.microsoft.com/office/drawing/2014/main" val="10006"/>
                  </a:ext>
                </a:extLst>
              </a:tr>
              <a:tr h="412366">
                <a:tc>
                  <a:txBody>
                    <a:bodyPr/>
                    <a:lstStyle/>
                    <a:p>
                      <a:pPr algn="ctr"/>
                      <a:r>
                        <a:rPr lang="en-GB" sz="1400" noProof="0" err="1"/>
                        <a:t>Granne</a:t>
                      </a:r>
                      <a:endParaRPr lang="en-GB" sz="1400" noProof="0"/>
                    </a:p>
                  </a:txBody>
                  <a:tcPr/>
                </a:tc>
                <a:tc>
                  <a:txBody>
                    <a:bodyPr/>
                    <a:lstStyle/>
                    <a:p>
                      <a:pPr algn="ctr"/>
                      <a:r>
                        <a:rPr lang="en-GB" sz="1400" noProof="0" err="1"/>
                        <a:t>Settlementrörelsen</a:t>
                      </a:r>
                      <a:endParaRPr lang="en-GB" sz="1400" noProof="0"/>
                    </a:p>
                  </a:txBody>
                  <a:tcPr/>
                </a:tc>
                <a:extLst>
                  <a:ext uri="{0D108BD9-81ED-4DB2-BD59-A6C34878D82A}">
                    <a16:rowId xmlns:a16="http://schemas.microsoft.com/office/drawing/2014/main" val="10007"/>
                  </a:ext>
                </a:extLst>
              </a:tr>
              <a:tr h="412366">
                <a:tc>
                  <a:txBody>
                    <a:bodyPr/>
                    <a:lstStyle/>
                    <a:p>
                      <a:pPr algn="ctr"/>
                      <a:r>
                        <a:rPr lang="en-GB" sz="1400" noProof="0" err="1"/>
                        <a:t>Brukarrevisor</a:t>
                      </a:r>
                      <a:endParaRPr lang="en-GB" sz="1400" noProof="0"/>
                    </a:p>
                  </a:txBody>
                  <a:tcPr/>
                </a:tc>
                <a:tc>
                  <a:txBody>
                    <a:bodyPr/>
                    <a:lstStyle/>
                    <a:p>
                      <a:pPr algn="ctr"/>
                      <a:r>
                        <a:rPr lang="en-GB" sz="1400" noProof="0" err="1"/>
                        <a:t>Brukarrevisioner</a:t>
                      </a:r>
                      <a:r>
                        <a:rPr lang="en-GB" sz="1400" noProof="0"/>
                        <a:t> </a:t>
                      </a:r>
                      <a:r>
                        <a:rPr lang="en-GB" sz="1400" noProof="0" err="1"/>
                        <a:t>inom</a:t>
                      </a:r>
                      <a:r>
                        <a:rPr lang="en-GB" sz="1400" noProof="0"/>
                        <a:t> </a:t>
                      </a:r>
                      <a:r>
                        <a:rPr lang="en-GB" sz="1400" noProof="0" err="1"/>
                        <a:t>Brukarkraft</a:t>
                      </a:r>
                      <a:endParaRPr lang="en-GB" sz="1400" noProof="0"/>
                    </a:p>
                  </a:txBody>
                  <a:tcPr/>
                </a:tc>
                <a:extLst>
                  <a:ext uri="{0D108BD9-81ED-4DB2-BD59-A6C34878D82A}">
                    <a16:rowId xmlns:a16="http://schemas.microsoft.com/office/drawing/2014/main" val="10008"/>
                  </a:ext>
                </a:extLst>
              </a:tr>
              <a:tr h="72959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noProof="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noProof="0"/>
                        <a:t>Student/ </a:t>
                      </a:r>
                      <a:r>
                        <a:rPr lang="en-GB" sz="1400" noProof="0" err="1"/>
                        <a:t>lärare</a:t>
                      </a:r>
                      <a:r>
                        <a:rPr lang="en-GB" sz="1400" noProof="0"/>
                        <a:t>/ </a:t>
                      </a:r>
                      <a:r>
                        <a:rPr lang="en-GB" sz="1400" noProof="0" err="1"/>
                        <a:t>handledare</a:t>
                      </a:r>
                      <a:endParaRPr lang="en-GB" sz="1400" noProof="0"/>
                    </a:p>
                    <a:p>
                      <a:pPr algn="ctr"/>
                      <a:endParaRPr lang="en-GB" sz="1400" noProof="0"/>
                    </a:p>
                  </a:txBody>
                  <a:tcPr/>
                </a:tc>
                <a:tc>
                  <a:txBody>
                    <a:bodyPr/>
                    <a:lstStyle/>
                    <a:p>
                      <a:pPr algn="ctr"/>
                      <a:endParaRPr lang="en-GB" sz="1400" noProof="0"/>
                    </a:p>
                    <a:p>
                      <a:pPr algn="ctr"/>
                      <a:r>
                        <a:rPr lang="en-GB" sz="1400" noProof="0" err="1"/>
                        <a:t>Socialhögskolan</a:t>
                      </a:r>
                      <a:r>
                        <a:rPr lang="en-GB" sz="1400" noProof="0"/>
                        <a:t> </a:t>
                      </a:r>
                      <a:r>
                        <a:rPr lang="en-GB" sz="1400" noProof="0" err="1"/>
                        <a:t>i</a:t>
                      </a:r>
                      <a:r>
                        <a:rPr lang="en-GB" sz="1400" noProof="0"/>
                        <a:t> Lund</a:t>
                      </a:r>
                    </a:p>
                  </a:txBody>
                  <a:tcPr/>
                </a:tc>
                <a:extLst>
                  <a:ext uri="{0D108BD9-81ED-4DB2-BD59-A6C34878D82A}">
                    <a16:rowId xmlns:a16="http://schemas.microsoft.com/office/drawing/2014/main" val="1655872649"/>
                  </a:ext>
                </a:extLst>
              </a:tr>
              <a:tr h="729592">
                <a:tc>
                  <a:txBody>
                    <a:bodyPr/>
                    <a:lstStyle/>
                    <a:p>
                      <a:pPr algn="ctr"/>
                      <a:r>
                        <a:rPr lang="en-GB" sz="1400" noProof="0"/>
                        <a:t>Peer supporter</a:t>
                      </a:r>
                    </a:p>
                  </a:txBody>
                  <a:tcPr/>
                </a:tc>
                <a:tc>
                  <a:txBody>
                    <a:bodyPr/>
                    <a:lstStyle/>
                    <a:p>
                      <a:pPr algn="ctr"/>
                      <a:r>
                        <a:rPr lang="en-GB" sz="1400" noProof="0"/>
                        <a:t>Inom </a:t>
                      </a:r>
                      <a:r>
                        <a:rPr lang="en-GB" sz="1400" noProof="0" err="1"/>
                        <a:t>regionen</a:t>
                      </a:r>
                      <a:r>
                        <a:rPr lang="en-GB" sz="1400" noProof="0"/>
                        <a:t> </a:t>
                      </a:r>
                      <a:r>
                        <a:rPr lang="en-GB" sz="1400" noProof="0" err="1"/>
                        <a:t>eller</a:t>
                      </a:r>
                      <a:r>
                        <a:rPr lang="en-GB" sz="1400" noProof="0"/>
                        <a:t> </a:t>
                      </a:r>
                      <a:r>
                        <a:rPr lang="en-GB" sz="1400" noProof="0" err="1"/>
                        <a:t>inom</a:t>
                      </a:r>
                      <a:r>
                        <a:rPr lang="en-GB" sz="1400" noProof="0"/>
                        <a:t> </a:t>
                      </a:r>
                      <a:r>
                        <a:rPr lang="en-GB" sz="1400" noProof="0" err="1"/>
                        <a:t>Bostad</a:t>
                      </a:r>
                      <a:r>
                        <a:rPr lang="en-GB" sz="1400" noProof="0"/>
                        <a:t> </a:t>
                      </a:r>
                      <a:r>
                        <a:rPr lang="en-GB" sz="1400" noProof="0" err="1"/>
                        <a:t>först</a:t>
                      </a:r>
                      <a:endParaRPr lang="en-GB" sz="1400" noProof="0"/>
                    </a:p>
                  </a:txBody>
                  <a:tcPr/>
                </a:tc>
                <a:extLst>
                  <a:ext uri="{0D108BD9-81ED-4DB2-BD59-A6C34878D82A}">
                    <a16:rowId xmlns:a16="http://schemas.microsoft.com/office/drawing/2014/main" val="259091483"/>
                  </a:ext>
                </a:extLst>
              </a:tr>
            </a:tbl>
          </a:graphicData>
        </a:graphic>
      </p:graphicFrame>
    </p:spTree>
    <p:extLst>
      <p:ext uri="{BB962C8B-B14F-4D97-AF65-F5344CB8AC3E}">
        <p14:creationId xmlns:p14="http://schemas.microsoft.com/office/powerpoint/2010/main" val="278907924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DBB69-D7F5-AB9E-CA07-A77BDF993119}"/>
              </a:ext>
            </a:extLst>
          </p:cNvPr>
          <p:cNvSpPr>
            <a:spLocks noGrp="1"/>
          </p:cNvSpPr>
          <p:nvPr>
            <p:ph type="title"/>
          </p:nvPr>
        </p:nvSpPr>
        <p:spPr/>
        <p:txBody>
          <a:bodyPr>
            <a:normAutofit fontScale="90000"/>
          </a:bodyPr>
          <a:lstStyle/>
          <a:p>
            <a:r>
              <a:rPr lang="en-SE"/>
              <a:t>Vad kännetecknar kontakter som leder till minskade fördomar och ökad tillit?</a:t>
            </a:r>
            <a:br>
              <a:rPr lang="en-SE"/>
            </a:br>
            <a:r>
              <a:rPr lang="en-SE"/>
              <a:t>(intergroup contact theory)</a:t>
            </a:r>
          </a:p>
        </p:txBody>
      </p:sp>
      <p:sp>
        <p:nvSpPr>
          <p:cNvPr id="3" name="Text Placeholder 2">
            <a:extLst>
              <a:ext uri="{FF2B5EF4-FFF2-40B4-BE49-F238E27FC236}">
                <a16:creationId xmlns:a16="http://schemas.microsoft.com/office/drawing/2014/main" id="{80B76A7F-1811-9318-C462-CD97799CE157}"/>
              </a:ext>
            </a:extLst>
          </p:cNvPr>
          <p:cNvSpPr>
            <a:spLocks noGrp="1"/>
          </p:cNvSpPr>
          <p:nvPr>
            <p:ph type="body" idx="1"/>
          </p:nvPr>
        </p:nvSpPr>
        <p:spPr/>
        <p:txBody>
          <a:bodyPr/>
          <a:lstStyle/>
          <a:p>
            <a:r>
              <a:rPr lang="en-SE"/>
              <a:t>Fyra viktiga komponenter</a:t>
            </a:r>
          </a:p>
        </p:txBody>
      </p:sp>
      <p:pic>
        <p:nvPicPr>
          <p:cNvPr id="10" name="Content Placeholder 9">
            <a:extLst>
              <a:ext uri="{FF2B5EF4-FFF2-40B4-BE49-F238E27FC236}">
                <a16:creationId xmlns:a16="http://schemas.microsoft.com/office/drawing/2014/main" id="{200733A9-E63E-7C32-C69B-0E03CD242ED4}"/>
              </a:ext>
            </a:extLst>
          </p:cNvPr>
          <p:cNvPicPr>
            <a:picLocks noGrp="1" noChangeAspect="1"/>
          </p:cNvPicPr>
          <p:nvPr>
            <p:ph sz="half" idx="2"/>
          </p:nvPr>
        </p:nvPicPr>
        <p:blipFill>
          <a:blip r:embed="rId2"/>
          <a:stretch>
            <a:fillRect/>
          </a:stretch>
        </p:blipFill>
        <p:spPr>
          <a:xfrm>
            <a:off x="8469367" y="2419025"/>
            <a:ext cx="2351838" cy="3739422"/>
          </a:xfrm>
        </p:spPr>
      </p:pic>
      <p:sp>
        <p:nvSpPr>
          <p:cNvPr id="5" name="Text Placeholder 4">
            <a:extLst>
              <a:ext uri="{FF2B5EF4-FFF2-40B4-BE49-F238E27FC236}">
                <a16:creationId xmlns:a16="http://schemas.microsoft.com/office/drawing/2014/main" id="{5FF3C7B1-A769-28FA-20BC-92D8A7BDE553}"/>
              </a:ext>
            </a:extLst>
          </p:cNvPr>
          <p:cNvSpPr>
            <a:spLocks noGrp="1"/>
          </p:cNvSpPr>
          <p:nvPr>
            <p:ph type="body" sz="quarter" idx="3"/>
          </p:nvPr>
        </p:nvSpPr>
        <p:spPr>
          <a:xfrm>
            <a:off x="6350620" y="2489626"/>
            <a:ext cx="5183188" cy="823912"/>
          </a:xfrm>
        </p:spPr>
        <p:txBody>
          <a:bodyPr/>
          <a:lstStyle/>
          <a:p>
            <a:endParaRPr lang="en-SE"/>
          </a:p>
        </p:txBody>
      </p:sp>
      <p:pic>
        <p:nvPicPr>
          <p:cNvPr id="8" name="Content Placeholder 7">
            <a:extLst>
              <a:ext uri="{FF2B5EF4-FFF2-40B4-BE49-F238E27FC236}">
                <a16:creationId xmlns:a16="http://schemas.microsoft.com/office/drawing/2014/main" id="{6C0050D9-FB47-27C4-6B6C-FB1D4DCC1B55}"/>
              </a:ext>
            </a:extLst>
          </p:cNvPr>
          <p:cNvPicPr>
            <a:picLocks noGrp="1" noChangeAspect="1"/>
          </p:cNvPicPr>
          <p:nvPr>
            <p:ph sz="quarter" idx="4"/>
          </p:nvPr>
        </p:nvPicPr>
        <p:blipFill>
          <a:blip r:embed="rId3"/>
          <a:stretch>
            <a:fillRect/>
          </a:stretch>
        </p:blipFill>
        <p:spPr>
          <a:xfrm>
            <a:off x="5404927" y="2419025"/>
            <a:ext cx="2351838" cy="3628549"/>
          </a:xfrm>
        </p:spPr>
      </p:pic>
      <p:sp>
        <p:nvSpPr>
          <p:cNvPr id="11" name="TextBox 10">
            <a:extLst>
              <a:ext uri="{FF2B5EF4-FFF2-40B4-BE49-F238E27FC236}">
                <a16:creationId xmlns:a16="http://schemas.microsoft.com/office/drawing/2014/main" id="{142D0884-43EF-81B1-0FD1-670B9B11FAF6}"/>
              </a:ext>
            </a:extLst>
          </p:cNvPr>
          <p:cNvSpPr txBox="1"/>
          <p:nvPr/>
        </p:nvSpPr>
        <p:spPr>
          <a:xfrm>
            <a:off x="959006" y="2720898"/>
            <a:ext cx="3233854" cy="3970318"/>
          </a:xfrm>
          <a:prstGeom prst="rect">
            <a:avLst/>
          </a:prstGeom>
          <a:noFill/>
        </p:spPr>
        <p:txBody>
          <a:bodyPr wrap="square" rtlCol="0">
            <a:spAutoFit/>
          </a:bodyPr>
          <a:lstStyle/>
          <a:p>
            <a:pPr marL="285750" indent="-285750">
              <a:buFont typeface="Arial" panose="020B0604020202020204" pitchFamily="34" charset="0"/>
              <a:buChar char="•"/>
            </a:pPr>
            <a:r>
              <a:rPr lang="en-GB"/>
              <a:t>J</a:t>
            </a:r>
            <a:r>
              <a:rPr lang="en-SE"/>
              <a:t>ämlik status</a:t>
            </a:r>
            <a:br>
              <a:rPr lang="en-SE"/>
            </a:br>
            <a:endParaRPr lang="en-SE"/>
          </a:p>
          <a:p>
            <a:pPr marL="285750" indent="-285750">
              <a:buFont typeface="Arial" panose="020B0604020202020204" pitchFamily="34" charset="0"/>
              <a:buChar char="•"/>
            </a:pPr>
            <a:r>
              <a:rPr lang="en-GB"/>
              <a:t>S</a:t>
            </a:r>
            <a:r>
              <a:rPr lang="en-SE"/>
              <a:t>amarbete</a:t>
            </a:r>
            <a:br>
              <a:rPr lang="en-SE"/>
            </a:br>
            <a:endParaRPr lang="en-SE"/>
          </a:p>
          <a:p>
            <a:pPr marL="285750" indent="-285750">
              <a:buFont typeface="Arial" panose="020B0604020202020204" pitchFamily="34" charset="0"/>
              <a:buChar char="•"/>
            </a:pPr>
            <a:r>
              <a:rPr lang="en-GB"/>
              <a:t>G</a:t>
            </a:r>
            <a:r>
              <a:rPr lang="en-SE"/>
              <a:t>emensam målsättning</a:t>
            </a:r>
            <a:br>
              <a:rPr lang="en-SE"/>
            </a:br>
            <a:endParaRPr lang="en-SE"/>
          </a:p>
          <a:p>
            <a:pPr marL="285750" indent="-285750">
              <a:buFont typeface="Arial" panose="020B0604020202020204" pitchFamily="34" charset="0"/>
              <a:buChar char="•"/>
            </a:pPr>
            <a:r>
              <a:rPr lang="en-SE"/>
              <a:t>Institutionellt stöd</a:t>
            </a:r>
          </a:p>
          <a:p>
            <a:br>
              <a:rPr lang="en-SE"/>
            </a:br>
            <a:r>
              <a:rPr lang="en-SE"/>
              <a:t>Senare tillkommit:</a:t>
            </a:r>
          </a:p>
          <a:p>
            <a:endParaRPr lang="en-SE"/>
          </a:p>
          <a:p>
            <a:pPr marL="285750" indent="-285750">
              <a:buFont typeface="Arial" panose="020B0604020202020204" pitchFamily="34" charset="0"/>
              <a:buChar char="•"/>
            </a:pPr>
            <a:r>
              <a:rPr lang="en-GB"/>
              <a:t>A</a:t>
            </a:r>
            <a:r>
              <a:rPr lang="en-SE"/>
              <a:t>tt dela personliga erfarenheter</a:t>
            </a:r>
            <a:br>
              <a:rPr lang="en-SE"/>
            </a:br>
            <a:endParaRPr lang="en-SE"/>
          </a:p>
          <a:p>
            <a:pPr marL="285750" indent="-285750">
              <a:buFont typeface="Arial" panose="020B0604020202020204" pitchFamily="34" charset="0"/>
              <a:buChar char="•"/>
            </a:pPr>
            <a:r>
              <a:rPr lang="en-SE"/>
              <a:t>Tid</a:t>
            </a:r>
          </a:p>
        </p:txBody>
      </p:sp>
    </p:spTree>
    <p:extLst>
      <p:ext uri="{BB962C8B-B14F-4D97-AF65-F5344CB8AC3E}">
        <p14:creationId xmlns:p14="http://schemas.microsoft.com/office/powerpoint/2010/main" val="93638449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62721-E711-C786-B5A4-4EEA2A1CCCDA}"/>
              </a:ext>
            </a:extLst>
          </p:cNvPr>
          <p:cNvSpPr>
            <a:spLocks noGrp="1"/>
          </p:cNvSpPr>
          <p:nvPr>
            <p:ph type="title"/>
          </p:nvPr>
        </p:nvSpPr>
        <p:spPr/>
        <p:txBody>
          <a:bodyPr/>
          <a:lstStyle/>
          <a:p>
            <a:r>
              <a:rPr lang="en-SE"/>
              <a:t>Self disclosure</a:t>
            </a:r>
          </a:p>
        </p:txBody>
      </p:sp>
      <p:sp>
        <p:nvSpPr>
          <p:cNvPr id="3" name="Content Placeholder 2">
            <a:extLst>
              <a:ext uri="{FF2B5EF4-FFF2-40B4-BE49-F238E27FC236}">
                <a16:creationId xmlns:a16="http://schemas.microsoft.com/office/drawing/2014/main" id="{1B9E7DE9-28B7-92EC-88CE-24DCEC40CF9C}"/>
              </a:ext>
            </a:extLst>
          </p:cNvPr>
          <p:cNvSpPr>
            <a:spLocks noGrp="1"/>
          </p:cNvSpPr>
          <p:nvPr>
            <p:ph idx="1"/>
          </p:nvPr>
        </p:nvSpPr>
        <p:spPr/>
        <p:txBody>
          <a:bodyPr>
            <a:normAutofit/>
          </a:bodyPr>
          <a:lstStyle/>
          <a:p>
            <a:r>
              <a:rPr lang="en-GB" sz="2000"/>
              <a:t>S</a:t>
            </a:r>
            <a:r>
              <a:rPr lang="en-SE" sz="2000"/>
              <a:t>es inom många vårdprofessioner som en användbar strategi för att bygga tillit och ömsesidighet. </a:t>
            </a:r>
            <a:br>
              <a:rPr lang="en-SE" sz="2000"/>
            </a:br>
            <a:r>
              <a:rPr lang="en-SE" sz="2000"/>
              <a:t> </a:t>
            </a:r>
          </a:p>
          <a:p>
            <a:r>
              <a:rPr lang="en-SE" sz="2000"/>
              <a:t>Innebär också risker, exempelvis om för mycket delas för tidigt </a:t>
            </a:r>
            <a:r>
              <a:rPr lang="en-GB" sz="2000" err="1"/>
              <a:t>i</a:t>
            </a:r>
            <a:r>
              <a:rPr lang="en-GB" sz="2000"/>
              <a:t> </a:t>
            </a:r>
            <a:r>
              <a:rPr lang="en-GB" sz="2000" err="1"/>
              <a:t>relationen</a:t>
            </a:r>
            <a:r>
              <a:rPr lang="en-GB" sz="2000"/>
              <a:t> </a:t>
            </a:r>
            <a:r>
              <a:rPr lang="en-GB" sz="2000" err="1"/>
              <a:t>vilket</a:t>
            </a:r>
            <a:r>
              <a:rPr lang="en-GB" sz="2000"/>
              <a:t> </a:t>
            </a:r>
            <a:r>
              <a:rPr lang="en-GB" sz="2000" err="1"/>
              <a:t>riskerar</a:t>
            </a:r>
            <a:r>
              <a:rPr lang="en-GB" sz="2000"/>
              <a:t> </a:t>
            </a:r>
            <a:r>
              <a:rPr lang="en-GB" sz="2000" err="1"/>
              <a:t>ett</a:t>
            </a:r>
            <a:r>
              <a:rPr lang="en-GB" sz="2000"/>
              <a:t> </a:t>
            </a:r>
            <a:r>
              <a:rPr lang="en-GB" sz="2000" err="1"/>
              <a:t>oönskat</a:t>
            </a:r>
            <a:r>
              <a:rPr lang="en-GB" sz="2000"/>
              <a:t> </a:t>
            </a:r>
            <a:r>
              <a:rPr lang="en-GB" sz="2000" err="1"/>
              <a:t>resultat</a:t>
            </a:r>
            <a:r>
              <a:rPr lang="en-GB" sz="2000"/>
              <a:t>. </a:t>
            </a:r>
            <a:r>
              <a:rPr lang="en-GB" sz="2000" err="1"/>
              <a:t>Personlig</a:t>
            </a:r>
            <a:r>
              <a:rPr lang="en-GB" sz="2000"/>
              <a:t> information </a:t>
            </a:r>
            <a:r>
              <a:rPr lang="en-GB" sz="2000" err="1"/>
              <a:t>kan</a:t>
            </a:r>
            <a:r>
              <a:rPr lang="en-GB" sz="2000"/>
              <a:t> </a:t>
            </a:r>
            <a:r>
              <a:rPr lang="en-GB" sz="2000" err="1"/>
              <a:t>också</a:t>
            </a:r>
            <a:r>
              <a:rPr lang="en-GB" sz="2000"/>
              <a:t> </a:t>
            </a:r>
            <a:r>
              <a:rPr lang="en-GB" sz="2000" err="1"/>
              <a:t>missbrukas</a:t>
            </a:r>
            <a:r>
              <a:rPr lang="en-GB" sz="2000"/>
              <a:t> </a:t>
            </a:r>
            <a:r>
              <a:rPr lang="en-GB" sz="2000" err="1"/>
              <a:t>i</a:t>
            </a:r>
            <a:r>
              <a:rPr lang="en-GB" sz="2000"/>
              <a:t> </a:t>
            </a:r>
            <a:r>
              <a:rPr lang="en-GB" sz="2000" err="1"/>
              <a:t>relationen</a:t>
            </a:r>
            <a:r>
              <a:rPr lang="en-GB" sz="2000"/>
              <a:t>.</a:t>
            </a:r>
            <a:endParaRPr lang="en-SE" sz="2000"/>
          </a:p>
        </p:txBody>
      </p:sp>
    </p:spTree>
    <p:extLst>
      <p:ext uri="{BB962C8B-B14F-4D97-AF65-F5344CB8AC3E}">
        <p14:creationId xmlns:p14="http://schemas.microsoft.com/office/powerpoint/2010/main" val="2221724076"/>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DFF1-D3A0-857B-A236-3F26AE03275E}"/>
              </a:ext>
            </a:extLst>
          </p:cNvPr>
          <p:cNvSpPr>
            <a:spLocks noGrp="1"/>
          </p:cNvSpPr>
          <p:nvPr>
            <p:ph type="title"/>
          </p:nvPr>
        </p:nvSpPr>
        <p:spPr/>
        <p:txBody>
          <a:bodyPr>
            <a:normAutofit fontScale="90000"/>
          </a:bodyPr>
          <a:lstStyle/>
          <a:p>
            <a:r>
              <a:rPr lang="en-SE"/>
              <a:t>Vad säger forskningen om fördelar med self-disclosure? </a:t>
            </a:r>
            <a:br>
              <a:rPr lang="en-SE"/>
            </a:br>
            <a:r>
              <a:rPr lang="en-SE"/>
              <a:t>Att det kan leda till:</a:t>
            </a:r>
          </a:p>
        </p:txBody>
      </p:sp>
      <p:sp>
        <p:nvSpPr>
          <p:cNvPr id="3" name="Content Placeholder 2">
            <a:extLst>
              <a:ext uri="{FF2B5EF4-FFF2-40B4-BE49-F238E27FC236}">
                <a16:creationId xmlns:a16="http://schemas.microsoft.com/office/drawing/2014/main" id="{2EEA4346-B86C-FC2A-6F47-47EB24FC1192}"/>
              </a:ext>
            </a:extLst>
          </p:cNvPr>
          <p:cNvSpPr>
            <a:spLocks noGrp="1"/>
          </p:cNvSpPr>
          <p:nvPr>
            <p:ph idx="1"/>
          </p:nvPr>
        </p:nvSpPr>
        <p:spPr/>
        <p:txBody>
          <a:bodyPr>
            <a:normAutofit fontScale="92500"/>
          </a:bodyPr>
          <a:lstStyle/>
          <a:p>
            <a:r>
              <a:rPr lang="en-SE"/>
              <a:t>Ett ökat engagemang från de professionellas sida. </a:t>
            </a:r>
          </a:p>
          <a:p>
            <a:r>
              <a:rPr lang="en-SE"/>
              <a:t>Ett ökat engagemang från brukarnas sida</a:t>
            </a:r>
          </a:p>
          <a:p>
            <a:r>
              <a:rPr lang="en-SE"/>
              <a:t>En humanisering av brukarnas erfarenheter</a:t>
            </a:r>
          </a:p>
          <a:p>
            <a:r>
              <a:rPr lang="en-SE"/>
              <a:t>Ett sätt att öka jämlijkheten</a:t>
            </a:r>
          </a:p>
          <a:p>
            <a:r>
              <a:rPr lang="en-SE"/>
              <a:t>Ett sätt att minska stigma </a:t>
            </a:r>
            <a:r>
              <a:rPr lang="en-GB"/>
              <a:t>i</a:t>
            </a:r>
            <a:r>
              <a:rPr lang="en-SE"/>
              <a:t> förhållande till sociala problem</a:t>
            </a:r>
          </a:p>
          <a:p>
            <a:r>
              <a:rPr lang="en-SE"/>
              <a:t>Bidrar till ett fokus på “advocacy” eller att företräda klienters rättigheter</a:t>
            </a:r>
          </a:p>
          <a:p>
            <a:r>
              <a:rPr lang="en-SE"/>
              <a:t>Bidrar till att aktiviteterna som planeras tenderar att bli mer mobiliserande.</a:t>
            </a:r>
          </a:p>
          <a:p>
            <a:pPr marL="0" indent="0" algn="r">
              <a:buNone/>
            </a:pPr>
            <a:r>
              <a:rPr lang="en-SE"/>
              <a:t>Källa: Steuber &amp; Pollard (2018)</a:t>
            </a:r>
          </a:p>
          <a:p>
            <a:endParaRPr lang="en-SE"/>
          </a:p>
          <a:p>
            <a:endParaRPr lang="en-SE"/>
          </a:p>
        </p:txBody>
      </p:sp>
    </p:spTree>
    <p:extLst>
      <p:ext uri="{BB962C8B-B14F-4D97-AF65-F5344CB8AC3E}">
        <p14:creationId xmlns:p14="http://schemas.microsoft.com/office/powerpoint/2010/main" val="247135361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CB346-2CC2-664B-B7D3-1A81D0BCA6A6}"/>
              </a:ext>
            </a:extLst>
          </p:cNvPr>
          <p:cNvSpPr>
            <a:spLocks noGrp="1"/>
          </p:cNvSpPr>
          <p:nvPr>
            <p:ph type="title"/>
          </p:nvPr>
        </p:nvSpPr>
        <p:spPr/>
        <p:txBody>
          <a:bodyPr>
            <a:normAutofit/>
          </a:bodyPr>
          <a:lstStyle/>
          <a:p>
            <a:r>
              <a:rPr lang="en-SE" err="1"/>
              <a:t>Högst</a:t>
            </a:r>
            <a:r>
              <a:rPr lang="en-SE"/>
              <a:t> </a:t>
            </a:r>
            <a:r>
              <a:rPr lang="en-SE" err="1"/>
              <a:t>sannolikt</a:t>
            </a:r>
            <a:r>
              <a:rPr lang="en-SE"/>
              <a:t> </a:t>
            </a:r>
            <a:r>
              <a:rPr lang="en-SE" err="1"/>
              <a:t>bär</a:t>
            </a:r>
            <a:r>
              <a:rPr lang="en-SE"/>
              <a:t> </a:t>
            </a:r>
            <a:r>
              <a:rPr lang="en-SE" err="1"/>
              <a:t>många</a:t>
            </a:r>
            <a:r>
              <a:rPr lang="en-SE"/>
              <a:t> </a:t>
            </a:r>
            <a:r>
              <a:rPr lang="sv-SE"/>
              <a:t>socialarbetare </a:t>
            </a:r>
            <a:r>
              <a:rPr lang="en-SE"/>
              <a:t>på </a:t>
            </a:r>
            <a:r>
              <a:rPr lang="en-SE" err="1"/>
              <a:t>erfarenheter</a:t>
            </a:r>
            <a:r>
              <a:rPr lang="en-SE"/>
              <a:t> av</a:t>
            </a:r>
          </a:p>
        </p:txBody>
      </p:sp>
      <p:sp>
        <p:nvSpPr>
          <p:cNvPr id="7" name="Content Placeholder 6">
            <a:extLst>
              <a:ext uri="{FF2B5EF4-FFF2-40B4-BE49-F238E27FC236}">
                <a16:creationId xmlns:a16="http://schemas.microsoft.com/office/drawing/2014/main" id="{94A75A52-CD1D-F44C-9800-9D9BC42073AB}"/>
              </a:ext>
            </a:extLst>
          </p:cNvPr>
          <p:cNvSpPr>
            <a:spLocks noGrp="1"/>
          </p:cNvSpPr>
          <p:nvPr>
            <p:ph idx="1"/>
          </p:nvPr>
        </p:nvSpPr>
        <p:spPr>
          <a:xfrm>
            <a:off x="2231136" y="2638044"/>
            <a:ext cx="7729728" cy="4019234"/>
          </a:xfrm>
        </p:spPr>
        <p:txBody>
          <a:bodyPr>
            <a:normAutofit fontScale="85000" lnSpcReduction="20000"/>
          </a:bodyPr>
          <a:lstStyle/>
          <a:p>
            <a:r>
              <a:rPr lang="en-US"/>
              <a:t>P</a:t>
            </a:r>
            <a:r>
              <a:rPr lang="en-SE"/>
              <a:t>sykisk ohälsa</a:t>
            </a:r>
          </a:p>
          <a:p>
            <a:r>
              <a:rPr lang="en-SE"/>
              <a:t>Missbruk</a:t>
            </a:r>
          </a:p>
          <a:p>
            <a:r>
              <a:rPr lang="en-US"/>
              <a:t>A</a:t>
            </a:r>
            <a:r>
              <a:rPr lang="en-SE"/>
              <a:t>tt ha en diagnos</a:t>
            </a:r>
          </a:p>
          <a:p>
            <a:r>
              <a:rPr lang="en-US"/>
              <a:t>A</a:t>
            </a:r>
            <a:r>
              <a:rPr lang="en-SE"/>
              <a:t>tt ha levt med våld </a:t>
            </a:r>
            <a:r>
              <a:rPr lang="en-US"/>
              <a:t>I</a:t>
            </a:r>
            <a:r>
              <a:rPr lang="en-SE"/>
              <a:t> nära relationer</a:t>
            </a:r>
          </a:p>
          <a:p>
            <a:r>
              <a:rPr lang="en-SE"/>
              <a:t>Migration</a:t>
            </a:r>
          </a:p>
          <a:p>
            <a:r>
              <a:rPr lang="en-US"/>
              <a:t>E</a:t>
            </a:r>
            <a:r>
              <a:rPr lang="en-SE"/>
              <a:t>konomisk utsatthet</a:t>
            </a:r>
          </a:p>
          <a:p>
            <a:r>
              <a:rPr lang="en-SE"/>
              <a:t>Att ha varit utsatt </a:t>
            </a:r>
            <a:r>
              <a:rPr lang="en-US"/>
              <a:t>i</a:t>
            </a:r>
            <a:r>
              <a:rPr lang="en-SE"/>
              <a:t> skolan</a:t>
            </a:r>
          </a:p>
          <a:p>
            <a:r>
              <a:rPr lang="en-SE"/>
              <a:t>Familjehemsplaceringar</a:t>
            </a:r>
          </a:p>
          <a:p>
            <a:r>
              <a:rPr lang="en-SE"/>
              <a:t>Att ha förlorat en nära anhörig</a:t>
            </a:r>
          </a:p>
          <a:p>
            <a:r>
              <a:rPr lang="en-SE"/>
              <a:t>Att ha drabbats av allvarlig fysisk ohälsa</a:t>
            </a:r>
          </a:p>
        </p:txBody>
      </p:sp>
    </p:spTree>
    <p:extLst>
      <p:ext uri="{BB962C8B-B14F-4D97-AF65-F5344CB8AC3E}">
        <p14:creationId xmlns:p14="http://schemas.microsoft.com/office/powerpoint/2010/main" val="1772597003"/>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9FDF93-3AC8-7831-6143-98C8E7BEB45E}"/>
              </a:ext>
            </a:extLst>
          </p:cNvPr>
          <p:cNvSpPr>
            <a:spLocks noGrp="1"/>
          </p:cNvSpPr>
          <p:nvPr>
            <p:ph type="title"/>
          </p:nvPr>
        </p:nvSpPr>
        <p:spPr>
          <a:xfrm>
            <a:off x="886865" y="1293541"/>
            <a:ext cx="4486656" cy="1141497"/>
          </a:xfrm>
        </p:spPr>
        <p:txBody>
          <a:bodyPr>
            <a:normAutofit/>
          </a:bodyPr>
          <a:lstStyle/>
          <a:p>
            <a:r>
              <a:rPr lang="en-SE"/>
              <a:t>Vilka roller förekommer på din </a:t>
            </a:r>
            <a:r>
              <a:rPr lang="sv-SE"/>
              <a:t>Arbetsplats?</a:t>
            </a:r>
            <a:endParaRPr lang="en-SE"/>
          </a:p>
        </p:txBody>
      </p:sp>
      <p:pic>
        <p:nvPicPr>
          <p:cNvPr id="9" name="Content Placeholder 8">
            <a:extLst>
              <a:ext uri="{FF2B5EF4-FFF2-40B4-BE49-F238E27FC236}">
                <a16:creationId xmlns:a16="http://schemas.microsoft.com/office/drawing/2014/main" id="{8C0C6E26-9267-9F3D-6CDF-3D7DC8501BC3}"/>
              </a:ext>
            </a:extLst>
          </p:cNvPr>
          <p:cNvPicPr>
            <a:picLocks noGrp="1" noChangeAspect="1"/>
          </p:cNvPicPr>
          <p:nvPr>
            <p:ph idx="1"/>
          </p:nvPr>
        </p:nvPicPr>
        <p:blipFill>
          <a:blip r:embed="rId2"/>
          <a:stretch>
            <a:fillRect/>
          </a:stretch>
        </p:blipFill>
        <p:spPr>
          <a:xfrm>
            <a:off x="6192645" y="1293541"/>
            <a:ext cx="5798634" cy="4348975"/>
          </a:xfrm>
        </p:spPr>
      </p:pic>
      <p:sp>
        <p:nvSpPr>
          <p:cNvPr id="7" name="Text Placeholder 6">
            <a:extLst>
              <a:ext uri="{FF2B5EF4-FFF2-40B4-BE49-F238E27FC236}">
                <a16:creationId xmlns:a16="http://schemas.microsoft.com/office/drawing/2014/main" id="{35EA9D6F-4B0D-992E-6BEC-D31FEACF9804}"/>
              </a:ext>
            </a:extLst>
          </p:cNvPr>
          <p:cNvSpPr>
            <a:spLocks noGrp="1"/>
          </p:cNvSpPr>
          <p:nvPr>
            <p:ph type="body" sz="half" idx="2"/>
          </p:nvPr>
        </p:nvSpPr>
        <p:spPr>
          <a:xfrm>
            <a:off x="1095020" y="2841001"/>
            <a:ext cx="3794760" cy="2194036"/>
          </a:xfrm>
        </p:spPr>
        <p:txBody>
          <a:bodyPr>
            <a:noAutofit/>
          </a:bodyPr>
          <a:lstStyle/>
          <a:p>
            <a:r>
              <a:rPr lang="en-SE" sz="2000"/>
              <a:t>Vilka möjligheter finns att skapa jämlika relationer, samarbete och gemensamma mål</a:t>
            </a:r>
            <a:br>
              <a:rPr lang="en-SE" sz="2000"/>
            </a:br>
            <a:endParaRPr lang="en-SE" sz="2000"/>
          </a:p>
          <a:p>
            <a:r>
              <a:rPr lang="en-SE" sz="2000"/>
              <a:t>Vilka behov finns?</a:t>
            </a:r>
            <a:r>
              <a:rPr lang="sv-SE" sz="2000" dirty="0"/>
              <a:t> Vad är det egentligen folk behöver hjälp med?</a:t>
            </a:r>
            <a:br>
              <a:rPr lang="en-SE" sz="2000"/>
            </a:br>
            <a:br>
              <a:rPr lang="en-SE" sz="2000"/>
            </a:br>
            <a:r>
              <a:rPr lang="en-SE" sz="2000"/>
              <a:t>Hur överensstämmer roller och organisering med brukarnas behov?</a:t>
            </a:r>
          </a:p>
        </p:txBody>
      </p:sp>
    </p:spTree>
    <p:extLst>
      <p:ext uri="{BB962C8B-B14F-4D97-AF65-F5344CB8AC3E}">
        <p14:creationId xmlns:p14="http://schemas.microsoft.com/office/powerpoint/2010/main" val="3630936483"/>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page1image384">
            <a:extLst>
              <a:ext uri="{FF2B5EF4-FFF2-40B4-BE49-F238E27FC236}">
                <a16:creationId xmlns:a16="http://schemas.microsoft.com/office/drawing/2014/main" id="{044E7FE3-BE2B-364D-9CB9-627A5F287EC0}"/>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t="22560" b="22560"/>
          <a:stretch/>
        </p:blipFill>
        <p:spPr bwMode="auto">
          <a:xfrm>
            <a:off x="192086" y="768355"/>
            <a:ext cx="11807825" cy="6480175"/>
          </a:xfrm>
          <a:prstGeom prst="rect">
            <a:avLst/>
          </a:prstGeom>
          <a:noFill/>
          <a:extLst>
            <a:ext uri="{909E8E84-426E-40DD-AFC4-6F175D3DCCD1}">
              <a14:hiddenFill xmlns:a14="http://schemas.microsoft.com/office/drawing/2010/main">
                <a:solidFill>
                  <a:srgbClr val="FFFFFF"/>
                </a:solidFill>
              </a14:hiddenFill>
            </a:ext>
          </a:extLst>
        </p:spPr>
      </p:pic>
      <p:sp>
        <p:nvSpPr>
          <p:cNvPr id="2" name="Rubrik 1">
            <a:extLst>
              <a:ext uri="{FF2B5EF4-FFF2-40B4-BE49-F238E27FC236}">
                <a16:creationId xmlns:a16="http://schemas.microsoft.com/office/drawing/2014/main" id="{3ED2CCA8-F996-4D4B-A87B-172018E49209}"/>
              </a:ext>
            </a:extLst>
          </p:cNvPr>
          <p:cNvSpPr>
            <a:spLocks noGrp="1"/>
          </p:cNvSpPr>
          <p:nvPr>
            <p:ph type="ctrTitle"/>
          </p:nvPr>
        </p:nvSpPr>
        <p:spPr>
          <a:xfrm>
            <a:off x="192086" y="1815572"/>
            <a:ext cx="11807825" cy="1613428"/>
          </a:xfrm>
        </p:spPr>
        <p:txBody>
          <a:bodyPr/>
          <a:lstStyle/>
          <a:p>
            <a:r>
              <a:rPr lang="sv-SE"/>
              <a:t>Social Exkludering</a:t>
            </a:r>
          </a:p>
        </p:txBody>
      </p:sp>
      <p:sp>
        <p:nvSpPr>
          <p:cNvPr id="3" name="Platshållare för innehåll 2">
            <a:extLst>
              <a:ext uri="{FF2B5EF4-FFF2-40B4-BE49-F238E27FC236}">
                <a16:creationId xmlns:a16="http://schemas.microsoft.com/office/drawing/2014/main" id="{18902DDD-F622-7047-B1C5-443C05ABC0A8}"/>
              </a:ext>
            </a:extLst>
          </p:cNvPr>
          <p:cNvSpPr>
            <a:spLocks noGrp="1"/>
          </p:cNvSpPr>
          <p:nvPr>
            <p:ph type="subTitle" idx="1"/>
          </p:nvPr>
        </p:nvSpPr>
        <p:spPr>
          <a:xfrm>
            <a:off x="102878" y="3505997"/>
            <a:ext cx="11807825" cy="502445"/>
          </a:xfrm>
        </p:spPr>
        <p:txBody>
          <a:bodyPr>
            <a:normAutofit fontScale="70000" lnSpcReduction="20000"/>
          </a:bodyPr>
          <a:lstStyle/>
          <a:p>
            <a:pPr marL="0" indent="0">
              <a:buNone/>
            </a:pPr>
            <a:r>
              <a:rPr lang="sv-SE" sz="2400"/>
              <a:t>… är en process där olika samhällsgrupper exkluderas från ekonomiska, sociala, kulturella och politiska resurser och rättigheter.</a:t>
            </a:r>
          </a:p>
        </p:txBody>
      </p:sp>
    </p:spTree>
    <p:extLst>
      <p:ext uri="{BB962C8B-B14F-4D97-AF65-F5344CB8AC3E}">
        <p14:creationId xmlns:p14="http://schemas.microsoft.com/office/powerpoint/2010/main" val="21097732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FB67D-6ABB-4964-1059-2D38407A84EC}"/>
              </a:ext>
            </a:extLst>
          </p:cNvPr>
          <p:cNvSpPr>
            <a:spLocks noGrp="1"/>
          </p:cNvSpPr>
          <p:nvPr>
            <p:ph type="title"/>
          </p:nvPr>
        </p:nvSpPr>
        <p:spPr/>
        <p:txBody>
          <a:bodyPr>
            <a:normAutofit/>
          </a:bodyPr>
          <a:lstStyle/>
          <a:p>
            <a:r>
              <a:rPr lang="en-SE"/>
              <a:t>Social inkludering.</a:t>
            </a:r>
            <a:br>
              <a:rPr lang="en-SE"/>
            </a:br>
            <a:r>
              <a:rPr lang="en-SE"/>
              <a:t> Vem riskerar att exkluderas?</a:t>
            </a:r>
          </a:p>
        </p:txBody>
      </p:sp>
      <p:sp>
        <p:nvSpPr>
          <p:cNvPr id="3" name="Content Placeholder 2">
            <a:extLst>
              <a:ext uri="{FF2B5EF4-FFF2-40B4-BE49-F238E27FC236}">
                <a16:creationId xmlns:a16="http://schemas.microsoft.com/office/drawing/2014/main" id="{5241E4BC-4ACA-48BA-521F-4CC037015F34}"/>
              </a:ext>
            </a:extLst>
          </p:cNvPr>
          <p:cNvSpPr>
            <a:spLocks noGrp="1"/>
          </p:cNvSpPr>
          <p:nvPr>
            <p:ph sz="half" idx="1"/>
          </p:nvPr>
        </p:nvSpPr>
        <p:spPr/>
        <p:txBody>
          <a:bodyPr>
            <a:normAutofit fontScale="92500" lnSpcReduction="20000"/>
          </a:bodyPr>
          <a:lstStyle/>
          <a:p>
            <a:r>
              <a:rPr lang="en-SE"/>
              <a:t>Personer med psykisk ohälsa</a:t>
            </a:r>
          </a:p>
          <a:p>
            <a:r>
              <a:rPr lang="en-SE"/>
              <a:t>Personer som har långvarig erfarenhet av missbruk och/eller kriminalitet</a:t>
            </a:r>
          </a:p>
          <a:p>
            <a:r>
              <a:rPr lang="en-SE"/>
              <a:t>Personer med funktionsnedsättningar</a:t>
            </a:r>
          </a:p>
          <a:p>
            <a:r>
              <a:rPr lang="en-SE"/>
              <a:t>Nyanlända, eller barn till utlandsfödda som inte har haft goda möjligheter att integreras.</a:t>
            </a:r>
          </a:p>
          <a:p>
            <a:r>
              <a:rPr lang="en-SE"/>
              <a:t>Barn som växer upp </a:t>
            </a:r>
            <a:r>
              <a:rPr lang="en-GB"/>
              <a:t>med </a:t>
            </a:r>
            <a:r>
              <a:rPr lang="en-GB" err="1"/>
              <a:t>våld</a:t>
            </a:r>
            <a:r>
              <a:rPr lang="en-GB"/>
              <a:t>, mobbing, </a:t>
            </a:r>
            <a:r>
              <a:rPr lang="en-GB" err="1"/>
              <a:t>missbruk</a:t>
            </a:r>
            <a:r>
              <a:rPr lang="en-GB"/>
              <a:t>, </a:t>
            </a:r>
            <a:r>
              <a:rPr lang="en-GB" err="1"/>
              <a:t>ekonomisk</a:t>
            </a:r>
            <a:r>
              <a:rPr lang="en-GB"/>
              <a:t> </a:t>
            </a:r>
            <a:r>
              <a:rPr lang="en-GB" err="1"/>
              <a:t>utsatthet</a:t>
            </a:r>
            <a:r>
              <a:rPr lang="en-GB"/>
              <a:t> </a:t>
            </a:r>
            <a:r>
              <a:rPr lang="en-GB" err="1"/>
              <a:t>eller</a:t>
            </a:r>
            <a:r>
              <a:rPr lang="en-GB"/>
              <a:t> </a:t>
            </a:r>
            <a:r>
              <a:rPr lang="en-GB" err="1"/>
              <a:t>psykisk</a:t>
            </a:r>
            <a:r>
              <a:rPr lang="en-GB"/>
              <a:t> </a:t>
            </a:r>
            <a:r>
              <a:rPr lang="en-GB" err="1"/>
              <a:t>ohälsa</a:t>
            </a:r>
            <a:r>
              <a:rPr lang="en-GB"/>
              <a:t>.</a:t>
            </a:r>
            <a:endParaRPr lang="en-SE"/>
          </a:p>
          <a:p>
            <a:endParaRPr lang="en-SE"/>
          </a:p>
        </p:txBody>
      </p:sp>
      <p:pic>
        <p:nvPicPr>
          <p:cNvPr id="6" name="Content Placeholder 5">
            <a:extLst>
              <a:ext uri="{FF2B5EF4-FFF2-40B4-BE49-F238E27FC236}">
                <a16:creationId xmlns:a16="http://schemas.microsoft.com/office/drawing/2014/main" id="{8B65615A-5F9F-4348-37A7-85A6BBA863E4}"/>
              </a:ext>
            </a:extLst>
          </p:cNvPr>
          <p:cNvPicPr>
            <a:picLocks noGrp="1" noChangeAspect="1"/>
          </p:cNvPicPr>
          <p:nvPr>
            <p:ph sz="half" idx="2"/>
          </p:nvPr>
        </p:nvPicPr>
        <p:blipFill>
          <a:blip r:embed="rId2"/>
          <a:stretch>
            <a:fillRect/>
          </a:stretch>
        </p:blipFill>
        <p:spPr>
          <a:xfrm>
            <a:off x="5946132" y="2792735"/>
            <a:ext cx="4234932" cy="2792600"/>
          </a:xfrm>
        </p:spPr>
      </p:pic>
    </p:spTree>
    <p:extLst>
      <p:ext uri="{BB962C8B-B14F-4D97-AF65-F5344CB8AC3E}">
        <p14:creationId xmlns:p14="http://schemas.microsoft.com/office/powerpoint/2010/main" val="323507068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7CDB0E-382A-7278-35F3-59EA2180035A}"/>
              </a:ext>
            </a:extLst>
          </p:cNvPr>
          <p:cNvSpPr>
            <a:spLocks noGrp="1"/>
          </p:cNvSpPr>
          <p:nvPr>
            <p:ph type="title"/>
          </p:nvPr>
        </p:nvSpPr>
        <p:spPr/>
        <p:txBody>
          <a:bodyPr/>
          <a:lstStyle/>
          <a:p>
            <a:r>
              <a:rPr lang="en-SE"/>
              <a:t>Det sociala arbetet</a:t>
            </a:r>
          </a:p>
        </p:txBody>
      </p:sp>
      <p:sp>
        <p:nvSpPr>
          <p:cNvPr id="6" name="Content Placeholder 5">
            <a:extLst>
              <a:ext uri="{FF2B5EF4-FFF2-40B4-BE49-F238E27FC236}">
                <a16:creationId xmlns:a16="http://schemas.microsoft.com/office/drawing/2014/main" id="{B1E09DF0-14AC-79C7-67C3-BD29FC872210}"/>
              </a:ext>
            </a:extLst>
          </p:cNvPr>
          <p:cNvSpPr>
            <a:spLocks noGrp="1"/>
          </p:cNvSpPr>
          <p:nvPr>
            <p:ph sz="half" idx="1"/>
          </p:nvPr>
        </p:nvSpPr>
        <p:spPr/>
        <p:txBody>
          <a:bodyPr/>
          <a:lstStyle/>
          <a:p>
            <a:pPr marL="342900" indent="-342900">
              <a:buFont typeface="+mj-lt"/>
              <a:buAutoNum type="arabicPeriod"/>
            </a:pPr>
            <a:r>
              <a:rPr lang="en-SE"/>
              <a:t>Hur det har varit</a:t>
            </a:r>
            <a:br>
              <a:rPr lang="en-SE"/>
            </a:br>
            <a:endParaRPr lang="en-SE"/>
          </a:p>
          <a:p>
            <a:pPr marL="342900" indent="-342900">
              <a:buFont typeface="+mj-lt"/>
              <a:buAutoNum type="arabicPeriod"/>
            </a:pPr>
            <a:r>
              <a:rPr lang="en-SE"/>
              <a:t>Hur det är</a:t>
            </a:r>
            <a:br>
              <a:rPr lang="en-SE"/>
            </a:br>
            <a:endParaRPr lang="en-SE"/>
          </a:p>
          <a:p>
            <a:pPr marL="342900" indent="-342900">
              <a:buFont typeface="+mj-lt"/>
              <a:buAutoNum type="arabicPeriod"/>
            </a:pPr>
            <a:r>
              <a:rPr lang="en-SE"/>
              <a:t>Hur det skulle kunna vara</a:t>
            </a:r>
            <a:br>
              <a:rPr lang="en-SE"/>
            </a:br>
            <a:endParaRPr lang="en-SE"/>
          </a:p>
          <a:p>
            <a:pPr marL="342900" indent="-342900">
              <a:buFont typeface="+mj-lt"/>
              <a:buAutoNum type="arabicPeriod"/>
            </a:pPr>
            <a:r>
              <a:rPr lang="en-SE"/>
              <a:t>Hur det bör vara</a:t>
            </a:r>
          </a:p>
        </p:txBody>
      </p:sp>
      <p:pic>
        <p:nvPicPr>
          <p:cNvPr id="9" name="Content Placeholder 8">
            <a:extLst>
              <a:ext uri="{FF2B5EF4-FFF2-40B4-BE49-F238E27FC236}">
                <a16:creationId xmlns:a16="http://schemas.microsoft.com/office/drawing/2014/main" id="{9A5BF8AE-F5FC-311D-AED0-7F324A12D505}"/>
              </a:ext>
            </a:extLst>
          </p:cNvPr>
          <p:cNvPicPr>
            <a:picLocks noGrp="1" noChangeAspect="1"/>
          </p:cNvPicPr>
          <p:nvPr>
            <p:ph sz="half" idx="2"/>
          </p:nvPr>
        </p:nvPicPr>
        <p:blipFill>
          <a:blip r:embed="rId2"/>
          <a:stretch>
            <a:fillRect/>
          </a:stretch>
        </p:blipFill>
        <p:spPr>
          <a:xfrm>
            <a:off x="6657278" y="2286484"/>
            <a:ext cx="3303586" cy="4228233"/>
          </a:xfrm>
        </p:spPr>
      </p:pic>
    </p:spTree>
    <p:extLst>
      <p:ext uri="{BB962C8B-B14F-4D97-AF65-F5344CB8AC3E}">
        <p14:creationId xmlns:p14="http://schemas.microsoft.com/office/powerpoint/2010/main" val="225565432"/>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F08E8C-FF5B-91B8-516E-A8D13C403227}"/>
              </a:ext>
            </a:extLst>
          </p:cNvPr>
          <p:cNvSpPr>
            <a:spLocks noGrp="1"/>
          </p:cNvSpPr>
          <p:nvPr>
            <p:ph type="title"/>
          </p:nvPr>
        </p:nvSpPr>
        <p:spPr/>
        <p:txBody>
          <a:bodyPr/>
          <a:lstStyle/>
          <a:p>
            <a:r>
              <a:rPr lang="en-GB"/>
              <a:t>I</a:t>
            </a:r>
            <a:r>
              <a:rPr lang="en-SE"/>
              <a:t>nkludering som strategi för nya perspektiv</a:t>
            </a:r>
          </a:p>
        </p:txBody>
      </p:sp>
      <p:sp>
        <p:nvSpPr>
          <p:cNvPr id="6" name="Content Placeholder 5">
            <a:extLst>
              <a:ext uri="{FF2B5EF4-FFF2-40B4-BE49-F238E27FC236}">
                <a16:creationId xmlns:a16="http://schemas.microsoft.com/office/drawing/2014/main" id="{AA67360A-9946-C037-F2C1-397F34BE1B86}"/>
              </a:ext>
            </a:extLst>
          </p:cNvPr>
          <p:cNvSpPr>
            <a:spLocks noGrp="1"/>
          </p:cNvSpPr>
          <p:nvPr>
            <p:ph idx="1"/>
          </p:nvPr>
        </p:nvSpPr>
        <p:spPr>
          <a:xfrm>
            <a:off x="2231136" y="2638044"/>
            <a:ext cx="7729728" cy="3673546"/>
          </a:xfrm>
        </p:spPr>
        <p:txBody>
          <a:bodyPr>
            <a:normAutofit fontScale="25000" lnSpcReduction="20000"/>
          </a:bodyPr>
          <a:lstStyle/>
          <a:p>
            <a:pPr marL="0" indent="0" algn="just">
              <a:lnSpc>
                <a:spcPct val="150000"/>
              </a:lnSpc>
              <a:spcBef>
                <a:spcPts val="1300"/>
              </a:spcBef>
              <a:spcAft>
                <a:spcPts val="1800"/>
              </a:spcAft>
              <a:buNone/>
              <a:tabLst>
                <a:tab pos="180340" algn="l"/>
                <a:tab pos="431800" algn="l"/>
                <a:tab pos="648335" algn="l"/>
                <a:tab pos="864235" algn="l"/>
              </a:tabLst>
            </a:pPr>
            <a:r>
              <a:rPr lang="en-SE" sz="6400">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I det alltför välbekanta bekräftas gärna det självklara, dvs som medlem av en viss kultur tar man mycket för givet. Att vara en </a:t>
            </a:r>
            <a:r>
              <a:rPr lang="en-SE" sz="6400" i="1">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främling</a:t>
            </a:r>
            <a:r>
              <a:rPr lang="en-SE" sz="6400">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 ger möjligheter att ställa frågor som om de formulerades av </a:t>
            </a:r>
            <a:r>
              <a:rPr lang="en-SE" sz="6400" i="1">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medlemmen</a:t>
            </a:r>
            <a:r>
              <a:rPr lang="en-SE" sz="6400">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 skulle verka idiotiska. // Den som är alltför välbekant med ett område ställer inte naiva frågor då risken att verka okunnig och besvärlig i största allmänhet är alltför stor – den som ifrågasätter det självklara kan uteslutas från den gemensamma kulturen. Analogt med att medlemmen </a:t>
            </a:r>
            <a:r>
              <a:rPr lang="en-SE" sz="6400" i="1">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vet</a:t>
            </a:r>
            <a:r>
              <a:rPr lang="en-SE" sz="6400">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 vad som är viktigt, typiskt, självklart eller i behov av förtydliganden, </a:t>
            </a:r>
            <a:r>
              <a:rPr lang="en-SE" sz="6400" i="1">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vet</a:t>
            </a:r>
            <a:r>
              <a:rPr lang="en-SE" sz="6400">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 främlingen att det finns alternativa uppfattningar och handlingar. </a:t>
            </a:r>
          </a:p>
          <a:p>
            <a:pPr marL="0" indent="0" algn="r">
              <a:lnSpc>
                <a:spcPts val="1200"/>
              </a:lnSpc>
              <a:spcBef>
                <a:spcPts val="1300"/>
              </a:spcBef>
              <a:spcAft>
                <a:spcPts val="1800"/>
              </a:spcAft>
              <a:buNone/>
              <a:tabLst>
                <a:tab pos="180340" algn="l"/>
                <a:tab pos="431800" algn="l"/>
                <a:tab pos="648335" algn="l"/>
                <a:tab pos="864235" algn="l"/>
              </a:tabLst>
            </a:pPr>
            <a:r>
              <a:rPr lang="en-SE" sz="6400">
                <a:solidFill>
                  <a:srgbClr val="000000"/>
                </a:solidFill>
                <a:effectLst/>
                <a:latin typeface="Adobe Garamond Pro" panose="02020502060506020403" pitchFamily="18" charset="0"/>
                <a:ea typeface="Times New Roman" panose="02020603050405020304" pitchFamily="18" charset="0"/>
                <a:cs typeface="Times New Roman" panose="02020603050405020304" pitchFamily="18" charset="0"/>
              </a:rPr>
              <a:t>(Hallberg 2000, s 265)</a:t>
            </a:r>
          </a:p>
          <a:p>
            <a:endParaRPr lang="en-SE"/>
          </a:p>
        </p:txBody>
      </p:sp>
    </p:spTree>
    <p:extLst>
      <p:ext uri="{BB962C8B-B14F-4D97-AF65-F5344CB8AC3E}">
        <p14:creationId xmlns:p14="http://schemas.microsoft.com/office/powerpoint/2010/main" val="3798273242"/>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FB8FF-9579-B4F8-03F4-1DC39B58D59B}"/>
              </a:ext>
            </a:extLst>
          </p:cNvPr>
          <p:cNvSpPr>
            <a:spLocks noGrp="1"/>
          </p:cNvSpPr>
          <p:nvPr>
            <p:ph type="title"/>
          </p:nvPr>
        </p:nvSpPr>
        <p:spPr/>
        <p:txBody>
          <a:bodyPr>
            <a:normAutofit fontScale="90000"/>
          </a:bodyPr>
          <a:lstStyle/>
          <a:p>
            <a:r>
              <a:rPr lang="en-SE"/>
              <a:t>Fem aspekter som brukare inom socialpsykiatrin uppskattar hos personal de träffar regelbundet</a:t>
            </a:r>
          </a:p>
        </p:txBody>
      </p:sp>
      <p:sp>
        <p:nvSpPr>
          <p:cNvPr id="3" name="Content Placeholder 2">
            <a:extLst>
              <a:ext uri="{FF2B5EF4-FFF2-40B4-BE49-F238E27FC236}">
                <a16:creationId xmlns:a16="http://schemas.microsoft.com/office/drawing/2014/main" id="{3397E2D3-556D-5A7F-0091-FD3F6E6BD18C}"/>
              </a:ext>
            </a:extLst>
          </p:cNvPr>
          <p:cNvSpPr>
            <a:spLocks noGrp="1"/>
          </p:cNvSpPr>
          <p:nvPr>
            <p:ph idx="1"/>
          </p:nvPr>
        </p:nvSpPr>
        <p:spPr>
          <a:xfrm>
            <a:off x="2231136" y="2638044"/>
            <a:ext cx="7729728" cy="3662395"/>
          </a:xfrm>
        </p:spPr>
        <p:txBody>
          <a:bodyPr>
            <a:normAutofit fontScale="70000" lnSpcReduction="20000"/>
          </a:bodyPr>
          <a:lstStyle/>
          <a:p>
            <a:r>
              <a:rPr lang="en-SE"/>
              <a:t>Att den professionelle kan förmedla hopp.</a:t>
            </a:r>
            <a:br>
              <a:rPr lang="en-SE"/>
            </a:br>
            <a:endParaRPr lang="en-SE"/>
          </a:p>
          <a:p>
            <a:r>
              <a:rPr lang="en-SE"/>
              <a:t>Att den professionelle har förmåga att skapa en jämlik relation.</a:t>
            </a:r>
            <a:br>
              <a:rPr lang="en-SE"/>
            </a:br>
            <a:endParaRPr lang="en-SE"/>
          </a:p>
          <a:p>
            <a:r>
              <a:rPr lang="en-SE"/>
              <a:t>Att den professionelle är tillgänglig när brukaren behöver det.</a:t>
            </a:r>
            <a:br>
              <a:rPr lang="en-SE"/>
            </a:br>
            <a:endParaRPr lang="en-SE"/>
          </a:p>
          <a:p>
            <a:r>
              <a:rPr lang="en-SE"/>
              <a:t>Att det finns en öppenhet gällande olika lösningar på brukarens problem.</a:t>
            </a:r>
            <a:br>
              <a:rPr lang="en-SE"/>
            </a:br>
            <a:endParaRPr lang="en-SE"/>
          </a:p>
          <a:p>
            <a:r>
              <a:rPr lang="en-SE"/>
              <a:t>Att det finns en flexibilitet gällande tolkningen </a:t>
            </a:r>
            <a:r>
              <a:rPr lang="sv-SE"/>
              <a:t>av</a:t>
            </a:r>
            <a:r>
              <a:rPr lang="en-SE"/>
              <a:t> hur den professionella rollen skall tolkas, det vill säga en villighet till undantag eller gränsöverskridande</a:t>
            </a:r>
          </a:p>
          <a:p>
            <a:pPr marL="0" indent="0" algn="r">
              <a:buNone/>
            </a:pPr>
            <a:r>
              <a:rPr lang="en-SE"/>
              <a:t>Källa: Borg &amp; Kristiansen (2004)</a:t>
            </a:r>
          </a:p>
        </p:txBody>
      </p:sp>
    </p:spTree>
    <p:extLst>
      <p:ext uri="{BB962C8B-B14F-4D97-AF65-F5344CB8AC3E}">
        <p14:creationId xmlns:p14="http://schemas.microsoft.com/office/powerpoint/2010/main" val="4094835614"/>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ubrik 2">
            <a:extLst>
              <a:ext uri="{FF2B5EF4-FFF2-40B4-BE49-F238E27FC236}">
                <a16:creationId xmlns:a16="http://schemas.microsoft.com/office/drawing/2014/main" id="{9A120A95-9A07-494E-9617-8693E89A9FC6}"/>
              </a:ext>
            </a:extLst>
          </p:cNvPr>
          <p:cNvSpPr>
            <a:spLocks noGrp="1"/>
          </p:cNvSpPr>
          <p:nvPr>
            <p:ph type="ctrTitle"/>
          </p:nvPr>
        </p:nvSpPr>
        <p:spPr>
          <a:effectLst/>
        </p:spPr>
        <p:txBody>
          <a:bodyPr>
            <a:noAutofit/>
          </a:bodyPr>
          <a:lstStyle/>
          <a:p>
            <a:r>
              <a:rPr lang="en-GB"/>
              <a:t>Nine faculties</a:t>
            </a:r>
          </a:p>
        </p:txBody>
      </p:sp>
      <p:pic>
        <p:nvPicPr>
          <p:cNvPr id="6" name="Picture 5">
            <a:extLst>
              <a:ext uri="{FF2B5EF4-FFF2-40B4-BE49-F238E27FC236}">
                <a16:creationId xmlns:a16="http://schemas.microsoft.com/office/drawing/2014/main" id="{D1E88F85-9F6F-60B4-165A-AB927F12411B}"/>
              </a:ext>
            </a:extLst>
          </p:cNvPr>
          <p:cNvPicPr>
            <a:picLocks noChangeAspect="1"/>
          </p:cNvPicPr>
          <p:nvPr/>
        </p:nvPicPr>
        <p:blipFill>
          <a:blip r:embed="rId2"/>
          <a:stretch>
            <a:fillRect/>
          </a:stretch>
        </p:blipFill>
        <p:spPr>
          <a:xfrm rot="5400000">
            <a:off x="2884446" y="-2458182"/>
            <a:ext cx="6423103" cy="11807824"/>
          </a:xfrm>
          <a:prstGeom prst="rect">
            <a:avLst/>
          </a:prstGeom>
        </p:spPr>
      </p:pic>
      <p:sp>
        <p:nvSpPr>
          <p:cNvPr id="4" name="Underrubrik 3">
            <a:extLst>
              <a:ext uri="{FF2B5EF4-FFF2-40B4-BE49-F238E27FC236}">
                <a16:creationId xmlns:a16="http://schemas.microsoft.com/office/drawing/2014/main" id="{B2AD1ADD-F8CB-ED4A-9AE3-203262EF87A8}"/>
              </a:ext>
            </a:extLst>
          </p:cNvPr>
          <p:cNvSpPr>
            <a:spLocks noGrp="1"/>
          </p:cNvSpPr>
          <p:nvPr>
            <p:ph type="subTitle" idx="1"/>
          </p:nvPr>
        </p:nvSpPr>
        <p:spPr>
          <a:xfrm>
            <a:off x="192085" y="3429000"/>
            <a:ext cx="11807825" cy="1708160"/>
          </a:xfrm>
          <a:solidFill>
            <a:srgbClr val="002060"/>
          </a:solidFill>
          <a:effectLst/>
        </p:spPr>
        <p:txBody>
          <a:bodyPr/>
          <a:lstStyle/>
          <a:p>
            <a:r>
              <a:rPr lang="en-GB" sz="2000">
                <a:latin typeface="American Typewriter" panose="02090604020004020304" pitchFamily="18" charset="77"/>
              </a:rPr>
              <a:t>Hur </a:t>
            </a:r>
            <a:r>
              <a:rPr lang="en-GB" sz="2000" err="1">
                <a:latin typeface="American Typewriter" panose="02090604020004020304" pitchFamily="18" charset="77"/>
              </a:rPr>
              <a:t>möjliggör</a:t>
            </a:r>
            <a:r>
              <a:rPr lang="en-GB" sz="2000">
                <a:latin typeface="American Typewriter" panose="02090604020004020304" pitchFamily="18" charset="77"/>
              </a:rPr>
              <a:t> vi för </a:t>
            </a:r>
            <a:r>
              <a:rPr lang="en-GB" sz="2000" err="1">
                <a:latin typeface="American Typewriter" panose="02090604020004020304" pitchFamily="18" charset="77"/>
              </a:rPr>
              <a:t>människor</a:t>
            </a:r>
            <a:r>
              <a:rPr lang="en-GB" sz="2000">
                <a:latin typeface="American Typewriter" panose="02090604020004020304" pitchFamily="18" charset="77"/>
              </a:rPr>
              <a:t> </a:t>
            </a:r>
            <a:r>
              <a:rPr lang="en-GB" sz="2000" err="1">
                <a:latin typeface="American Typewriter" panose="02090604020004020304" pitchFamily="18" charset="77"/>
              </a:rPr>
              <a:t>att</a:t>
            </a:r>
            <a:r>
              <a:rPr lang="en-GB" sz="2000">
                <a:latin typeface="American Typewriter" panose="02090604020004020304" pitchFamily="18" charset="77"/>
              </a:rPr>
              <a:t> </a:t>
            </a:r>
            <a:r>
              <a:rPr lang="en-GB" sz="2000" err="1">
                <a:latin typeface="American Typewriter" panose="02090604020004020304" pitchFamily="18" charset="77"/>
              </a:rPr>
              <a:t>känna</a:t>
            </a:r>
            <a:r>
              <a:rPr lang="en-GB" sz="2000">
                <a:latin typeface="American Typewriter" panose="02090604020004020304" pitchFamily="18" charset="77"/>
              </a:rPr>
              <a:t> </a:t>
            </a:r>
            <a:r>
              <a:rPr lang="en-GB" sz="2000" err="1">
                <a:latin typeface="American Typewriter" panose="02090604020004020304" pitchFamily="18" charset="77"/>
              </a:rPr>
              <a:t>solidaritet</a:t>
            </a:r>
            <a:r>
              <a:rPr lang="en-GB" sz="2000">
                <a:latin typeface="American Typewriter" panose="02090604020004020304" pitchFamily="18" charset="77"/>
              </a:rPr>
              <a:t> </a:t>
            </a:r>
            <a:r>
              <a:rPr lang="en-GB" sz="2000" err="1">
                <a:latin typeface="American Typewriter" panose="02090604020004020304" pitchFamily="18" charset="77"/>
              </a:rPr>
              <a:t>och</a:t>
            </a:r>
            <a:r>
              <a:rPr lang="en-GB" sz="2000">
                <a:latin typeface="American Typewriter" panose="02090604020004020304" pitchFamily="18" charset="77"/>
              </a:rPr>
              <a:t> </a:t>
            </a:r>
            <a:r>
              <a:rPr lang="en-GB" sz="2000" err="1">
                <a:latin typeface="American Typewriter" panose="02090604020004020304" pitchFamily="18" charset="77"/>
              </a:rPr>
              <a:t>tillit</a:t>
            </a:r>
            <a:r>
              <a:rPr lang="en-GB" sz="2000">
                <a:latin typeface="American Typewriter" panose="02090604020004020304" pitchFamily="18" charset="77"/>
              </a:rPr>
              <a:t> till:</a:t>
            </a:r>
          </a:p>
          <a:p>
            <a:pPr marL="457200" indent="-457200">
              <a:buFont typeface="Arial" panose="020B0604020202020204" pitchFamily="34" charset="0"/>
              <a:buChar char="•"/>
            </a:pPr>
            <a:r>
              <a:rPr lang="en-GB" sz="2000" err="1">
                <a:latin typeface="American Typewriter" panose="02090604020004020304" pitchFamily="18" charset="77"/>
              </a:rPr>
              <a:t>Samhällets</a:t>
            </a:r>
            <a:r>
              <a:rPr lang="en-GB" sz="2000">
                <a:latin typeface="American Typewriter" panose="02090604020004020304" pitchFamily="18" charset="77"/>
              </a:rPr>
              <a:t> </a:t>
            </a:r>
            <a:r>
              <a:rPr lang="en-GB" sz="2000" err="1">
                <a:latin typeface="American Typewriter" panose="02090604020004020304" pitchFamily="18" charset="77"/>
              </a:rPr>
              <a:t>representanter</a:t>
            </a:r>
            <a:endParaRPr lang="en-GB" sz="2000">
              <a:latin typeface="American Typewriter" panose="02090604020004020304" pitchFamily="18" charset="77"/>
            </a:endParaRPr>
          </a:p>
          <a:p>
            <a:pPr marL="457200" indent="-457200">
              <a:buFont typeface="Arial" panose="020B0604020202020204" pitchFamily="34" charset="0"/>
              <a:buChar char="•"/>
            </a:pPr>
            <a:r>
              <a:rPr lang="en-GB" sz="2000" err="1">
                <a:latin typeface="American Typewriter" panose="02090604020004020304" pitchFamily="18" charset="77"/>
              </a:rPr>
              <a:t>Välfärdssystemet</a:t>
            </a:r>
            <a:endParaRPr lang="en-GB" sz="2000">
              <a:latin typeface="American Typewriter" panose="02090604020004020304" pitchFamily="18" charset="77"/>
            </a:endParaRPr>
          </a:p>
          <a:p>
            <a:pPr marL="457200" indent="-457200">
              <a:buFont typeface="Arial" panose="020B0604020202020204" pitchFamily="34" charset="0"/>
              <a:buChar char="•"/>
            </a:pPr>
            <a:r>
              <a:rPr lang="en-GB" sz="2000">
                <a:latin typeface="American Typewriter" panose="02090604020004020304" pitchFamily="18" charset="77"/>
              </a:rPr>
              <a:t>”de </a:t>
            </a:r>
            <a:r>
              <a:rPr lang="en-GB" sz="2000" err="1">
                <a:latin typeface="American Typewriter" panose="02090604020004020304" pitchFamily="18" charset="77"/>
              </a:rPr>
              <a:t>andra</a:t>
            </a:r>
            <a:r>
              <a:rPr lang="en-GB" sz="2000">
                <a:latin typeface="American Typewriter" panose="02090604020004020304" pitchFamily="18" charset="77"/>
              </a:rPr>
              <a:t>”</a:t>
            </a:r>
          </a:p>
        </p:txBody>
      </p:sp>
    </p:spTree>
    <p:extLst>
      <p:ext uri="{BB962C8B-B14F-4D97-AF65-F5344CB8AC3E}">
        <p14:creationId xmlns:p14="http://schemas.microsoft.com/office/powerpoint/2010/main" val="228937972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72D7ED5-A49B-D264-62D6-FBE81F8398E1}"/>
              </a:ext>
            </a:extLst>
          </p:cNvPr>
          <p:cNvSpPr>
            <a:spLocks noGrp="1"/>
          </p:cNvSpPr>
          <p:nvPr>
            <p:ph type="title"/>
          </p:nvPr>
        </p:nvSpPr>
        <p:spPr>
          <a:xfrm>
            <a:off x="1353787" y="472612"/>
            <a:ext cx="9086213" cy="1878702"/>
          </a:xfrm>
        </p:spPr>
        <p:txBody>
          <a:bodyPr>
            <a:noAutofit/>
          </a:bodyPr>
          <a:lstStyle/>
          <a:p>
            <a:r>
              <a:rPr lang="sv-SE"/>
              <a:t>Att reflektera över vad som orsakar eller överbryggar klyftor kan göras med hjälp av teorier som förklarar viktiga mekanismer.</a:t>
            </a:r>
          </a:p>
        </p:txBody>
      </p:sp>
      <p:sp>
        <p:nvSpPr>
          <p:cNvPr id="3" name="Platshållare för innehåll 2">
            <a:extLst>
              <a:ext uri="{FF2B5EF4-FFF2-40B4-BE49-F238E27FC236}">
                <a16:creationId xmlns:a16="http://schemas.microsoft.com/office/drawing/2014/main" id="{7633BB1F-270F-B185-2BC3-0EFE364B2D13}"/>
              </a:ext>
            </a:extLst>
          </p:cNvPr>
          <p:cNvSpPr>
            <a:spLocks noGrp="1"/>
          </p:cNvSpPr>
          <p:nvPr>
            <p:ph idx="1"/>
          </p:nvPr>
        </p:nvSpPr>
        <p:spPr>
          <a:xfrm>
            <a:off x="2032029" y="3148683"/>
            <a:ext cx="7729728" cy="3101983"/>
          </a:xfrm>
        </p:spPr>
        <p:txBody>
          <a:bodyPr/>
          <a:lstStyle/>
          <a:p>
            <a:endParaRPr lang="sv-SE"/>
          </a:p>
          <a:p>
            <a:r>
              <a:rPr lang="sv-SE" sz="2000"/>
              <a:t>Teorier om fördomar och tillit</a:t>
            </a:r>
            <a:br>
              <a:rPr lang="sv-SE" sz="2000"/>
            </a:br>
            <a:endParaRPr lang="sv-SE" sz="2000"/>
          </a:p>
          <a:p>
            <a:r>
              <a:rPr lang="sv-SE" sz="2000"/>
              <a:t>Teorier om erkännande</a:t>
            </a:r>
            <a:br>
              <a:rPr lang="sv-SE" sz="2000"/>
            </a:br>
            <a:endParaRPr lang="sv-SE" sz="2000"/>
          </a:p>
          <a:p>
            <a:r>
              <a:rPr lang="sv-SE" sz="2000"/>
              <a:t>Teorier om makt och ojämlikhet</a:t>
            </a:r>
            <a:br>
              <a:rPr lang="sv-SE" sz="2000"/>
            </a:br>
            <a:endParaRPr lang="sv-SE" sz="2000"/>
          </a:p>
          <a:p>
            <a:r>
              <a:rPr lang="sv-SE" sz="2000"/>
              <a:t>Teorier om återhämtning</a:t>
            </a:r>
          </a:p>
        </p:txBody>
      </p:sp>
    </p:spTree>
    <p:extLst>
      <p:ext uri="{BB962C8B-B14F-4D97-AF65-F5344CB8AC3E}">
        <p14:creationId xmlns:p14="http://schemas.microsoft.com/office/powerpoint/2010/main" val="169936344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AE5F0-B101-82F2-5B3A-B42A287E8E59}"/>
              </a:ext>
            </a:extLst>
          </p:cNvPr>
          <p:cNvSpPr>
            <a:spLocks noGrp="1"/>
          </p:cNvSpPr>
          <p:nvPr>
            <p:ph type="title"/>
          </p:nvPr>
        </p:nvSpPr>
        <p:spPr>
          <a:xfrm>
            <a:off x="1988819" y="362526"/>
            <a:ext cx="7729728" cy="1188720"/>
          </a:xfrm>
        </p:spPr>
        <p:txBody>
          <a:bodyPr/>
          <a:lstStyle/>
          <a:p>
            <a:r>
              <a:rPr lang="en-SE"/>
              <a:t>Varför Brukarmedverkan?</a:t>
            </a:r>
          </a:p>
        </p:txBody>
      </p:sp>
      <p:sp>
        <p:nvSpPr>
          <p:cNvPr id="3" name="Content Placeholder 2">
            <a:extLst>
              <a:ext uri="{FF2B5EF4-FFF2-40B4-BE49-F238E27FC236}">
                <a16:creationId xmlns:a16="http://schemas.microsoft.com/office/drawing/2014/main" id="{BBE848BB-EC47-1832-71BC-3173221D2B27}"/>
              </a:ext>
            </a:extLst>
          </p:cNvPr>
          <p:cNvSpPr>
            <a:spLocks noGrp="1"/>
          </p:cNvSpPr>
          <p:nvPr>
            <p:ph sz="half" idx="1"/>
          </p:nvPr>
        </p:nvSpPr>
        <p:spPr/>
        <p:txBody>
          <a:bodyPr>
            <a:normAutofit fontScale="92500" lnSpcReduction="10000"/>
          </a:bodyPr>
          <a:lstStyle/>
          <a:p>
            <a:r>
              <a:rPr lang="en-SE"/>
              <a:t>Maktdelning, empowerment</a:t>
            </a:r>
            <a:br>
              <a:rPr lang="en-SE"/>
            </a:br>
            <a:endParaRPr lang="en-SE"/>
          </a:p>
          <a:p>
            <a:r>
              <a:rPr lang="en-SE"/>
              <a:t>Demokratiutveckling. Rätt att ta del av och ta ansvar för resurserna.</a:t>
            </a:r>
            <a:br>
              <a:rPr lang="en-SE"/>
            </a:br>
            <a:endParaRPr lang="en-SE"/>
          </a:p>
          <a:p>
            <a:r>
              <a:rPr lang="en-SE"/>
              <a:t>Serviceanpassning.  Att förbättra det sociala arbetet.</a:t>
            </a:r>
            <a:r>
              <a:rPr lang="sv-SE"/>
              <a:t> Att ta tillvara på erfarenheterna</a:t>
            </a:r>
            <a:br>
              <a:rPr lang="sv-SE"/>
            </a:br>
            <a:endParaRPr lang="sv-SE"/>
          </a:p>
          <a:p>
            <a:r>
              <a:rPr lang="sv-SE"/>
              <a:t>Mobilisering. Att fler får vara med och hjälpa till i samhället.</a:t>
            </a:r>
            <a:endParaRPr lang="en-SE"/>
          </a:p>
        </p:txBody>
      </p:sp>
      <p:pic>
        <p:nvPicPr>
          <p:cNvPr id="6" name="Content Placeholder 5">
            <a:extLst>
              <a:ext uri="{FF2B5EF4-FFF2-40B4-BE49-F238E27FC236}">
                <a16:creationId xmlns:a16="http://schemas.microsoft.com/office/drawing/2014/main" id="{A640EF73-FEA7-5757-5356-D096B3E7104A}"/>
              </a:ext>
            </a:extLst>
          </p:cNvPr>
          <p:cNvPicPr>
            <a:picLocks noGrp="1" noChangeAspect="1"/>
          </p:cNvPicPr>
          <p:nvPr>
            <p:ph sz="half" idx="2"/>
          </p:nvPr>
        </p:nvPicPr>
        <p:blipFill>
          <a:blip r:embed="rId2"/>
          <a:stretch>
            <a:fillRect/>
          </a:stretch>
        </p:blipFill>
        <p:spPr>
          <a:xfrm>
            <a:off x="6620270" y="1828157"/>
            <a:ext cx="3541316" cy="4721755"/>
          </a:xfrm>
        </p:spPr>
      </p:pic>
    </p:spTree>
    <p:extLst>
      <p:ext uri="{BB962C8B-B14F-4D97-AF65-F5344CB8AC3E}">
        <p14:creationId xmlns:p14="http://schemas.microsoft.com/office/powerpoint/2010/main" val="3856135103"/>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52A39A2-BB12-5E69-6950-A7D26E74433D}"/>
              </a:ext>
            </a:extLst>
          </p:cNvPr>
          <p:cNvSpPr>
            <a:spLocks noGrp="1"/>
          </p:cNvSpPr>
          <p:nvPr>
            <p:ph type="title"/>
          </p:nvPr>
        </p:nvSpPr>
        <p:spPr>
          <a:xfrm>
            <a:off x="2132098" y="371488"/>
            <a:ext cx="7729728" cy="1188720"/>
          </a:xfrm>
        </p:spPr>
        <p:txBody>
          <a:bodyPr>
            <a:normAutofit fontScale="90000"/>
          </a:bodyPr>
          <a:lstStyle/>
          <a:p>
            <a:r>
              <a:rPr lang="sv-SE"/>
              <a:t>Plattform för gemensam kunskapsutveckling</a:t>
            </a:r>
          </a:p>
        </p:txBody>
      </p:sp>
      <p:pic>
        <p:nvPicPr>
          <p:cNvPr id="7" name="Platshållare för innehåll 6" descr="En bild som visar Människoansikte, klädsel, person, leende&#10;&#10;Automatiskt genererad beskrivning">
            <a:extLst>
              <a:ext uri="{FF2B5EF4-FFF2-40B4-BE49-F238E27FC236}">
                <a16:creationId xmlns:a16="http://schemas.microsoft.com/office/drawing/2014/main" id="{416F54D7-777B-BF8D-5C65-8BC47417DABA}"/>
              </a:ext>
            </a:extLst>
          </p:cNvPr>
          <p:cNvPicPr>
            <a:picLocks noGrp="1" noChangeAspect="1"/>
          </p:cNvPicPr>
          <p:nvPr>
            <p:ph sz="half" idx="1"/>
          </p:nvPr>
        </p:nvPicPr>
        <p:blipFill>
          <a:blip r:embed="rId2"/>
          <a:stretch>
            <a:fillRect/>
          </a:stretch>
        </p:blipFill>
        <p:spPr>
          <a:xfrm>
            <a:off x="327617" y="2195817"/>
            <a:ext cx="3101975" cy="3101975"/>
          </a:xfrm>
        </p:spPr>
      </p:pic>
      <p:pic>
        <p:nvPicPr>
          <p:cNvPr id="9" name="Platshållare för innehåll 8" descr="En bild som visar klädsel, text, inomhus, möbler&#10;&#10;Automatiskt genererad beskrivning">
            <a:extLst>
              <a:ext uri="{FF2B5EF4-FFF2-40B4-BE49-F238E27FC236}">
                <a16:creationId xmlns:a16="http://schemas.microsoft.com/office/drawing/2014/main" id="{020CCAE9-FFC7-78C7-F7FC-FE7270938963}"/>
              </a:ext>
            </a:extLst>
          </p:cNvPr>
          <p:cNvPicPr>
            <a:picLocks noGrp="1" noChangeAspect="1"/>
          </p:cNvPicPr>
          <p:nvPr>
            <p:ph sz="half" idx="2"/>
          </p:nvPr>
        </p:nvPicPr>
        <p:blipFill>
          <a:blip r:embed="rId3"/>
          <a:stretch>
            <a:fillRect/>
          </a:stretch>
        </p:blipFill>
        <p:spPr>
          <a:xfrm>
            <a:off x="5788146" y="4240739"/>
            <a:ext cx="2617261" cy="2617261"/>
          </a:xfrm>
        </p:spPr>
      </p:pic>
      <p:pic>
        <p:nvPicPr>
          <p:cNvPr id="11" name="Bildobjekt 10" descr="En bild som visar klädsel, person, Människoansikte, inomhus&#10;&#10;Automatiskt genererad beskrivning">
            <a:extLst>
              <a:ext uri="{FF2B5EF4-FFF2-40B4-BE49-F238E27FC236}">
                <a16:creationId xmlns:a16="http://schemas.microsoft.com/office/drawing/2014/main" id="{EF91A42E-A2D8-CE3B-4E25-F385C51E7834}"/>
              </a:ext>
            </a:extLst>
          </p:cNvPr>
          <p:cNvPicPr>
            <a:picLocks noChangeAspect="1"/>
          </p:cNvPicPr>
          <p:nvPr/>
        </p:nvPicPr>
        <p:blipFill>
          <a:blip r:embed="rId4"/>
          <a:stretch>
            <a:fillRect/>
          </a:stretch>
        </p:blipFill>
        <p:spPr>
          <a:xfrm>
            <a:off x="8675453" y="2195817"/>
            <a:ext cx="3427377" cy="2570533"/>
          </a:xfrm>
          <a:prstGeom prst="rect">
            <a:avLst/>
          </a:prstGeom>
        </p:spPr>
      </p:pic>
      <p:pic>
        <p:nvPicPr>
          <p:cNvPr id="13" name="Bildobjekt 12" descr="En bild som visar klädsel, vägg, person, inomhus&#10;&#10;Automatiskt genererad beskrivning">
            <a:extLst>
              <a:ext uri="{FF2B5EF4-FFF2-40B4-BE49-F238E27FC236}">
                <a16:creationId xmlns:a16="http://schemas.microsoft.com/office/drawing/2014/main" id="{5E5291D5-6DD8-5C18-75A2-C011A0E0DA6F}"/>
              </a:ext>
            </a:extLst>
          </p:cNvPr>
          <p:cNvPicPr>
            <a:picLocks noChangeAspect="1"/>
          </p:cNvPicPr>
          <p:nvPr/>
        </p:nvPicPr>
        <p:blipFill>
          <a:blip r:embed="rId5"/>
          <a:stretch>
            <a:fillRect/>
          </a:stretch>
        </p:blipFill>
        <p:spPr>
          <a:xfrm>
            <a:off x="8813566" y="5116175"/>
            <a:ext cx="2617261" cy="1271825"/>
          </a:xfrm>
          <a:prstGeom prst="rect">
            <a:avLst/>
          </a:prstGeom>
        </p:spPr>
      </p:pic>
      <p:pic>
        <p:nvPicPr>
          <p:cNvPr id="15" name="Bildobjekt 14" descr="En bild som visar person, inomhus, klädsel, vägg&#10;&#10;Automatiskt genererad beskrivning">
            <a:extLst>
              <a:ext uri="{FF2B5EF4-FFF2-40B4-BE49-F238E27FC236}">
                <a16:creationId xmlns:a16="http://schemas.microsoft.com/office/drawing/2014/main" id="{4EC7443C-C56A-196F-8F91-19FC2C92C949}"/>
              </a:ext>
            </a:extLst>
          </p:cNvPr>
          <p:cNvPicPr>
            <a:picLocks noChangeAspect="1"/>
          </p:cNvPicPr>
          <p:nvPr/>
        </p:nvPicPr>
        <p:blipFill>
          <a:blip r:embed="rId6"/>
          <a:stretch>
            <a:fillRect/>
          </a:stretch>
        </p:blipFill>
        <p:spPr>
          <a:xfrm>
            <a:off x="2132098" y="5453434"/>
            <a:ext cx="2524327" cy="1226665"/>
          </a:xfrm>
          <a:prstGeom prst="rect">
            <a:avLst/>
          </a:prstGeom>
        </p:spPr>
      </p:pic>
      <p:pic>
        <p:nvPicPr>
          <p:cNvPr id="17" name="Bildobjekt 16" descr="En bild som visar inomhus, klädsel, person, Kontorsbyggnad&#10;&#10;Automatiskt genererad beskrivning">
            <a:extLst>
              <a:ext uri="{FF2B5EF4-FFF2-40B4-BE49-F238E27FC236}">
                <a16:creationId xmlns:a16="http://schemas.microsoft.com/office/drawing/2014/main" id="{A0EA90C2-6169-29DC-18A4-3BCA4F1237E4}"/>
              </a:ext>
            </a:extLst>
          </p:cNvPr>
          <p:cNvPicPr>
            <a:picLocks noChangeAspect="1"/>
          </p:cNvPicPr>
          <p:nvPr/>
        </p:nvPicPr>
        <p:blipFill>
          <a:blip r:embed="rId7"/>
          <a:stretch>
            <a:fillRect/>
          </a:stretch>
        </p:blipFill>
        <p:spPr>
          <a:xfrm>
            <a:off x="3891064" y="2195817"/>
            <a:ext cx="2946546" cy="2209909"/>
          </a:xfrm>
          <a:prstGeom prst="rect">
            <a:avLst/>
          </a:prstGeom>
        </p:spPr>
      </p:pic>
    </p:spTree>
    <p:extLst>
      <p:ext uri="{BB962C8B-B14F-4D97-AF65-F5344CB8AC3E}">
        <p14:creationId xmlns:p14="http://schemas.microsoft.com/office/powerpoint/2010/main" val="1623132318"/>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CC471FA1-796E-8153-C6B5-9029389D86AE}"/>
              </a:ext>
            </a:extLst>
          </p:cNvPr>
          <p:cNvPicPr>
            <a:picLocks noGrp="1" noChangeAspect="1"/>
          </p:cNvPicPr>
          <p:nvPr>
            <p:ph type="pic" sz="quarter" idx="13"/>
          </p:nvPr>
        </p:nvPicPr>
        <p:blipFill>
          <a:blip r:embed="rId2"/>
          <a:srcRect t="9844" b="9844"/>
          <a:stretch>
            <a:fillRect/>
          </a:stretch>
        </p:blipFill>
        <p:spPr/>
      </p:pic>
      <p:sp>
        <p:nvSpPr>
          <p:cNvPr id="3" name="Title 2">
            <a:extLst>
              <a:ext uri="{FF2B5EF4-FFF2-40B4-BE49-F238E27FC236}">
                <a16:creationId xmlns:a16="http://schemas.microsoft.com/office/drawing/2014/main" id="{9802DFDD-19E7-54B8-667F-4A3EE57C8B75}"/>
              </a:ext>
            </a:extLst>
          </p:cNvPr>
          <p:cNvSpPr>
            <a:spLocks noGrp="1"/>
          </p:cNvSpPr>
          <p:nvPr>
            <p:ph type="ctrTitle"/>
          </p:nvPr>
        </p:nvSpPr>
        <p:spPr/>
        <p:txBody>
          <a:bodyPr/>
          <a:lstStyle/>
          <a:p>
            <a:r>
              <a:rPr lang="en-SE"/>
              <a:t>Nätverket Powerus</a:t>
            </a:r>
          </a:p>
        </p:txBody>
      </p:sp>
      <p:sp>
        <p:nvSpPr>
          <p:cNvPr id="4" name="Subtitle 3">
            <a:extLst>
              <a:ext uri="{FF2B5EF4-FFF2-40B4-BE49-F238E27FC236}">
                <a16:creationId xmlns:a16="http://schemas.microsoft.com/office/drawing/2014/main" id="{1C79D9EC-5841-920E-B4C8-BB15408A248F}"/>
              </a:ext>
            </a:extLst>
          </p:cNvPr>
          <p:cNvSpPr>
            <a:spLocks noGrp="1"/>
          </p:cNvSpPr>
          <p:nvPr>
            <p:ph type="subTitle" idx="1"/>
          </p:nvPr>
        </p:nvSpPr>
        <p:spPr>
          <a:xfrm>
            <a:off x="192087" y="5587200"/>
            <a:ext cx="11807825" cy="584775"/>
          </a:xfrm>
        </p:spPr>
        <p:txBody>
          <a:bodyPr/>
          <a:lstStyle/>
          <a:p>
            <a:r>
              <a:rPr lang="en-SE"/>
              <a:t>www.powerus.eu</a:t>
            </a:r>
          </a:p>
        </p:txBody>
      </p:sp>
    </p:spTree>
    <p:extLst>
      <p:ext uri="{BB962C8B-B14F-4D97-AF65-F5344CB8AC3E}">
        <p14:creationId xmlns:p14="http://schemas.microsoft.com/office/powerpoint/2010/main" val="178620462"/>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03895AA-3EC8-234A-5634-8DE75B673BDC}"/>
              </a:ext>
            </a:extLst>
          </p:cNvPr>
          <p:cNvSpPr>
            <a:spLocks noGrp="1"/>
          </p:cNvSpPr>
          <p:nvPr>
            <p:ph type="title"/>
          </p:nvPr>
        </p:nvSpPr>
        <p:spPr/>
        <p:txBody>
          <a:bodyPr/>
          <a:lstStyle/>
          <a:p>
            <a:r>
              <a:rPr lang="sv-SE"/>
              <a:t>Brukarperspektiv och erfarenhetskunskap</a:t>
            </a:r>
          </a:p>
        </p:txBody>
      </p:sp>
      <p:sp>
        <p:nvSpPr>
          <p:cNvPr id="3" name="Platshållare för innehåll 2">
            <a:extLst>
              <a:ext uri="{FF2B5EF4-FFF2-40B4-BE49-F238E27FC236}">
                <a16:creationId xmlns:a16="http://schemas.microsoft.com/office/drawing/2014/main" id="{369A1589-64EA-3464-9F1A-A43D5CF9AA2E}"/>
              </a:ext>
            </a:extLst>
          </p:cNvPr>
          <p:cNvSpPr>
            <a:spLocks noGrp="1"/>
          </p:cNvSpPr>
          <p:nvPr>
            <p:ph sz="half" idx="1"/>
          </p:nvPr>
        </p:nvSpPr>
        <p:spPr/>
        <p:txBody>
          <a:bodyPr/>
          <a:lstStyle/>
          <a:p>
            <a:r>
              <a:rPr lang="sv-SE"/>
              <a:t>Ett perspektiv – en färskvara.</a:t>
            </a:r>
          </a:p>
          <a:p>
            <a:r>
              <a:rPr lang="sv-SE"/>
              <a:t>Erfarenhet bär man med sig resten av sitt liv.</a:t>
            </a:r>
          </a:p>
          <a:p>
            <a:r>
              <a:rPr lang="sv-SE"/>
              <a:t>Det är en utmaning att omvandla en livserfarenhet till värdefull kunskap för andra.</a:t>
            </a:r>
          </a:p>
          <a:p>
            <a:pPr marL="0" indent="0">
              <a:buNone/>
            </a:pPr>
            <a:endParaRPr lang="sv-SE"/>
          </a:p>
        </p:txBody>
      </p:sp>
      <p:sp>
        <p:nvSpPr>
          <p:cNvPr id="4" name="Platshållare för innehåll 3">
            <a:extLst>
              <a:ext uri="{FF2B5EF4-FFF2-40B4-BE49-F238E27FC236}">
                <a16:creationId xmlns:a16="http://schemas.microsoft.com/office/drawing/2014/main" id="{630D6B9F-38B4-DF7D-9A0B-70FE1665610B}"/>
              </a:ext>
            </a:extLst>
          </p:cNvPr>
          <p:cNvSpPr>
            <a:spLocks noGrp="1"/>
          </p:cNvSpPr>
          <p:nvPr>
            <p:ph sz="half" idx="2"/>
          </p:nvPr>
        </p:nvSpPr>
        <p:spPr>
          <a:xfrm>
            <a:off x="5876926" y="2226469"/>
            <a:ext cx="4162425" cy="3263504"/>
          </a:xfrm>
        </p:spPr>
        <p:txBody>
          <a:bodyPr/>
          <a:lstStyle/>
          <a:p>
            <a:endParaRPr lang="sv-SE" b="0" i="0" u="none" strike="noStrike">
              <a:effectLst/>
              <a:latin typeface="Roboto" panose="02000000000000000000" pitchFamily="2" charset="0"/>
              <a:hlinkClick r:id="rId2"/>
            </a:endParaRPr>
          </a:p>
          <a:p>
            <a:endParaRPr lang="sv-SE">
              <a:latin typeface="Roboto" panose="02000000000000000000" pitchFamily="2" charset="0"/>
              <a:hlinkClick r:id="rId2"/>
            </a:endParaRPr>
          </a:p>
          <a:p>
            <a:endParaRPr lang="sv-SE" b="0" i="0" u="none" strike="noStrike">
              <a:effectLst/>
              <a:latin typeface="Roboto" panose="02000000000000000000" pitchFamily="2" charset="0"/>
              <a:hlinkClick r:id="" action="ppaction://noaction"/>
            </a:endParaRPr>
          </a:p>
          <a:p>
            <a:endParaRPr lang="sv-SE"/>
          </a:p>
        </p:txBody>
      </p:sp>
      <p:pic>
        <p:nvPicPr>
          <p:cNvPr id="5" name="Content Placeholder 8">
            <a:extLst>
              <a:ext uri="{FF2B5EF4-FFF2-40B4-BE49-F238E27FC236}">
                <a16:creationId xmlns:a16="http://schemas.microsoft.com/office/drawing/2014/main" id="{4A0F0B1D-7F73-016A-64A2-CEA23FC0C48D}"/>
              </a:ext>
            </a:extLst>
          </p:cNvPr>
          <p:cNvPicPr>
            <a:picLocks noChangeAspect="1"/>
          </p:cNvPicPr>
          <p:nvPr/>
        </p:nvPicPr>
        <p:blipFill>
          <a:blip r:embed="rId3"/>
          <a:stretch>
            <a:fillRect/>
          </a:stretch>
        </p:blipFill>
        <p:spPr>
          <a:xfrm>
            <a:off x="6096000" y="2475329"/>
            <a:ext cx="5543784" cy="4154142"/>
          </a:xfrm>
          <a:prstGeom prst="rect">
            <a:avLst/>
          </a:prstGeom>
        </p:spPr>
      </p:pic>
    </p:spTree>
    <p:extLst>
      <p:ext uri="{BB962C8B-B14F-4D97-AF65-F5344CB8AC3E}">
        <p14:creationId xmlns:p14="http://schemas.microsoft.com/office/powerpoint/2010/main" val="4270887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41027685-045E-D741-92D8-9631C3FFD105}"/>
              </a:ext>
            </a:extLst>
          </p:cNvPr>
          <p:cNvSpPr>
            <a:spLocks noGrp="1" noChangeArrowheads="1"/>
          </p:cNvSpPr>
          <p:nvPr>
            <p:ph type="title"/>
          </p:nvPr>
        </p:nvSpPr>
        <p:spPr/>
        <p:txBody>
          <a:bodyPr>
            <a:normAutofit/>
          </a:bodyPr>
          <a:lstStyle/>
          <a:p>
            <a:pPr eaLnBrk="1" hangingPunct="1"/>
            <a:r>
              <a:rPr lang="sv-SE" altLang="sv-SE" sz="3609" b="0">
                <a:solidFill>
                  <a:srgbClr val="000000"/>
                </a:solidFill>
                <a:latin typeface="Arial Rounded MT Bold" panose="020F0704030504030204" pitchFamily="34" charset="77"/>
              </a:rPr>
              <a:t>Evidensbaserad praktik</a:t>
            </a:r>
            <a:br>
              <a:rPr lang="sv-SE" altLang="sv-SE" sz="3609" b="0">
                <a:solidFill>
                  <a:srgbClr val="000000"/>
                </a:solidFill>
                <a:latin typeface="Arial Rounded MT Bold" panose="020F0704030504030204" pitchFamily="34" charset="77"/>
              </a:rPr>
            </a:br>
            <a:r>
              <a:rPr lang="sv-SE" altLang="sv-SE" sz="3609" b="0">
                <a:solidFill>
                  <a:srgbClr val="000000"/>
                </a:solidFill>
                <a:latin typeface="Arial Rounded MT Bold" panose="020F0704030504030204" pitchFamily="34" charset="77"/>
              </a:rPr>
              <a:t>i socialt arbete</a:t>
            </a:r>
            <a:endParaRPr lang="sv-SE" altLang="sv-SE" b="0">
              <a:solidFill>
                <a:srgbClr val="000000"/>
              </a:solidFill>
              <a:latin typeface="Arial Rounded MT Bold" panose="020F0704030504030204" pitchFamily="34" charset="77"/>
            </a:endParaRPr>
          </a:p>
        </p:txBody>
      </p:sp>
      <p:sp>
        <p:nvSpPr>
          <p:cNvPr id="17410" name="Rectangle 3">
            <a:extLst>
              <a:ext uri="{FF2B5EF4-FFF2-40B4-BE49-F238E27FC236}">
                <a16:creationId xmlns:a16="http://schemas.microsoft.com/office/drawing/2014/main" id="{B9D73E38-C48A-814E-A994-487F11709129}"/>
              </a:ext>
            </a:extLst>
          </p:cNvPr>
          <p:cNvSpPr>
            <a:spLocks noGrp="1" noChangeArrowheads="1"/>
          </p:cNvSpPr>
          <p:nvPr>
            <p:ph idx="1"/>
          </p:nvPr>
        </p:nvSpPr>
        <p:spPr/>
        <p:txBody>
          <a:bodyPr>
            <a:noAutofit/>
          </a:bodyPr>
          <a:lstStyle/>
          <a:p>
            <a:pPr algn="r" eaLnBrk="1" hangingPunct="1"/>
            <a:r>
              <a:rPr lang="sv-SE" altLang="sv-SE" sz="2400">
                <a:latin typeface="Arial Rounded MT Bold" panose="020F0704030504030204" pitchFamily="34" charset="77"/>
              </a:rPr>
              <a:t>Bästa tillgängliga vetenskapliga kunskap</a:t>
            </a:r>
          </a:p>
          <a:p>
            <a:pPr algn="r" eaLnBrk="1" hangingPunct="1"/>
            <a:r>
              <a:rPr lang="sv-SE" altLang="sv-SE" sz="2400">
                <a:latin typeface="Arial Rounded MT Bold" panose="020F0704030504030204" pitchFamily="34" charset="77"/>
              </a:rPr>
              <a:t>Professionell expertis och erfarenhet</a:t>
            </a:r>
          </a:p>
          <a:p>
            <a:pPr algn="r" eaLnBrk="1" hangingPunct="1"/>
            <a:r>
              <a:rPr lang="sv-SE" altLang="sv-SE" sz="2400">
                <a:latin typeface="Arial Rounded MT Bold" panose="020F0704030504030204" pitchFamily="34" charset="77"/>
              </a:rPr>
              <a:t>Brukarperspektiv</a:t>
            </a:r>
          </a:p>
          <a:p>
            <a:pPr algn="r" eaLnBrk="1" hangingPunct="1"/>
            <a:endParaRPr lang="sv-SE" altLang="sv-SE" sz="2400">
              <a:latin typeface="Arial Rounded MT Bold" panose="020F0704030504030204" pitchFamily="34" charset="77"/>
            </a:endParaRPr>
          </a:p>
          <a:p>
            <a:pPr algn="r" eaLnBrk="1" hangingPunct="1">
              <a:buFontTx/>
              <a:buNone/>
            </a:pPr>
            <a:r>
              <a:rPr lang="ja-JP" altLang="sv-SE" sz="2400">
                <a:latin typeface="Arial Rounded MT Bold" panose="020F0704030504030204" pitchFamily="34" charset="77"/>
              </a:rPr>
              <a:t>”</a:t>
            </a:r>
            <a:r>
              <a:rPr lang="sv-SE" altLang="ja-JP" sz="2400">
                <a:latin typeface="Arial Rounded MT Bold" panose="020F0704030504030204" pitchFamily="34" charset="77"/>
              </a:rPr>
              <a:t>Den reflekterande kritiska praktikern</a:t>
            </a:r>
            <a:r>
              <a:rPr lang="ja-JP" altLang="sv-SE" sz="2400">
                <a:latin typeface="Arial Rounded MT Bold" panose="020F0704030504030204" pitchFamily="34" charset="77"/>
              </a:rPr>
              <a:t>”</a:t>
            </a:r>
            <a:endParaRPr lang="sv-SE" altLang="ja-JP" sz="2400">
              <a:latin typeface="Arial Rounded MT Bold" panose="020F0704030504030204" pitchFamily="34" charset="77"/>
            </a:endParaRPr>
          </a:p>
          <a:p>
            <a:pPr algn="r" eaLnBrk="1" hangingPunct="1">
              <a:buFontTx/>
              <a:buNone/>
            </a:pPr>
            <a:endParaRPr lang="sv-SE" altLang="sv-SE" sz="2400">
              <a:latin typeface="Arial Rounded MT Bold" panose="020F0704030504030204" pitchFamily="34" charset="77"/>
            </a:endParaRPr>
          </a:p>
        </p:txBody>
      </p:sp>
    </p:spTree>
    <p:extLst>
      <p:ext uri="{BB962C8B-B14F-4D97-AF65-F5344CB8AC3E}">
        <p14:creationId xmlns:p14="http://schemas.microsoft.com/office/powerpoint/2010/main" val="2404122247"/>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5E9510-6C99-6679-5034-B92E4F5283DD}"/>
              </a:ext>
            </a:extLst>
          </p:cNvPr>
          <p:cNvSpPr>
            <a:spLocks noGrp="1"/>
          </p:cNvSpPr>
          <p:nvPr>
            <p:ph type="title"/>
          </p:nvPr>
        </p:nvSpPr>
        <p:spPr>
          <a:xfrm>
            <a:off x="1105755" y="1325850"/>
            <a:ext cx="4486656" cy="1141497"/>
          </a:xfrm>
        </p:spPr>
        <p:txBody>
          <a:bodyPr/>
          <a:lstStyle/>
          <a:p>
            <a:r>
              <a:rPr lang="en-SE"/>
              <a:t>Tack för mig</a:t>
            </a:r>
          </a:p>
        </p:txBody>
      </p:sp>
      <p:sp>
        <p:nvSpPr>
          <p:cNvPr id="4" name="Platshållare för text 3">
            <a:extLst>
              <a:ext uri="{FF2B5EF4-FFF2-40B4-BE49-F238E27FC236}">
                <a16:creationId xmlns:a16="http://schemas.microsoft.com/office/drawing/2014/main" id="{DFEF67E3-F24F-8ECE-2221-78DC144AB0C8}"/>
              </a:ext>
            </a:extLst>
          </p:cNvPr>
          <p:cNvSpPr>
            <a:spLocks noGrp="1"/>
          </p:cNvSpPr>
          <p:nvPr>
            <p:ph type="body" sz="half" idx="2"/>
          </p:nvPr>
        </p:nvSpPr>
        <p:spPr>
          <a:xfrm>
            <a:off x="1031414" y="3289611"/>
            <a:ext cx="4296601" cy="2194036"/>
          </a:xfrm>
          <a:noFill/>
          <a:ln w="19050">
            <a:noFill/>
            <a:prstDash val="dash"/>
          </a:ln>
        </p:spPr>
        <p:txBody>
          <a:bodyPr vert="horz" lIns="68580" tIns="34290" rIns="68580" bIns="34290" rtlCol="0" anchor="t" anchorCtr="1">
            <a:normAutofit/>
          </a:bodyPr>
          <a:lstStyle/>
          <a:p>
            <a:endParaRPr lang="en-US" sz="2400">
              <a:solidFill>
                <a:schemeClr val="tx1"/>
              </a:solidFill>
              <a:hlinkClick r:id="" action="ppaction://noaction">
                <a:extLst>
                  <a:ext uri="{A12FA001-AC4F-418D-AE19-62706E023703}">
                    <ahyp:hlinkClr xmlns:ahyp="http://schemas.microsoft.com/office/drawing/2018/hyperlinkcolor" val="tx"/>
                  </a:ext>
                </a:extLst>
              </a:hlinkClick>
            </a:endParaRPr>
          </a:p>
          <a:p>
            <a:endParaRPr lang="en-US" sz="2000">
              <a:solidFill>
                <a:schemeClr val="tx1"/>
              </a:solidFill>
            </a:endParaRPr>
          </a:p>
          <a:p>
            <a:r>
              <a:rPr lang="en-US" sz="2800">
                <a:solidFill>
                  <a:schemeClr val="tx1"/>
                </a:solidFill>
                <a:hlinkClick r:id="rId2">
                  <a:extLst>
                    <a:ext uri="{A12FA001-AC4F-418D-AE19-62706E023703}">
                      <ahyp:hlinkClr xmlns:ahyp="http://schemas.microsoft.com/office/drawing/2018/hyperlinkcolor" val="tx"/>
                    </a:ext>
                  </a:extLst>
                </a:hlinkClick>
              </a:rPr>
              <a:t>Cecilia.Heule@soch.lu.se</a:t>
            </a:r>
            <a:endParaRPr lang="en-US" sz="2800">
              <a:solidFill>
                <a:schemeClr val="tx1"/>
              </a:solidFill>
            </a:endParaRPr>
          </a:p>
          <a:p>
            <a:endParaRPr lang="en-US" sz="2800">
              <a:solidFill>
                <a:schemeClr val="tx1"/>
              </a:solidFill>
            </a:endParaRPr>
          </a:p>
        </p:txBody>
      </p:sp>
      <p:pic>
        <p:nvPicPr>
          <p:cNvPr id="5" name="Picture 4">
            <a:extLst>
              <a:ext uri="{FF2B5EF4-FFF2-40B4-BE49-F238E27FC236}">
                <a16:creationId xmlns:a16="http://schemas.microsoft.com/office/drawing/2014/main" id="{548A69B4-2945-3FCA-1E9C-DF213202B589}"/>
              </a:ext>
            </a:extLst>
          </p:cNvPr>
          <p:cNvPicPr>
            <a:picLocks noChangeAspect="1"/>
          </p:cNvPicPr>
          <p:nvPr/>
        </p:nvPicPr>
        <p:blipFill>
          <a:blip r:embed="rId3"/>
          <a:stretch>
            <a:fillRect/>
          </a:stretch>
        </p:blipFill>
        <p:spPr>
          <a:xfrm>
            <a:off x="6615901" y="3640357"/>
            <a:ext cx="5056198" cy="1619982"/>
          </a:xfrm>
          <a:prstGeom prst="rect">
            <a:avLst/>
          </a:prstGeom>
        </p:spPr>
      </p:pic>
      <p:sp>
        <p:nvSpPr>
          <p:cNvPr id="7" name="Content Placeholder 6">
            <a:extLst>
              <a:ext uri="{FF2B5EF4-FFF2-40B4-BE49-F238E27FC236}">
                <a16:creationId xmlns:a16="http://schemas.microsoft.com/office/drawing/2014/main" id="{144DCCC9-A697-4403-1F0D-FB40E1F6EC72}"/>
              </a:ext>
            </a:extLst>
          </p:cNvPr>
          <p:cNvSpPr>
            <a:spLocks noGrp="1"/>
          </p:cNvSpPr>
          <p:nvPr>
            <p:ph idx="1"/>
          </p:nvPr>
        </p:nvSpPr>
        <p:spPr/>
        <p:txBody>
          <a:bodyPr/>
          <a:lstStyle/>
          <a:p>
            <a:r>
              <a:rPr lang="en-SE"/>
              <a:t> </a:t>
            </a:r>
          </a:p>
        </p:txBody>
      </p:sp>
      <p:pic>
        <p:nvPicPr>
          <p:cNvPr id="8" name="Bildobjekt 2" descr="Lund University's logotype.">
            <a:extLst>
              <a:ext uri="{FF2B5EF4-FFF2-40B4-BE49-F238E27FC236}">
                <a16:creationId xmlns:a16="http://schemas.microsoft.com/office/drawing/2014/main" id="{15082CC5-639C-CFF6-AD44-E553794C2431}"/>
              </a:ext>
            </a:extLst>
          </p:cNvPr>
          <p:cNvPicPr>
            <a:picLocks noChangeAspect="1"/>
          </p:cNvPicPr>
          <p:nvPr/>
        </p:nvPicPr>
        <p:blipFill>
          <a:blip r:embed="rId4"/>
          <a:srcRect/>
          <a:stretch/>
        </p:blipFill>
        <p:spPr>
          <a:xfrm>
            <a:off x="8154079" y="575555"/>
            <a:ext cx="1979842" cy="2642089"/>
          </a:xfrm>
          <a:prstGeom prst="rect">
            <a:avLst/>
          </a:prstGeom>
        </p:spPr>
      </p:pic>
    </p:spTree>
    <p:extLst>
      <p:ext uri="{BB962C8B-B14F-4D97-AF65-F5344CB8AC3E}">
        <p14:creationId xmlns:p14="http://schemas.microsoft.com/office/powerpoint/2010/main" val="1728250446"/>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ktangel 3">
            <a:extLst>
              <a:ext uri="{FF2B5EF4-FFF2-40B4-BE49-F238E27FC236}">
                <a16:creationId xmlns:a16="http://schemas.microsoft.com/office/drawing/2014/main" id="{5D1AB0EB-A8D9-68B6-26DF-2177A70AE16F}"/>
              </a:ext>
            </a:extLst>
          </p:cNvPr>
          <p:cNvSpPr/>
          <p:nvPr/>
        </p:nvSpPr>
        <p:spPr>
          <a:xfrm rot="16396869">
            <a:off x="-1678732" y="2420352"/>
            <a:ext cx="7383417" cy="1754326"/>
          </a:xfrm>
          <a:prstGeom prst="rect">
            <a:avLst/>
          </a:prstGeom>
          <a:noFill/>
        </p:spPr>
        <p:txBody>
          <a:bodyPr wrap="square" lIns="91440" tIns="45720" rIns="91440" bIns="45720">
            <a:spAutoFit/>
          </a:bodyPr>
          <a:lstStyle/>
          <a:p>
            <a:pPr algn="ctr"/>
            <a:r>
              <a:rPr lang="sv-SE"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VÄLKOMNA TILL KARLSKRONA</a:t>
            </a:r>
          </a:p>
        </p:txBody>
      </p:sp>
      <p:pic>
        <p:nvPicPr>
          <p:cNvPr id="2" name="Bildobjekt 1" descr="En bild som visar Teckensnitt, logotyp, symbol, text&#10;&#10;Automatiskt genererad beskrivning">
            <a:extLst>
              <a:ext uri="{FF2B5EF4-FFF2-40B4-BE49-F238E27FC236}">
                <a16:creationId xmlns:a16="http://schemas.microsoft.com/office/drawing/2014/main" id="{C2658C9A-8680-697B-DBE6-818C87AA8A42}"/>
              </a:ext>
            </a:extLst>
          </p:cNvPr>
          <p:cNvPicPr>
            <a:picLocks noChangeAspect="1"/>
          </p:cNvPicPr>
          <p:nvPr/>
        </p:nvPicPr>
        <p:blipFill>
          <a:blip r:embed="rId2"/>
          <a:stretch>
            <a:fillRect/>
          </a:stretch>
        </p:blipFill>
        <p:spPr>
          <a:xfrm>
            <a:off x="9136289" y="5652633"/>
            <a:ext cx="2609850" cy="904875"/>
          </a:xfrm>
          <a:prstGeom prst="rect">
            <a:avLst/>
          </a:prstGeom>
        </p:spPr>
      </p:pic>
      <p:pic>
        <p:nvPicPr>
          <p:cNvPr id="6" name="Bildobjekt 5">
            <a:extLst>
              <a:ext uri="{FF2B5EF4-FFF2-40B4-BE49-F238E27FC236}">
                <a16:creationId xmlns:a16="http://schemas.microsoft.com/office/drawing/2014/main" id="{E8788D24-A2E5-2152-6EC7-3D49D4C93492}"/>
              </a:ext>
            </a:extLst>
          </p:cNvPr>
          <p:cNvPicPr>
            <a:picLocks noChangeAspect="1"/>
          </p:cNvPicPr>
          <p:nvPr/>
        </p:nvPicPr>
        <p:blipFill>
          <a:blip r:embed="rId3"/>
          <a:stretch>
            <a:fillRect/>
          </a:stretch>
        </p:blipFill>
        <p:spPr>
          <a:xfrm>
            <a:off x="4357395" y="1119187"/>
            <a:ext cx="6466115" cy="4619625"/>
          </a:xfrm>
          <a:prstGeom prst="rect">
            <a:avLst/>
          </a:prstGeom>
        </p:spPr>
      </p:pic>
      <p:sp>
        <p:nvSpPr>
          <p:cNvPr id="3" name="textruta 2">
            <a:extLst>
              <a:ext uri="{FF2B5EF4-FFF2-40B4-BE49-F238E27FC236}">
                <a16:creationId xmlns:a16="http://schemas.microsoft.com/office/drawing/2014/main" id="{7F6C862D-5414-B0F6-9E4D-764D23F9FF50}"/>
              </a:ext>
            </a:extLst>
          </p:cNvPr>
          <p:cNvSpPr txBox="1"/>
          <p:nvPr/>
        </p:nvSpPr>
        <p:spPr>
          <a:xfrm>
            <a:off x="3396343" y="317241"/>
            <a:ext cx="4506686" cy="769441"/>
          </a:xfrm>
          <a:prstGeom prst="rect">
            <a:avLst/>
          </a:prstGeom>
          <a:noFill/>
        </p:spPr>
        <p:txBody>
          <a:bodyPr wrap="square" rtlCol="0">
            <a:spAutoFit/>
          </a:bodyPr>
          <a:lstStyle/>
          <a:p>
            <a:pPr algn="ctr"/>
            <a:r>
              <a:rPr lang="sv-SE" sz="4400" dirty="0">
                <a:solidFill>
                  <a:schemeClr val="bg1"/>
                </a:solidFill>
              </a:rPr>
              <a:t>PAUS</a:t>
            </a:r>
          </a:p>
        </p:txBody>
      </p:sp>
    </p:spTree>
    <p:extLst>
      <p:ext uri="{BB962C8B-B14F-4D97-AF65-F5344CB8AC3E}">
        <p14:creationId xmlns:p14="http://schemas.microsoft.com/office/powerpoint/2010/main" val="1534820824"/>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ödesschema: Data 3"/>
          <p:cNvSpPr/>
          <p:nvPr/>
        </p:nvSpPr>
        <p:spPr>
          <a:xfrm>
            <a:off x="5276850" y="-1"/>
            <a:ext cx="7571677" cy="6858001"/>
          </a:xfrm>
          <a:prstGeom prst="flowChartInputOutput">
            <a:avLst/>
          </a:prstGeom>
          <a:solidFill>
            <a:srgbClr val="006EB6">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2400">
              <a:solidFill>
                <a:srgbClr val="006EB6"/>
              </a:solidFill>
              <a:latin typeface="Helvetica" panose="020B0604020202020204" pitchFamily="34" charset="0"/>
              <a:cs typeface="Helvetica" panose="020B0604020202020204" pitchFamily="34" charset="0"/>
            </a:endParaRPr>
          </a:p>
        </p:txBody>
      </p:sp>
      <p:sp>
        <p:nvSpPr>
          <p:cNvPr id="10" name="Flödesschema: Data 9"/>
          <p:cNvSpPr/>
          <p:nvPr/>
        </p:nvSpPr>
        <p:spPr>
          <a:xfrm flipH="1">
            <a:off x="4914295" y="0"/>
            <a:ext cx="7933664" cy="6858001"/>
          </a:xfrm>
          <a:prstGeom prst="flowChartInputOutput">
            <a:avLst/>
          </a:prstGeom>
          <a:solidFill>
            <a:srgbClr val="0098DB">
              <a:alpha val="1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sv-SE" sz="2400">
              <a:solidFill>
                <a:srgbClr val="006EB6"/>
              </a:solidFill>
              <a:latin typeface="Helvetica" panose="020B0604020202020204" pitchFamily="34" charset="0"/>
              <a:cs typeface="Helvetica" panose="020B0604020202020204" pitchFamily="34" charset="0"/>
            </a:endParaRPr>
          </a:p>
        </p:txBody>
      </p:sp>
      <p:pic>
        <p:nvPicPr>
          <p:cNvPr id="6" name="Bildobjekt 5"/>
          <p:cNvPicPr>
            <a:picLocks noChangeAspect="1"/>
          </p:cNvPicPr>
          <p:nvPr/>
        </p:nvPicPr>
        <p:blipFill rotWithShape="1">
          <a:blip r:embed="rId3" cstate="print">
            <a:extLst>
              <a:ext uri="{BEBA8EAE-BF5A-486C-A8C5-ECC9F3942E4B}">
                <a14:imgProps xmlns:a14="http://schemas.microsoft.com/office/drawing/2010/main">
                  <a14:imgLayer r:embed="rId4">
                    <a14:imgEffect>
                      <a14:colorTemperature colorTemp="8800"/>
                    </a14:imgEffect>
                    <a14:imgEffect>
                      <a14:saturation sat="66000"/>
                    </a14:imgEffect>
                    <a14:imgEffect>
                      <a14:brightnessContrast bright="20000" contrast="-20000"/>
                    </a14:imgEffect>
                  </a14:imgLayer>
                </a14:imgProps>
              </a:ext>
              <a:ext uri="{28A0092B-C50C-407E-A947-70E740481C1C}">
                <a14:useLocalDpi xmlns:a14="http://schemas.microsoft.com/office/drawing/2010/main" val="0"/>
              </a:ext>
            </a:extLst>
          </a:blip>
          <a:srcRect l="24893" t="-832" r="734" b="832"/>
          <a:stretch/>
        </p:blipFill>
        <p:spPr>
          <a:xfrm>
            <a:off x="5860516" y="-43835"/>
            <a:ext cx="6588255" cy="5920760"/>
          </a:xfrm>
          <a:prstGeom prst="flowChartInputOutput">
            <a:avLst/>
          </a:prstGeom>
        </p:spPr>
      </p:pic>
      <p:sp>
        <p:nvSpPr>
          <p:cNvPr id="2" name="Rubrik 1"/>
          <p:cNvSpPr>
            <a:spLocks noGrp="1"/>
          </p:cNvSpPr>
          <p:nvPr>
            <p:ph type="ctrTitle"/>
          </p:nvPr>
        </p:nvSpPr>
        <p:spPr>
          <a:xfrm>
            <a:off x="278635" y="729840"/>
            <a:ext cx="6110868" cy="2722979"/>
          </a:xfrm>
        </p:spPr>
        <p:txBody>
          <a:bodyPr>
            <a:normAutofit/>
          </a:bodyPr>
          <a:lstStyle/>
          <a:p>
            <a:pPr algn="l"/>
            <a:r>
              <a:rPr lang="sv-SE" sz="4400" b="1" dirty="0">
                <a:solidFill>
                  <a:srgbClr val="00B0F0"/>
                </a:solidFill>
                <a:latin typeface="Helvetica" panose="020B0604020202020204" pitchFamily="34" charset="0"/>
                <a:cs typeface="Helvetica" panose="020B0604020202020204" pitchFamily="34" charset="0"/>
              </a:rPr>
              <a:t>Nationell Samverkan för Psykisk Hälsa</a:t>
            </a:r>
            <a:endParaRPr lang="sv-SE" sz="4400" b="1" dirty="0">
              <a:solidFill>
                <a:srgbClr val="4B4B4B"/>
              </a:solidFill>
              <a:latin typeface="Helvetica" panose="020B0604020202020204" pitchFamily="34" charset="0"/>
              <a:cs typeface="Helvetica" panose="020B0604020202020204" pitchFamily="34" charset="0"/>
            </a:endParaRPr>
          </a:p>
        </p:txBody>
      </p:sp>
      <p:sp>
        <p:nvSpPr>
          <p:cNvPr id="5" name="Rektangel 4"/>
          <p:cNvSpPr/>
          <p:nvPr/>
        </p:nvSpPr>
        <p:spPr>
          <a:xfrm>
            <a:off x="0" y="5876925"/>
            <a:ext cx="12192000" cy="981075"/>
          </a:xfrm>
          <a:prstGeom prst="rect">
            <a:avLst/>
          </a:prstGeom>
          <a:solidFill>
            <a:srgbClr val="0098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0000" lvl="1"/>
            <a:endParaRPr lang="sv-SE" sz="2400">
              <a:solidFill>
                <a:schemeClr val="bg1"/>
              </a:solidFill>
              <a:latin typeface="Helvetica" panose="020B0604020202020204" pitchFamily="34" charset="0"/>
              <a:cs typeface="Helvetica" panose="020B0604020202020204" pitchFamily="34" charset="0"/>
            </a:endParaRPr>
          </a:p>
          <a:p>
            <a:pPr marL="360000" lvl="1"/>
            <a:endParaRPr lang="sv-SE" sz="2400">
              <a:solidFill>
                <a:srgbClr val="006EB6"/>
              </a:solidFill>
              <a:latin typeface="Helvetica" panose="020B0604020202020204" pitchFamily="34" charset="0"/>
              <a:cs typeface="Helvetica" panose="020B0604020202020204" pitchFamily="34" charset="0"/>
            </a:endParaRPr>
          </a:p>
        </p:txBody>
      </p:sp>
      <p:pic>
        <p:nvPicPr>
          <p:cNvPr id="7" name="Bildobjekt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76850" y="3181350"/>
            <a:ext cx="1638300" cy="495300"/>
          </a:xfrm>
          <a:prstGeom prst="rect">
            <a:avLst/>
          </a:prstGeom>
        </p:spPr>
      </p:pic>
      <p:sp>
        <p:nvSpPr>
          <p:cNvPr id="8" name="textruta 7">
            <a:extLst>
              <a:ext uri="{FF2B5EF4-FFF2-40B4-BE49-F238E27FC236}">
                <a16:creationId xmlns:a16="http://schemas.microsoft.com/office/drawing/2014/main" id="{3FFB80C1-61BE-4ECF-B2B2-D7B024103CAE}"/>
              </a:ext>
            </a:extLst>
          </p:cNvPr>
          <p:cNvSpPr txBox="1"/>
          <p:nvPr/>
        </p:nvSpPr>
        <p:spPr>
          <a:xfrm>
            <a:off x="263667" y="3802412"/>
            <a:ext cx="5355634" cy="1938992"/>
          </a:xfrm>
          <a:prstGeom prst="rect">
            <a:avLst/>
          </a:prstGeom>
          <a:noFill/>
        </p:spPr>
        <p:txBody>
          <a:bodyPr wrap="square" rtlCol="0">
            <a:spAutoFit/>
          </a:bodyPr>
          <a:lstStyle/>
          <a:p>
            <a:r>
              <a:rPr lang="sv-SE" sz="2400" dirty="0">
                <a:latin typeface="+mj-lt"/>
              </a:rPr>
              <a:t>Sonny Wåhlstedt</a:t>
            </a:r>
          </a:p>
          <a:p>
            <a:r>
              <a:rPr lang="sv-SE" sz="2400" i="1" dirty="0">
                <a:latin typeface="+mj-lt"/>
              </a:rPr>
              <a:t>Nationell samordnare för </a:t>
            </a:r>
            <a:r>
              <a:rPr lang="sv-SE" sz="2400" i="1" dirty="0" err="1">
                <a:latin typeface="+mj-lt"/>
              </a:rPr>
              <a:t>peer</a:t>
            </a:r>
            <a:r>
              <a:rPr lang="sv-SE" sz="2400" i="1" dirty="0">
                <a:latin typeface="+mj-lt"/>
              </a:rPr>
              <a:t> support</a:t>
            </a:r>
          </a:p>
          <a:p>
            <a:endParaRPr lang="sv-SE" sz="2400" i="1" dirty="0">
              <a:latin typeface="+mj-lt"/>
            </a:endParaRPr>
          </a:p>
          <a:p>
            <a:r>
              <a:rPr lang="sv-SE" sz="2400" dirty="0">
                <a:latin typeface="+mj-lt"/>
              </a:rPr>
              <a:t>Filippa Gagnér Jenneteg </a:t>
            </a:r>
            <a:r>
              <a:rPr lang="sv-SE" sz="2400" i="1" dirty="0">
                <a:latin typeface="+mj-lt"/>
              </a:rPr>
              <a:t>Utbildningsansvarig för </a:t>
            </a:r>
            <a:r>
              <a:rPr lang="sv-SE" sz="2400" i="1" dirty="0" err="1">
                <a:latin typeface="+mj-lt"/>
              </a:rPr>
              <a:t>peer</a:t>
            </a:r>
            <a:r>
              <a:rPr lang="sv-SE" sz="2400" i="1" dirty="0">
                <a:latin typeface="+mj-lt"/>
              </a:rPr>
              <a:t> support</a:t>
            </a:r>
          </a:p>
        </p:txBody>
      </p:sp>
      <p:pic>
        <p:nvPicPr>
          <p:cNvPr id="13" name="Bildobjekt 12">
            <a:extLst>
              <a:ext uri="{FF2B5EF4-FFF2-40B4-BE49-F238E27FC236}">
                <a16:creationId xmlns:a16="http://schemas.microsoft.com/office/drawing/2014/main" id="{8A0485A0-E839-352D-E9F9-FFFAB775340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3730" y="182485"/>
            <a:ext cx="3290575" cy="1321978"/>
          </a:xfrm>
          <a:prstGeom prst="rect">
            <a:avLst/>
          </a:prstGeom>
        </p:spPr>
      </p:pic>
      <p:sp>
        <p:nvSpPr>
          <p:cNvPr id="14" name="textruta 13">
            <a:extLst>
              <a:ext uri="{FF2B5EF4-FFF2-40B4-BE49-F238E27FC236}">
                <a16:creationId xmlns:a16="http://schemas.microsoft.com/office/drawing/2014/main" id="{3CC12E08-02FD-4F99-8A44-66A55A140B52}"/>
              </a:ext>
            </a:extLst>
          </p:cNvPr>
          <p:cNvSpPr txBox="1"/>
          <p:nvPr/>
        </p:nvSpPr>
        <p:spPr>
          <a:xfrm>
            <a:off x="10004611" y="6226518"/>
            <a:ext cx="2898095" cy="369332"/>
          </a:xfrm>
          <a:prstGeom prst="rect">
            <a:avLst/>
          </a:prstGeom>
          <a:noFill/>
        </p:spPr>
        <p:txBody>
          <a:bodyPr wrap="square" lIns="91440" tIns="45720" rIns="91440" bIns="45720" rtlCol="0" anchor="t">
            <a:spAutoFit/>
          </a:bodyPr>
          <a:lstStyle/>
          <a:p>
            <a:r>
              <a:rPr lang="sv-SE" i="1" dirty="0">
                <a:solidFill>
                  <a:schemeClr val="bg1"/>
                </a:solidFill>
              </a:rPr>
              <a:t>www.nsph.se</a:t>
            </a:r>
          </a:p>
        </p:txBody>
      </p:sp>
    </p:spTree>
    <p:extLst>
      <p:ext uri="{BB962C8B-B14F-4D97-AF65-F5344CB8AC3E}">
        <p14:creationId xmlns:p14="http://schemas.microsoft.com/office/powerpoint/2010/main" val="1666186285"/>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ruta 9"/>
          <p:cNvSpPr txBox="1"/>
          <p:nvPr/>
        </p:nvSpPr>
        <p:spPr>
          <a:xfrm>
            <a:off x="421986" y="2431145"/>
            <a:ext cx="8560236" cy="4524315"/>
          </a:xfrm>
          <a:prstGeom prst="rect">
            <a:avLst/>
          </a:prstGeom>
          <a:noFill/>
        </p:spPr>
        <p:txBody>
          <a:bodyPr wrap="square" rtlCol="0">
            <a:spAutoFit/>
          </a:bodyPr>
          <a:lstStyle/>
          <a:p>
            <a:pPr marL="342900" indent="-342900">
              <a:buClr>
                <a:srgbClr val="0098DB"/>
              </a:buClr>
              <a:buSzPct val="120000"/>
              <a:buFont typeface="Arial" panose="020B0604020202020204" pitchFamily="34" charset="0"/>
              <a:buChar char="•"/>
            </a:pPr>
            <a:endParaRPr lang="sv-SE" sz="2400" dirty="0">
              <a:latin typeface="+mj-lt"/>
              <a:cs typeface="Helvetica" panose="020B0604020202020204" pitchFamily="34" charset="0"/>
            </a:endParaRPr>
          </a:p>
          <a:p>
            <a:pPr marL="342900" indent="-342900">
              <a:buClr>
                <a:srgbClr val="0098DB"/>
              </a:buClr>
              <a:buSzPct val="120000"/>
              <a:buFont typeface="Arial" panose="020B0604020202020204" pitchFamily="34" charset="0"/>
              <a:buChar char="•"/>
            </a:pPr>
            <a:r>
              <a:rPr lang="sv-SE" sz="2400" dirty="0">
                <a:latin typeface="+mj-lt"/>
                <a:cs typeface="Helvetica" panose="020B0604020202020204" pitchFamily="34" charset="0"/>
              </a:rPr>
              <a:t>Projektet har gjort resor till Holland (2011, 2018, 2019, 2024), England (2014, 2015, 2017), Danmark (2022), Norge (2022, 2023) och Nya Zeeland (2016).</a:t>
            </a:r>
          </a:p>
          <a:p>
            <a:pPr>
              <a:buClr>
                <a:srgbClr val="0098DB"/>
              </a:buClr>
              <a:buSzPct val="120000"/>
            </a:pPr>
            <a:endParaRPr lang="sv-SE" sz="2400" dirty="0">
              <a:latin typeface="+mj-lt"/>
              <a:cs typeface="Helvetica" panose="020B0604020202020204" pitchFamily="34" charset="0"/>
            </a:endParaRPr>
          </a:p>
          <a:p>
            <a:pPr marL="342900" indent="-342900">
              <a:buClr>
                <a:srgbClr val="0098DB"/>
              </a:buClr>
              <a:buSzPct val="120000"/>
              <a:buFont typeface="Arial" panose="020B0604020202020204" pitchFamily="34" charset="0"/>
              <a:buChar char="•"/>
            </a:pPr>
            <a:r>
              <a:rPr lang="sv-SE" sz="2400" dirty="0">
                <a:latin typeface="+mj-lt"/>
                <a:cs typeface="Helvetica" panose="020B0604020202020204" pitchFamily="34" charset="0"/>
              </a:rPr>
              <a:t>Arvsfondsprojekt i Sverige 2015-2018 med fyra </a:t>
            </a:r>
            <a:r>
              <a:rPr lang="sv-SE" sz="2400" dirty="0" err="1">
                <a:latin typeface="+mj-lt"/>
                <a:cs typeface="Helvetica" panose="020B0604020202020204" pitchFamily="34" charset="0"/>
              </a:rPr>
              <a:t>pilotlän</a:t>
            </a:r>
            <a:r>
              <a:rPr lang="sv-SE" sz="2400" dirty="0">
                <a:latin typeface="+mj-lt"/>
                <a:cs typeface="Helvetica" panose="020B0604020202020204" pitchFamily="34" charset="0"/>
              </a:rPr>
              <a:t> </a:t>
            </a:r>
          </a:p>
          <a:p>
            <a:pPr marL="342900" indent="-342900">
              <a:buClr>
                <a:srgbClr val="0098DB"/>
              </a:buClr>
              <a:buSzPct val="120000"/>
              <a:buFont typeface="Arial" panose="020B0604020202020204" pitchFamily="34" charset="0"/>
              <a:buChar char="•"/>
            </a:pPr>
            <a:endParaRPr lang="sv-SE" sz="2400" dirty="0">
              <a:latin typeface="+mj-lt"/>
              <a:cs typeface="Helvetica" panose="020B0604020202020204" pitchFamily="34" charset="0"/>
            </a:endParaRPr>
          </a:p>
          <a:p>
            <a:pPr marL="342900" indent="-342900">
              <a:buClr>
                <a:srgbClr val="0098DB"/>
              </a:buClr>
              <a:buSzPct val="120000"/>
              <a:buFont typeface="Arial" panose="020B0604020202020204" pitchFamily="34" charset="0"/>
              <a:buChar char="•"/>
            </a:pPr>
            <a:r>
              <a:rPr lang="sv-SE" sz="2400" dirty="0">
                <a:latin typeface="+mj-lt"/>
                <a:cs typeface="Helvetica" panose="020B0604020202020204" pitchFamily="34" charset="0"/>
              </a:rPr>
              <a:t>Peer Support finns nu etablerat i nio regioner samt ett antal kommuner i Sverige</a:t>
            </a:r>
          </a:p>
          <a:p>
            <a:pPr>
              <a:buClr>
                <a:srgbClr val="0098DB"/>
              </a:buClr>
              <a:buSzPct val="120000"/>
            </a:pPr>
            <a:endParaRPr lang="sv-SE" sz="2400" dirty="0">
              <a:latin typeface="+mj-lt"/>
              <a:cs typeface="Helvetica" panose="020B0604020202020204" pitchFamily="34" charset="0"/>
            </a:endParaRPr>
          </a:p>
          <a:p>
            <a:pPr marL="342900" indent="-342900">
              <a:buClr>
                <a:srgbClr val="0098DB"/>
              </a:buClr>
              <a:buSzPct val="120000"/>
              <a:buFont typeface="Arial" panose="020B0604020202020204" pitchFamily="34" charset="0"/>
              <a:buChar char="•"/>
            </a:pPr>
            <a:endParaRPr lang="sv-SE" sz="2400" dirty="0">
              <a:latin typeface="+mj-lt"/>
              <a:ea typeface="Calibri" charset="0"/>
              <a:cs typeface="Helvetica" panose="020B0604020202020204" pitchFamily="34" charset="0"/>
            </a:endParaRPr>
          </a:p>
          <a:p>
            <a:pPr lvl="0"/>
            <a:endParaRPr lang="sv-SE" sz="2400" dirty="0">
              <a:latin typeface="+mj-lt"/>
              <a:cs typeface="Helvetica" panose="020B0604020202020204" pitchFamily="34" charset="0"/>
            </a:endParaRPr>
          </a:p>
        </p:txBody>
      </p:sp>
      <p:sp>
        <p:nvSpPr>
          <p:cNvPr id="7" name="Rubrik 4"/>
          <p:cNvSpPr txBox="1">
            <a:spLocks/>
          </p:cNvSpPr>
          <p:nvPr/>
        </p:nvSpPr>
        <p:spPr>
          <a:xfrm>
            <a:off x="666749" y="276225"/>
            <a:ext cx="11134725" cy="1085851"/>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Vi bygger på egna och andras erfarenheter</a:t>
            </a:r>
            <a:endParaRPr lang="sv-SE" b="1" dirty="0">
              <a:solidFill>
                <a:srgbClr val="0098DB"/>
              </a:solidFill>
              <a:latin typeface="Helvetica" panose="020B0604020202020204" pitchFamily="34" charset="0"/>
              <a:cs typeface="Helvetica" panose="020B0604020202020204" pitchFamily="34" charset="0"/>
            </a:endParaRPr>
          </a:p>
        </p:txBody>
      </p:sp>
      <p:pic>
        <p:nvPicPr>
          <p:cNvPr id="8" name="Bildobjekt 7"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pic>
        <p:nvPicPr>
          <p:cNvPr id="3" name="Bildobjekt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66549" y="2497663"/>
            <a:ext cx="3822317" cy="2895740"/>
          </a:xfrm>
          <a:prstGeom prst="rect">
            <a:avLst/>
          </a:prstGeom>
        </p:spPr>
      </p:pic>
      <p:sp>
        <p:nvSpPr>
          <p:cNvPr id="4" name="textruta 3"/>
          <p:cNvSpPr txBox="1"/>
          <p:nvPr/>
        </p:nvSpPr>
        <p:spPr>
          <a:xfrm>
            <a:off x="421986" y="1613727"/>
            <a:ext cx="10647067" cy="1200329"/>
          </a:xfrm>
          <a:prstGeom prst="rect">
            <a:avLst/>
          </a:prstGeom>
          <a:noFill/>
        </p:spPr>
        <p:txBody>
          <a:bodyPr wrap="square" rtlCol="0">
            <a:spAutoFit/>
          </a:bodyPr>
          <a:lstStyle/>
          <a:p>
            <a:r>
              <a:rPr lang="sv-SE" sz="2400" dirty="0">
                <a:latin typeface="+mj-lt"/>
                <a:cs typeface="Helvetica" panose="020B0604020202020204" pitchFamily="34" charset="0"/>
              </a:rPr>
              <a:t>Peer support har sedan 80-talet utvecklats som naturlig arbetskraft inom psykiatrin internationellt. </a:t>
            </a:r>
          </a:p>
          <a:p>
            <a:endParaRPr lang="sv-SE" sz="2400" dirty="0">
              <a:latin typeface="+mj-lt"/>
            </a:endParaRPr>
          </a:p>
        </p:txBody>
      </p:sp>
      <p:cxnSp>
        <p:nvCxnSpPr>
          <p:cNvPr id="2" name="Rak koppling 1">
            <a:extLst>
              <a:ext uri="{FF2B5EF4-FFF2-40B4-BE49-F238E27FC236}">
                <a16:creationId xmlns:a16="http://schemas.microsoft.com/office/drawing/2014/main" id="{EF03742B-A676-7F8E-D1BD-7AF62CFA945B}"/>
              </a:ext>
            </a:extLst>
          </p:cNvPr>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3613394"/>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Underrubrik 2"/>
          <p:cNvSpPr txBox="1">
            <a:spLocks/>
          </p:cNvSpPr>
          <p:nvPr/>
        </p:nvSpPr>
        <p:spPr>
          <a:xfrm>
            <a:off x="2874038" y="1518381"/>
            <a:ext cx="6737188" cy="70059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sv-SE" sz="4800" dirty="0">
                <a:solidFill>
                  <a:srgbClr val="00B0F0"/>
                </a:solidFill>
                <a:latin typeface="Helvetica" panose="020B0604020202020204" pitchFamily="34" charset="0"/>
                <a:cs typeface="Helvetica" panose="020B0604020202020204" pitchFamily="34" charset="0"/>
              </a:rPr>
              <a:t>Vad är Peer Support?</a:t>
            </a:r>
          </a:p>
        </p:txBody>
      </p:sp>
      <p:sp>
        <p:nvSpPr>
          <p:cNvPr id="10" name="textruta 9"/>
          <p:cNvSpPr txBox="1"/>
          <p:nvPr/>
        </p:nvSpPr>
        <p:spPr>
          <a:xfrm>
            <a:off x="1317326" y="2511112"/>
            <a:ext cx="9352753" cy="1569660"/>
          </a:xfrm>
          <a:prstGeom prst="rect">
            <a:avLst/>
          </a:prstGeom>
          <a:noFill/>
        </p:spPr>
        <p:txBody>
          <a:bodyPr wrap="square" rtlCol="0">
            <a:spAutoFit/>
          </a:bodyPr>
          <a:lstStyle/>
          <a:p>
            <a:pPr lvl="0" algn="ctr"/>
            <a:r>
              <a:rPr lang="sv-SE" sz="2400" b="1" dirty="0">
                <a:latin typeface="Helvetica" panose="020B0604020202020204" pitchFamily="34" charset="0"/>
                <a:ea typeface="Calibri" charset="0"/>
                <a:cs typeface="Helvetica" panose="020B0604020202020204" pitchFamily="34" charset="0"/>
              </a:rPr>
              <a:t>P</a:t>
            </a:r>
            <a:r>
              <a:rPr lang="sv-SE" sz="2400" dirty="0">
                <a:latin typeface="Helvetica" panose="020B0604020202020204" pitchFamily="34" charset="0"/>
                <a:ea typeface="Calibri" charset="0"/>
                <a:cs typeface="Helvetica" panose="020B0604020202020204" pitchFamily="34" charset="0"/>
              </a:rPr>
              <a:t>ersoner med </a:t>
            </a:r>
            <a:r>
              <a:rPr lang="sv-SE" sz="2400" b="1" dirty="0">
                <a:latin typeface="Helvetica" panose="020B0604020202020204" pitchFamily="34" charset="0"/>
                <a:ea typeface="Calibri" charset="0"/>
                <a:cs typeface="Helvetica" panose="020B0604020202020204" pitchFamily="34" charset="0"/>
              </a:rPr>
              <a:t>e</a:t>
            </a:r>
            <a:r>
              <a:rPr lang="sv-SE" sz="2400" dirty="0">
                <a:latin typeface="Helvetica" panose="020B0604020202020204" pitchFamily="34" charset="0"/>
                <a:ea typeface="Calibri" charset="0"/>
                <a:cs typeface="Helvetica" panose="020B0604020202020204" pitchFamily="34" charset="0"/>
              </a:rPr>
              <a:t>gen</a:t>
            </a:r>
            <a:r>
              <a:rPr lang="sv-SE" sz="2400" b="1" dirty="0">
                <a:latin typeface="Helvetica" panose="020B0604020202020204" pitchFamily="34" charset="0"/>
                <a:ea typeface="Calibri" charset="0"/>
                <a:cs typeface="Helvetica" panose="020B0604020202020204" pitchFamily="34" charset="0"/>
              </a:rPr>
              <a:t> e</a:t>
            </a:r>
            <a:r>
              <a:rPr lang="sv-SE" sz="2400" dirty="0">
                <a:latin typeface="Helvetica" panose="020B0604020202020204" pitchFamily="34" charset="0"/>
                <a:ea typeface="Calibri" charset="0"/>
                <a:cs typeface="Helvetica" panose="020B0604020202020204" pitchFamily="34" charset="0"/>
              </a:rPr>
              <a:t>rfarenhet</a:t>
            </a:r>
            <a:r>
              <a:rPr lang="sv-SE" sz="2400" b="1" dirty="0">
                <a:latin typeface="Helvetica" panose="020B0604020202020204" pitchFamily="34" charset="0"/>
                <a:ea typeface="Calibri" charset="0"/>
                <a:cs typeface="Helvetica" panose="020B0604020202020204" pitchFamily="34" charset="0"/>
              </a:rPr>
              <a:t> </a:t>
            </a:r>
            <a:r>
              <a:rPr lang="sv-SE" sz="2400" dirty="0">
                <a:latin typeface="Helvetica" panose="020B0604020202020204" pitchFamily="34" charset="0"/>
                <a:ea typeface="Calibri" charset="0"/>
                <a:cs typeface="Helvetica" panose="020B0604020202020204" pitchFamily="34" charset="0"/>
              </a:rPr>
              <a:t>av psykisk ohälsa blir en professionell</a:t>
            </a:r>
            <a:r>
              <a:rPr lang="sv-SE" sz="2400" b="1" dirty="0">
                <a:latin typeface="Helvetica" panose="020B0604020202020204" pitchFamily="34" charset="0"/>
                <a:ea typeface="Calibri" charset="0"/>
                <a:cs typeface="Helvetica" panose="020B0604020202020204" pitchFamily="34" charset="0"/>
              </a:rPr>
              <a:t> r</a:t>
            </a:r>
            <a:r>
              <a:rPr lang="sv-SE" sz="2400" dirty="0">
                <a:latin typeface="Helvetica" panose="020B0604020202020204" pitchFamily="34" charset="0"/>
                <a:ea typeface="Calibri" charset="0"/>
                <a:cs typeface="Helvetica" panose="020B0604020202020204" pitchFamily="34" charset="0"/>
              </a:rPr>
              <a:t>esurs</a:t>
            </a:r>
            <a:r>
              <a:rPr lang="sv-SE" sz="2400" b="1" dirty="0">
                <a:latin typeface="Helvetica" panose="020B0604020202020204" pitchFamily="34" charset="0"/>
                <a:ea typeface="Calibri" charset="0"/>
                <a:cs typeface="Helvetica" panose="020B0604020202020204" pitchFamily="34" charset="0"/>
              </a:rPr>
              <a:t> </a:t>
            </a:r>
            <a:r>
              <a:rPr lang="sv-SE" sz="2400" dirty="0">
                <a:latin typeface="Helvetica" panose="020B0604020202020204" pitchFamily="34" charset="0"/>
                <a:ea typeface="Calibri" charset="0"/>
                <a:cs typeface="Helvetica" panose="020B0604020202020204" pitchFamily="34" charset="0"/>
              </a:rPr>
              <a:t>inom vård och omsorg för att stötta brukare/patienter i deras </a:t>
            </a:r>
            <a:r>
              <a:rPr lang="sv-SE" sz="2400" b="1" dirty="0">
                <a:latin typeface="Helvetica" panose="020B0604020202020204" pitchFamily="34" charset="0"/>
                <a:ea typeface="Calibri" charset="0"/>
                <a:cs typeface="Helvetica" panose="020B0604020202020204" pitchFamily="34" charset="0"/>
              </a:rPr>
              <a:t>återhämtningsprocesser</a:t>
            </a:r>
            <a:r>
              <a:rPr lang="sv-SE" sz="2400" dirty="0">
                <a:latin typeface="Helvetica" panose="020B0604020202020204" pitchFamily="34" charset="0"/>
                <a:ea typeface="Calibri" charset="0"/>
                <a:cs typeface="Helvetica" panose="020B0604020202020204" pitchFamily="34" charset="0"/>
              </a:rPr>
              <a:t>. </a:t>
            </a:r>
          </a:p>
          <a:p>
            <a:pPr algn="ctr"/>
            <a:endParaRPr lang="sv-SE" sz="2400" dirty="0">
              <a:solidFill>
                <a:srgbClr val="4E8533"/>
              </a:solidFill>
              <a:latin typeface="Calibri" charset="0"/>
              <a:ea typeface="Calibri" charset="0"/>
              <a:cs typeface="Calibri" charset="0"/>
            </a:endParaRPr>
          </a:p>
        </p:txBody>
      </p:sp>
      <p:sp>
        <p:nvSpPr>
          <p:cNvPr id="4" name="textruta 3"/>
          <p:cNvSpPr txBox="1"/>
          <p:nvPr/>
        </p:nvSpPr>
        <p:spPr>
          <a:xfrm>
            <a:off x="8071945" y="4056993"/>
            <a:ext cx="3815255" cy="923330"/>
          </a:xfrm>
          <a:prstGeom prst="rect">
            <a:avLst/>
          </a:prstGeom>
          <a:noFill/>
        </p:spPr>
        <p:txBody>
          <a:bodyPr wrap="square" rtlCol="0">
            <a:spAutoFit/>
          </a:bodyPr>
          <a:lstStyle/>
          <a:p>
            <a:r>
              <a:rPr lang="sv-SE" dirty="0">
                <a:latin typeface="Helvetica" charset="0"/>
                <a:ea typeface="Helvetica" charset="0"/>
                <a:cs typeface="Helvetica" charset="0"/>
              </a:rPr>
              <a:t>”Behovet är en effekt av samhällets stigmatisering gentemot personer med psykisk ohälsa.”</a:t>
            </a:r>
          </a:p>
        </p:txBody>
      </p:sp>
      <p:sp>
        <p:nvSpPr>
          <p:cNvPr id="5" name="textruta 4"/>
          <p:cNvSpPr txBox="1"/>
          <p:nvPr/>
        </p:nvSpPr>
        <p:spPr>
          <a:xfrm>
            <a:off x="557048" y="4517005"/>
            <a:ext cx="3920359" cy="1200329"/>
          </a:xfrm>
          <a:prstGeom prst="rect">
            <a:avLst/>
          </a:prstGeom>
          <a:noFill/>
        </p:spPr>
        <p:txBody>
          <a:bodyPr wrap="square" rtlCol="0">
            <a:spAutoFit/>
          </a:bodyPr>
          <a:lstStyle/>
          <a:p>
            <a:r>
              <a:rPr lang="sv-SE" dirty="0">
                <a:latin typeface="Helvetica" charset="0"/>
                <a:ea typeface="Helvetica" charset="0"/>
                <a:cs typeface="Helvetica" charset="0"/>
              </a:rPr>
              <a:t>”En unik kompetens som kompletterar existerande kunskaper och professioner.”</a:t>
            </a:r>
          </a:p>
          <a:p>
            <a:endParaRPr lang="sv-SE" dirty="0"/>
          </a:p>
        </p:txBody>
      </p:sp>
      <p:sp>
        <p:nvSpPr>
          <p:cNvPr id="2" name="textruta 1"/>
          <p:cNvSpPr txBox="1"/>
          <p:nvPr/>
        </p:nvSpPr>
        <p:spPr>
          <a:xfrm>
            <a:off x="9143999" y="589399"/>
            <a:ext cx="2559991" cy="1200329"/>
          </a:xfrm>
          <a:prstGeom prst="rect">
            <a:avLst/>
          </a:prstGeom>
          <a:noFill/>
        </p:spPr>
        <p:txBody>
          <a:bodyPr wrap="square" rtlCol="0">
            <a:spAutoFit/>
          </a:bodyPr>
          <a:lstStyle/>
          <a:p>
            <a:r>
              <a:rPr lang="sv-SE" dirty="0">
                <a:latin typeface="Helvetica" panose="020B0604020202020204" pitchFamily="34" charset="0"/>
                <a:cs typeface="Helvetica" panose="020B0604020202020204" pitchFamily="34" charset="0"/>
              </a:rPr>
              <a:t>”Ett ständigt närvarande brukarperspektiv i verksamheten”</a:t>
            </a:r>
          </a:p>
        </p:txBody>
      </p:sp>
      <p:sp>
        <p:nvSpPr>
          <p:cNvPr id="7" name="Rektangel 6">
            <a:extLst>
              <a:ext uri="{FF2B5EF4-FFF2-40B4-BE49-F238E27FC236}">
                <a16:creationId xmlns:a16="http://schemas.microsoft.com/office/drawing/2014/main" id="{2D2CEDCC-DC1D-3E83-452F-9A680894FFD2}"/>
              </a:ext>
            </a:extLst>
          </p:cNvPr>
          <p:cNvSpPr/>
          <p:nvPr/>
        </p:nvSpPr>
        <p:spPr>
          <a:xfrm>
            <a:off x="0" y="5876925"/>
            <a:ext cx="12192000" cy="981075"/>
          </a:xfrm>
          <a:prstGeom prst="rect">
            <a:avLst/>
          </a:prstGeom>
          <a:solidFill>
            <a:srgbClr val="0098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0000" lvl="1"/>
            <a:endParaRPr lang="sv-SE" sz="2400">
              <a:solidFill>
                <a:schemeClr val="bg1"/>
              </a:solidFill>
              <a:latin typeface="Helvetica" panose="020B0604020202020204" pitchFamily="34" charset="0"/>
              <a:cs typeface="Helvetica" panose="020B0604020202020204" pitchFamily="34" charset="0"/>
            </a:endParaRPr>
          </a:p>
          <a:p>
            <a:pPr marL="360000" lvl="1"/>
            <a:endParaRPr lang="sv-SE" sz="2400">
              <a:solidFill>
                <a:srgbClr val="006EB6"/>
              </a:solidFill>
              <a:latin typeface="Helvetica" panose="020B0604020202020204" pitchFamily="34" charset="0"/>
              <a:cs typeface="Helvetica" panose="020B0604020202020204" pitchFamily="34" charset="0"/>
            </a:endParaRPr>
          </a:p>
        </p:txBody>
      </p:sp>
      <p:sp>
        <p:nvSpPr>
          <p:cNvPr id="8" name="textruta 7">
            <a:extLst>
              <a:ext uri="{FF2B5EF4-FFF2-40B4-BE49-F238E27FC236}">
                <a16:creationId xmlns:a16="http://schemas.microsoft.com/office/drawing/2014/main" id="{994188FE-7937-C564-0539-789E4170D122}"/>
              </a:ext>
            </a:extLst>
          </p:cNvPr>
          <p:cNvSpPr txBox="1"/>
          <p:nvPr/>
        </p:nvSpPr>
        <p:spPr>
          <a:xfrm>
            <a:off x="424192" y="6226518"/>
            <a:ext cx="3195701" cy="369332"/>
          </a:xfrm>
          <a:prstGeom prst="rect">
            <a:avLst/>
          </a:prstGeom>
          <a:noFill/>
        </p:spPr>
        <p:txBody>
          <a:bodyPr wrap="square" lIns="91440" tIns="45720" rIns="91440" bIns="45720" rtlCol="0" anchor="t">
            <a:spAutoFit/>
          </a:bodyPr>
          <a:lstStyle/>
          <a:p>
            <a:r>
              <a:rPr lang="sv-SE" dirty="0">
                <a:solidFill>
                  <a:schemeClr val="bg1"/>
                </a:solidFill>
                <a:latin typeface="Helvetica" panose="020B0604020202020204" pitchFamily="34" charset="0"/>
                <a:cs typeface="Helvetica" panose="020B0604020202020204" pitchFamily="34" charset="0"/>
              </a:rPr>
              <a:t>www.nsphvastragotaland.se</a:t>
            </a:r>
          </a:p>
        </p:txBody>
      </p:sp>
      <p:pic>
        <p:nvPicPr>
          <p:cNvPr id="13" name="Bildobjekt 12">
            <a:extLst>
              <a:ext uri="{FF2B5EF4-FFF2-40B4-BE49-F238E27FC236}">
                <a16:creationId xmlns:a16="http://schemas.microsoft.com/office/drawing/2014/main" id="{EE6B53F0-9AB3-8EA5-2B15-A5C75761244A}"/>
              </a:ext>
            </a:extLst>
          </p:cNvPr>
          <p:cNvPicPr>
            <a:picLocks noChangeAspect="1"/>
          </p:cNvPicPr>
          <p:nvPr/>
        </p:nvPicPr>
        <p:blipFill>
          <a:blip r:embed="rId3"/>
          <a:stretch>
            <a:fillRect/>
          </a:stretch>
        </p:blipFill>
        <p:spPr>
          <a:xfrm>
            <a:off x="9938505" y="6059312"/>
            <a:ext cx="2112222" cy="709133"/>
          </a:xfrm>
          <a:prstGeom prst="rect">
            <a:avLst/>
          </a:prstGeom>
        </p:spPr>
      </p:pic>
      <p:pic>
        <p:nvPicPr>
          <p:cNvPr id="15" name="Bildobjekt 14">
            <a:extLst>
              <a:ext uri="{FF2B5EF4-FFF2-40B4-BE49-F238E27FC236}">
                <a16:creationId xmlns:a16="http://schemas.microsoft.com/office/drawing/2014/main" id="{E71E1E0A-E780-1E1E-4907-554DC2B1C5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86652" y="4132264"/>
            <a:ext cx="2614099" cy="2592721"/>
          </a:xfrm>
          <a:prstGeom prst="rect">
            <a:avLst/>
          </a:prstGeom>
        </p:spPr>
      </p:pic>
      <p:sp>
        <p:nvSpPr>
          <p:cNvPr id="6" name="textruta 5">
            <a:extLst>
              <a:ext uri="{FF2B5EF4-FFF2-40B4-BE49-F238E27FC236}">
                <a16:creationId xmlns:a16="http://schemas.microsoft.com/office/drawing/2014/main" id="{C3A89D27-34CC-9594-8C47-3DC31D2ED546}"/>
              </a:ext>
            </a:extLst>
          </p:cNvPr>
          <p:cNvSpPr txBox="1"/>
          <p:nvPr/>
        </p:nvSpPr>
        <p:spPr>
          <a:xfrm>
            <a:off x="557048" y="472731"/>
            <a:ext cx="3384331" cy="923330"/>
          </a:xfrm>
          <a:prstGeom prst="rect">
            <a:avLst/>
          </a:prstGeom>
          <a:noFill/>
        </p:spPr>
        <p:txBody>
          <a:bodyPr wrap="square" rtlCol="0">
            <a:spAutoFit/>
          </a:bodyPr>
          <a:lstStyle/>
          <a:p>
            <a:r>
              <a:rPr lang="sv-SE" dirty="0">
                <a:latin typeface="Helvetica" charset="0"/>
                <a:ea typeface="Helvetica" charset="0"/>
                <a:cs typeface="Helvetica" charset="0"/>
              </a:rPr>
              <a:t>”Bygger på samma speglingseffekt som kamratstöd”</a:t>
            </a:r>
            <a:endParaRPr lang="sv-SE" dirty="0"/>
          </a:p>
        </p:txBody>
      </p:sp>
    </p:spTree>
    <p:extLst>
      <p:ext uri="{BB962C8B-B14F-4D97-AF65-F5344CB8AC3E}">
        <p14:creationId xmlns:p14="http://schemas.microsoft.com/office/powerpoint/2010/main" val="214434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P spid="6" grpId="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ubrik 4"/>
          <p:cNvSpPr txBox="1">
            <a:spLocks/>
          </p:cNvSpPr>
          <p:nvPr/>
        </p:nvSpPr>
        <p:spPr>
          <a:xfrm>
            <a:off x="666749" y="276225"/>
            <a:ext cx="11134725" cy="108585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En metod utvecklad av brukarrörelsen</a:t>
            </a:r>
            <a:endParaRPr lang="sv-SE" b="1" dirty="0">
              <a:solidFill>
                <a:srgbClr val="0098DB"/>
              </a:solidFill>
              <a:latin typeface="Helvetica" panose="020B0604020202020204" pitchFamily="34" charset="0"/>
              <a:cs typeface="Helvetica" panose="020B0604020202020204" pitchFamily="34" charset="0"/>
            </a:endParaRPr>
          </a:p>
        </p:txBody>
      </p:sp>
      <p:cxnSp>
        <p:nvCxnSpPr>
          <p:cNvPr id="13" name="Rak koppling 12"/>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8" name="Bildobjekt 7"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sp>
        <p:nvSpPr>
          <p:cNvPr id="9" name="textruta 8"/>
          <p:cNvSpPr txBox="1"/>
          <p:nvPr/>
        </p:nvSpPr>
        <p:spPr>
          <a:xfrm>
            <a:off x="1702763" y="2058763"/>
            <a:ext cx="8641803" cy="1200329"/>
          </a:xfrm>
          <a:prstGeom prst="rect">
            <a:avLst/>
          </a:prstGeom>
          <a:noFill/>
        </p:spPr>
        <p:txBody>
          <a:bodyPr wrap="square" rtlCol="0">
            <a:spAutoFit/>
          </a:bodyPr>
          <a:lstStyle/>
          <a:p>
            <a:pPr algn="ctr"/>
            <a:r>
              <a:rPr lang="sv-SE" sz="2400" dirty="0">
                <a:latin typeface="+mj-lt"/>
                <a:ea typeface="Helvetica" charset="0"/>
                <a:cs typeface="Helvetica" charset="0"/>
              </a:rPr>
              <a:t> I NSPH får </a:t>
            </a:r>
            <a:r>
              <a:rPr lang="sv-SE" sz="2400" dirty="0" err="1">
                <a:latin typeface="+mj-lt"/>
                <a:ea typeface="Helvetica" charset="0"/>
                <a:cs typeface="Helvetica" charset="0"/>
              </a:rPr>
              <a:t>peer</a:t>
            </a:r>
            <a:r>
              <a:rPr lang="sv-SE" sz="2400" dirty="0">
                <a:latin typeface="+mj-lt"/>
                <a:ea typeface="Helvetica" charset="0"/>
                <a:cs typeface="Helvetica" charset="0"/>
              </a:rPr>
              <a:t> supporten sin </a:t>
            </a:r>
            <a:r>
              <a:rPr lang="sv-SE" sz="2400" i="1" dirty="0">
                <a:latin typeface="+mj-lt"/>
                <a:ea typeface="Helvetica" charset="0"/>
                <a:cs typeface="Helvetica" charset="0"/>
              </a:rPr>
              <a:t>grundutbildning</a:t>
            </a:r>
            <a:r>
              <a:rPr lang="sv-SE" sz="2400" dirty="0">
                <a:latin typeface="+mj-lt"/>
                <a:ea typeface="Helvetica" charset="0"/>
                <a:cs typeface="Helvetica" charset="0"/>
              </a:rPr>
              <a:t>, </a:t>
            </a:r>
            <a:r>
              <a:rPr lang="sv-SE" sz="2400" i="1" dirty="0">
                <a:latin typeface="+mj-lt"/>
                <a:ea typeface="Helvetica" charset="0"/>
                <a:cs typeface="Helvetica" charset="0"/>
              </a:rPr>
              <a:t>vidareutbildning</a:t>
            </a:r>
            <a:r>
              <a:rPr lang="sv-SE" sz="2400" dirty="0">
                <a:latin typeface="+mj-lt"/>
                <a:ea typeface="Helvetica" charset="0"/>
                <a:cs typeface="Helvetica" charset="0"/>
              </a:rPr>
              <a:t>, </a:t>
            </a:r>
            <a:r>
              <a:rPr lang="sv-SE" sz="2400" i="1" dirty="0" err="1">
                <a:latin typeface="+mj-lt"/>
                <a:ea typeface="Helvetica" charset="0"/>
                <a:cs typeface="Helvetica" charset="0"/>
              </a:rPr>
              <a:t>peer</a:t>
            </a:r>
            <a:r>
              <a:rPr lang="sv-SE" sz="2400" i="1" dirty="0">
                <a:latin typeface="+mj-lt"/>
                <a:ea typeface="Helvetica" charset="0"/>
                <a:cs typeface="Helvetica" charset="0"/>
              </a:rPr>
              <a:t>-handledning</a:t>
            </a:r>
            <a:r>
              <a:rPr lang="sv-SE" sz="2400" dirty="0">
                <a:latin typeface="+mj-lt"/>
                <a:ea typeface="Helvetica" charset="0"/>
                <a:cs typeface="Helvetica" charset="0"/>
              </a:rPr>
              <a:t> och återför sina </a:t>
            </a:r>
            <a:r>
              <a:rPr lang="sv-SE" sz="2400" i="1" dirty="0">
                <a:latin typeface="+mj-lt"/>
                <a:ea typeface="Helvetica" charset="0"/>
                <a:cs typeface="Helvetica" charset="0"/>
              </a:rPr>
              <a:t>erfarenheter</a:t>
            </a:r>
            <a:r>
              <a:rPr lang="sv-SE" sz="2400" dirty="0">
                <a:latin typeface="+mj-lt"/>
                <a:ea typeface="Helvetica" charset="0"/>
                <a:cs typeface="Helvetica" charset="0"/>
              </a:rPr>
              <a:t>.</a:t>
            </a:r>
          </a:p>
          <a:p>
            <a:pPr algn="ctr"/>
            <a:endParaRPr lang="sv-SE" sz="2400" dirty="0">
              <a:latin typeface="+mj-lt"/>
              <a:ea typeface="Helvetica" charset="0"/>
              <a:cs typeface="Helvetica" charset="0"/>
            </a:endParaRPr>
          </a:p>
        </p:txBody>
      </p:sp>
      <p:sp>
        <p:nvSpPr>
          <p:cNvPr id="10" name="Rektangel med rundade hörn 9"/>
          <p:cNvSpPr/>
          <p:nvPr/>
        </p:nvSpPr>
        <p:spPr>
          <a:xfrm>
            <a:off x="7524716" y="3569552"/>
            <a:ext cx="2890872" cy="180516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lvl="0" algn="ctr"/>
            <a:r>
              <a:rPr lang="sv-SE" sz="2400" b="1" dirty="0">
                <a:ea typeface="Helvetica" charset="0"/>
                <a:cs typeface="Helvetica" charset="0"/>
              </a:rPr>
              <a:t>För att utveckla modellen</a:t>
            </a:r>
            <a:endParaRPr lang="sv-SE" sz="2400" b="1" dirty="0"/>
          </a:p>
        </p:txBody>
      </p:sp>
      <p:sp>
        <p:nvSpPr>
          <p:cNvPr id="11" name="Rektangel med rundade hörn 10"/>
          <p:cNvSpPr/>
          <p:nvPr/>
        </p:nvSpPr>
        <p:spPr>
          <a:xfrm>
            <a:off x="1339211" y="3569552"/>
            <a:ext cx="2789877" cy="180516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lvl="0" algn="ctr"/>
            <a:r>
              <a:rPr lang="sv-SE" sz="2400" b="1" dirty="0">
                <a:ea typeface="Helvetica" charset="0"/>
                <a:cs typeface="Helvetica" charset="0"/>
              </a:rPr>
              <a:t>För att bibehålla sin unika yrkesroll </a:t>
            </a:r>
            <a:endParaRPr lang="sv-SE" sz="2400" b="1" dirty="0"/>
          </a:p>
        </p:txBody>
      </p:sp>
      <p:sp>
        <p:nvSpPr>
          <p:cNvPr id="12" name="Rektangel med rundade hörn 11"/>
          <p:cNvSpPr/>
          <p:nvPr/>
        </p:nvSpPr>
        <p:spPr>
          <a:xfrm>
            <a:off x="4367179" y="3569552"/>
            <a:ext cx="2919446" cy="180516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lvl="0" algn="ctr"/>
            <a:r>
              <a:rPr lang="sv-SE" sz="2400" b="1" dirty="0">
                <a:ea typeface="Helvetica" charset="0"/>
                <a:cs typeface="Helvetica" charset="0"/>
              </a:rPr>
              <a:t>För att fungera som kollegialt stöd</a:t>
            </a:r>
            <a:endParaRPr lang="sv-SE" sz="2400" b="1" dirty="0"/>
          </a:p>
        </p:txBody>
      </p:sp>
    </p:spTree>
    <p:extLst>
      <p:ext uri="{BB962C8B-B14F-4D97-AF65-F5344CB8AC3E}">
        <p14:creationId xmlns:p14="http://schemas.microsoft.com/office/powerpoint/2010/main" val="3329789061"/>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ubrik 4"/>
          <p:cNvSpPr txBox="1">
            <a:spLocks/>
          </p:cNvSpPr>
          <p:nvPr/>
        </p:nvSpPr>
        <p:spPr>
          <a:xfrm>
            <a:off x="666749" y="276225"/>
            <a:ext cx="11134725" cy="108585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Rekryteringsprocessen</a:t>
            </a:r>
            <a:endParaRPr lang="sv-SE" b="1" dirty="0">
              <a:solidFill>
                <a:srgbClr val="0098DB"/>
              </a:solidFill>
              <a:latin typeface="Helvetica" panose="020B0604020202020204" pitchFamily="34" charset="0"/>
              <a:cs typeface="Helvetica" panose="020B0604020202020204" pitchFamily="34" charset="0"/>
            </a:endParaRPr>
          </a:p>
        </p:txBody>
      </p:sp>
      <p:cxnSp>
        <p:nvCxnSpPr>
          <p:cNvPr id="13" name="Rak koppling 12"/>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8" name="Bildobjekt 7"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graphicFrame>
        <p:nvGraphicFramePr>
          <p:cNvPr id="6" name="Diagram 5"/>
          <p:cNvGraphicFramePr/>
          <p:nvPr/>
        </p:nvGraphicFramePr>
        <p:xfrm>
          <a:off x="1181745" y="1382576"/>
          <a:ext cx="9822984" cy="56538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6097960"/>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ubrik 4"/>
          <p:cNvSpPr txBox="1">
            <a:spLocks/>
          </p:cNvSpPr>
          <p:nvPr/>
        </p:nvSpPr>
        <p:spPr>
          <a:xfrm>
            <a:off x="874905" y="412079"/>
            <a:ext cx="11134725" cy="185237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Peer Support </a:t>
            </a:r>
          </a:p>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utbildning</a:t>
            </a:r>
            <a:endParaRPr lang="sv-SE" b="1" dirty="0">
              <a:solidFill>
                <a:srgbClr val="0098DB"/>
              </a:solidFill>
              <a:latin typeface="Helvetica" panose="020B0604020202020204" pitchFamily="34" charset="0"/>
              <a:cs typeface="Helvetica" panose="020B0604020202020204" pitchFamily="34" charset="0"/>
            </a:endParaRPr>
          </a:p>
        </p:txBody>
      </p:sp>
      <p:cxnSp>
        <p:nvCxnSpPr>
          <p:cNvPr id="13" name="Rak koppling 12"/>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8" name="Bildobjekt 7"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sp>
        <p:nvSpPr>
          <p:cNvPr id="9" name="Romb 8"/>
          <p:cNvSpPr/>
          <p:nvPr/>
        </p:nvSpPr>
        <p:spPr>
          <a:xfrm>
            <a:off x="4557116" y="202630"/>
            <a:ext cx="5925897" cy="5925897"/>
          </a:xfrm>
          <a:prstGeom prst="diamond">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sv-SE"/>
          </a:p>
        </p:txBody>
      </p:sp>
      <p:grpSp>
        <p:nvGrpSpPr>
          <p:cNvPr id="10" name="Grupp 9"/>
          <p:cNvGrpSpPr/>
          <p:nvPr/>
        </p:nvGrpSpPr>
        <p:grpSpPr>
          <a:xfrm>
            <a:off x="5120077" y="765591"/>
            <a:ext cx="2311099" cy="2311099"/>
            <a:chOff x="1795629" y="562960"/>
            <a:chExt cx="2311099" cy="2311099"/>
          </a:xfrm>
        </p:grpSpPr>
        <p:sp>
          <p:nvSpPr>
            <p:cNvPr id="21" name="Rektangel med rundade hörn 20"/>
            <p:cNvSpPr/>
            <p:nvPr/>
          </p:nvSpPr>
          <p:spPr>
            <a:xfrm>
              <a:off x="1795629" y="562960"/>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22" name="textruta 21"/>
            <p:cNvSpPr txBox="1"/>
            <p:nvPr/>
          </p:nvSpPr>
          <p:spPr>
            <a:xfrm>
              <a:off x="1908448" y="675779"/>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t>Arbetsrollen</a:t>
              </a:r>
            </a:p>
          </p:txBody>
        </p:sp>
      </p:grpSp>
      <p:grpSp>
        <p:nvGrpSpPr>
          <p:cNvPr id="11" name="Grupp 10"/>
          <p:cNvGrpSpPr/>
          <p:nvPr/>
        </p:nvGrpSpPr>
        <p:grpSpPr>
          <a:xfrm>
            <a:off x="7608954" y="765591"/>
            <a:ext cx="2311099" cy="2311099"/>
            <a:chOff x="4284506" y="562960"/>
            <a:chExt cx="2311099" cy="2311099"/>
          </a:xfrm>
        </p:grpSpPr>
        <p:sp>
          <p:nvSpPr>
            <p:cNvPr id="19" name="Rektangel med rundade hörn 18"/>
            <p:cNvSpPr/>
            <p:nvPr/>
          </p:nvSpPr>
          <p:spPr>
            <a:xfrm>
              <a:off x="4284506" y="562960"/>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20" name="textruta 19"/>
            <p:cNvSpPr txBox="1"/>
            <p:nvPr/>
          </p:nvSpPr>
          <p:spPr>
            <a:xfrm>
              <a:off x="4397325" y="675779"/>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latin typeface="Calibri" panose="020F0502020204030204" pitchFamily="34" charset="0"/>
                  <a:ea typeface="Helvetica" charset="0"/>
                  <a:cs typeface="Calibri" panose="020F0502020204030204" pitchFamily="34" charset="0"/>
                </a:rPr>
                <a:t>Bemötande och förhållnings-sätt</a:t>
              </a:r>
              <a:endParaRPr lang="sv-SE" sz="2400" b="1" kern="1200" dirty="0"/>
            </a:p>
          </p:txBody>
        </p:sp>
      </p:grpSp>
      <p:grpSp>
        <p:nvGrpSpPr>
          <p:cNvPr id="12" name="Grupp 11"/>
          <p:cNvGrpSpPr/>
          <p:nvPr/>
        </p:nvGrpSpPr>
        <p:grpSpPr>
          <a:xfrm>
            <a:off x="5120077" y="3254467"/>
            <a:ext cx="2311099" cy="2311099"/>
            <a:chOff x="1795629" y="3051836"/>
            <a:chExt cx="2311099" cy="2311099"/>
          </a:xfrm>
        </p:grpSpPr>
        <p:sp>
          <p:nvSpPr>
            <p:cNvPr id="17" name="Rektangel med rundade hörn 16"/>
            <p:cNvSpPr/>
            <p:nvPr/>
          </p:nvSpPr>
          <p:spPr>
            <a:xfrm>
              <a:off x="1795629" y="3051836"/>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18" name="textruta 17"/>
            <p:cNvSpPr txBox="1"/>
            <p:nvPr/>
          </p:nvSpPr>
          <p:spPr>
            <a:xfrm>
              <a:off x="1908448" y="3164655"/>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latin typeface="Calibri" panose="020F0502020204030204" pitchFamily="34" charset="0"/>
                  <a:ea typeface="Helvetica" charset="0"/>
                  <a:cs typeface="Calibri" panose="020F0502020204030204" pitchFamily="34" charset="0"/>
                </a:rPr>
                <a:t>Arbetsverktyg</a:t>
              </a:r>
              <a:endParaRPr lang="sv-SE" sz="2400" kern="1200" dirty="0"/>
            </a:p>
          </p:txBody>
        </p:sp>
      </p:grpSp>
      <p:grpSp>
        <p:nvGrpSpPr>
          <p:cNvPr id="14" name="Grupp 13"/>
          <p:cNvGrpSpPr/>
          <p:nvPr/>
        </p:nvGrpSpPr>
        <p:grpSpPr>
          <a:xfrm>
            <a:off x="7608954" y="3254467"/>
            <a:ext cx="2311099" cy="2311099"/>
            <a:chOff x="4284506" y="3051836"/>
            <a:chExt cx="2311099" cy="2311099"/>
          </a:xfrm>
        </p:grpSpPr>
        <p:sp>
          <p:nvSpPr>
            <p:cNvPr id="15" name="Rektangel med rundade hörn 14"/>
            <p:cNvSpPr/>
            <p:nvPr/>
          </p:nvSpPr>
          <p:spPr>
            <a:xfrm>
              <a:off x="4284506" y="3051836"/>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16" name="textruta 15"/>
            <p:cNvSpPr txBox="1"/>
            <p:nvPr/>
          </p:nvSpPr>
          <p:spPr>
            <a:xfrm>
              <a:off x="4397325" y="3164655"/>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t>Andra stödresurser i samhället</a:t>
              </a:r>
              <a:endParaRPr lang="sv-SE" sz="2400" b="1" kern="1200" dirty="0">
                <a:latin typeface="Calibri" panose="020F0502020204030204" pitchFamily="34" charset="0"/>
                <a:ea typeface="Helvetica" charset="0"/>
                <a:cs typeface="Calibri" panose="020F0502020204030204" pitchFamily="34" charset="0"/>
              </a:endParaRPr>
            </a:p>
          </p:txBody>
        </p:sp>
      </p:grpSp>
    </p:spTree>
    <p:extLst>
      <p:ext uri="{BB962C8B-B14F-4D97-AF65-F5344CB8AC3E}">
        <p14:creationId xmlns:p14="http://schemas.microsoft.com/office/powerpoint/2010/main" val="322509810"/>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ubrik 4"/>
          <p:cNvSpPr txBox="1">
            <a:spLocks/>
          </p:cNvSpPr>
          <p:nvPr/>
        </p:nvSpPr>
        <p:spPr>
          <a:xfrm>
            <a:off x="874906" y="412079"/>
            <a:ext cx="3998936" cy="1852378"/>
          </a:xfrm>
          <a:prstGeom prst="rect">
            <a:avLst/>
          </a:prstGeom>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Andra utbildningar,</a:t>
            </a:r>
          </a:p>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stödfunktioner</a:t>
            </a:r>
            <a:endParaRPr lang="sv-SE" b="1" dirty="0">
              <a:solidFill>
                <a:srgbClr val="0098DB"/>
              </a:solidFill>
              <a:latin typeface="Helvetica" panose="020B0604020202020204" pitchFamily="34" charset="0"/>
              <a:cs typeface="Helvetica" panose="020B0604020202020204" pitchFamily="34" charset="0"/>
            </a:endParaRPr>
          </a:p>
        </p:txBody>
      </p:sp>
      <p:cxnSp>
        <p:nvCxnSpPr>
          <p:cNvPr id="13" name="Rak koppling 12"/>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8" name="Bildobjekt 7"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sp>
        <p:nvSpPr>
          <p:cNvPr id="9" name="Romb 8"/>
          <p:cNvSpPr/>
          <p:nvPr/>
        </p:nvSpPr>
        <p:spPr>
          <a:xfrm>
            <a:off x="4557116" y="202630"/>
            <a:ext cx="5925897" cy="5925897"/>
          </a:xfrm>
          <a:prstGeom prst="diamond">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sv-SE"/>
          </a:p>
        </p:txBody>
      </p:sp>
      <p:grpSp>
        <p:nvGrpSpPr>
          <p:cNvPr id="10" name="Grupp 9"/>
          <p:cNvGrpSpPr/>
          <p:nvPr/>
        </p:nvGrpSpPr>
        <p:grpSpPr>
          <a:xfrm>
            <a:off x="5120077" y="765591"/>
            <a:ext cx="2311099" cy="2311099"/>
            <a:chOff x="1795629" y="562960"/>
            <a:chExt cx="2311099" cy="2311099"/>
          </a:xfrm>
        </p:grpSpPr>
        <p:sp>
          <p:nvSpPr>
            <p:cNvPr id="21" name="Rektangel med rundade hörn 20"/>
            <p:cNvSpPr/>
            <p:nvPr/>
          </p:nvSpPr>
          <p:spPr>
            <a:xfrm>
              <a:off x="1795629" y="562960"/>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22" name="textruta 21"/>
            <p:cNvSpPr txBox="1"/>
            <p:nvPr/>
          </p:nvSpPr>
          <p:spPr>
            <a:xfrm>
              <a:off x="1908448" y="675779"/>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t>Själverfaren handledning</a:t>
              </a:r>
            </a:p>
          </p:txBody>
        </p:sp>
      </p:grpSp>
      <p:grpSp>
        <p:nvGrpSpPr>
          <p:cNvPr id="11" name="Grupp 10"/>
          <p:cNvGrpSpPr/>
          <p:nvPr/>
        </p:nvGrpSpPr>
        <p:grpSpPr>
          <a:xfrm>
            <a:off x="7608954" y="765591"/>
            <a:ext cx="2311099" cy="2311099"/>
            <a:chOff x="4284506" y="562960"/>
            <a:chExt cx="2311099" cy="2311099"/>
          </a:xfrm>
        </p:grpSpPr>
        <p:sp>
          <p:nvSpPr>
            <p:cNvPr id="19" name="Rektangel med rundade hörn 18"/>
            <p:cNvSpPr/>
            <p:nvPr/>
          </p:nvSpPr>
          <p:spPr>
            <a:xfrm>
              <a:off x="4284506" y="562960"/>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20" name="textruta 19"/>
            <p:cNvSpPr txBox="1"/>
            <p:nvPr/>
          </p:nvSpPr>
          <p:spPr>
            <a:xfrm>
              <a:off x="4397325" y="675779"/>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latin typeface="Calibri" panose="020F0502020204030204" pitchFamily="34" charset="0"/>
                  <a:ea typeface="Helvetica" charset="0"/>
                  <a:cs typeface="Calibri" panose="020F0502020204030204" pitchFamily="34" charset="0"/>
                </a:rPr>
                <a:t>Personal-utbildningar</a:t>
              </a:r>
              <a:endParaRPr lang="sv-SE" sz="2400" b="1" kern="1200" dirty="0"/>
            </a:p>
          </p:txBody>
        </p:sp>
      </p:grpSp>
      <p:grpSp>
        <p:nvGrpSpPr>
          <p:cNvPr id="12" name="Grupp 11"/>
          <p:cNvGrpSpPr/>
          <p:nvPr/>
        </p:nvGrpSpPr>
        <p:grpSpPr>
          <a:xfrm>
            <a:off x="5120077" y="3254467"/>
            <a:ext cx="2311099" cy="2311099"/>
            <a:chOff x="1795629" y="3051836"/>
            <a:chExt cx="2311099" cy="2311099"/>
          </a:xfrm>
        </p:grpSpPr>
        <p:sp>
          <p:nvSpPr>
            <p:cNvPr id="17" name="Rektangel med rundade hörn 16"/>
            <p:cNvSpPr/>
            <p:nvPr/>
          </p:nvSpPr>
          <p:spPr>
            <a:xfrm>
              <a:off x="1795629" y="3051836"/>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18" name="textruta 17"/>
            <p:cNvSpPr txBox="1"/>
            <p:nvPr/>
          </p:nvSpPr>
          <p:spPr>
            <a:xfrm>
              <a:off x="1908448" y="3164655"/>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latin typeface="Calibri" panose="020F0502020204030204" pitchFamily="34" charset="0"/>
                  <a:ea typeface="Helvetica" charset="0"/>
                  <a:cs typeface="Calibri" panose="020F0502020204030204" pitchFamily="34" charset="0"/>
                </a:rPr>
                <a:t>Metodstöd och uppföljning</a:t>
              </a:r>
              <a:endParaRPr lang="sv-SE" sz="2400" kern="1200" dirty="0"/>
            </a:p>
          </p:txBody>
        </p:sp>
      </p:grpSp>
      <p:grpSp>
        <p:nvGrpSpPr>
          <p:cNvPr id="14" name="Grupp 13"/>
          <p:cNvGrpSpPr/>
          <p:nvPr/>
        </p:nvGrpSpPr>
        <p:grpSpPr>
          <a:xfrm>
            <a:off x="7608954" y="3254467"/>
            <a:ext cx="2311099" cy="2311099"/>
            <a:chOff x="4284506" y="3051836"/>
            <a:chExt cx="2311099" cy="2311099"/>
          </a:xfrm>
        </p:grpSpPr>
        <p:sp>
          <p:nvSpPr>
            <p:cNvPr id="15" name="Rektangel med rundade hörn 14"/>
            <p:cNvSpPr/>
            <p:nvPr/>
          </p:nvSpPr>
          <p:spPr>
            <a:xfrm>
              <a:off x="4284506" y="3051836"/>
              <a:ext cx="2311099" cy="231109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sv-SE"/>
            </a:p>
          </p:txBody>
        </p:sp>
        <p:sp>
          <p:nvSpPr>
            <p:cNvPr id="16" name="textruta 15"/>
            <p:cNvSpPr txBox="1"/>
            <p:nvPr/>
          </p:nvSpPr>
          <p:spPr>
            <a:xfrm>
              <a:off x="4397325" y="3164655"/>
              <a:ext cx="2085461" cy="20854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sv-SE" sz="2400" b="1" kern="1200" dirty="0"/>
                <a:t>Svenskt </a:t>
              </a:r>
              <a:r>
                <a:rPr lang="sv-SE" sz="2400" b="1" kern="1200" dirty="0" err="1"/>
                <a:t>peer</a:t>
              </a:r>
              <a:r>
                <a:rPr lang="sv-SE" sz="2400" b="1" kern="1200" dirty="0"/>
                <a:t>-nätverk</a:t>
              </a:r>
              <a:endParaRPr lang="sv-SE" sz="2400" b="1" kern="1200" dirty="0">
                <a:latin typeface="Calibri" panose="020F0502020204030204" pitchFamily="34" charset="0"/>
                <a:ea typeface="Helvetica" charset="0"/>
                <a:cs typeface="Calibri" panose="020F0502020204030204" pitchFamily="34" charset="0"/>
              </a:endParaRPr>
            </a:p>
          </p:txBody>
        </p:sp>
      </p:grpSp>
    </p:spTree>
    <p:extLst>
      <p:ext uri="{BB962C8B-B14F-4D97-AF65-F5344CB8AC3E}">
        <p14:creationId xmlns:p14="http://schemas.microsoft.com/office/powerpoint/2010/main" val="846260078"/>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E0D8E3FA-A0F6-CB10-8B88-72CD1B1BC34F}"/>
              </a:ext>
            </a:extLst>
          </p:cNvPr>
          <p:cNvSpPr>
            <a:spLocks noGrp="1"/>
          </p:cNvSpPr>
          <p:nvPr>
            <p:ph type="title"/>
          </p:nvPr>
        </p:nvSpPr>
        <p:spPr/>
        <p:txBody>
          <a:bodyPr/>
          <a:lstStyle/>
          <a:p>
            <a:r>
              <a:rPr lang="sv-SE" b="1" dirty="0">
                <a:solidFill>
                  <a:srgbClr val="00B0F0"/>
                </a:solidFill>
                <a:latin typeface="Helvetica" panose="020B0604020202020204" pitchFamily="34" charset="0"/>
                <a:cs typeface="Helvetica" panose="020B0604020202020204" pitchFamily="34" charset="0"/>
              </a:rPr>
              <a:t>Sälen och själen..</a:t>
            </a:r>
          </a:p>
        </p:txBody>
      </p:sp>
      <p:sp>
        <p:nvSpPr>
          <p:cNvPr id="3" name="Platshållare för innehåll 2">
            <a:extLst>
              <a:ext uri="{FF2B5EF4-FFF2-40B4-BE49-F238E27FC236}">
                <a16:creationId xmlns:a16="http://schemas.microsoft.com/office/drawing/2014/main" id="{0242DFBD-0626-0DC4-AF5D-383464BF57EE}"/>
              </a:ext>
            </a:extLst>
          </p:cNvPr>
          <p:cNvSpPr>
            <a:spLocks noGrp="1"/>
          </p:cNvSpPr>
          <p:nvPr>
            <p:ph idx="1"/>
          </p:nvPr>
        </p:nvSpPr>
        <p:spPr/>
        <p:txBody>
          <a:bodyPr/>
          <a:lstStyle/>
          <a:p>
            <a:r>
              <a:rPr lang="sv-SE" dirty="0"/>
              <a:t>En bruten fot i Sälen handlar om funktion-röntgen, gips och kryckor</a:t>
            </a:r>
          </a:p>
          <a:p>
            <a:r>
              <a:rPr lang="sv-SE" dirty="0"/>
              <a:t>En bruten fot i själen handlar om relation</a:t>
            </a:r>
          </a:p>
          <a:p>
            <a:r>
              <a:rPr lang="sv-SE" dirty="0"/>
              <a:t>Social stigma, självstigma</a:t>
            </a:r>
          </a:p>
          <a:p>
            <a:r>
              <a:rPr lang="sv-SE" dirty="0"/>
              <a:t>Maktobalans, tvångsvård, orosanmälan, biståndsbedömning, a-kassa</a:t>
            </a:r>
          </a:p>
          <a:p>
            <a:r>
              <a:rPr lang="sv-SE" dirty="0"/>
              <a:t>Kampen mot symptomen som ofta leder till hopplöshet, vanmakt, på toppen av allt övrigt, </a:t>
            </a:r>
            <a:r>
              <a:rPr lang="sv-SE"/>
              <a:t>ekonomisk utsatthet</a:t>
            </a:r>
            <a:r>
              <a:rPr lang="sv-SE" dirty="0"/>
              <a:t>, ensamhet</a:t>
            </a:r>
          </a:p>
        </p:txBody>
      </p:sp>
    </p:spTree>
    <p:extLst>
      <p:ext uri="{BB962C8B-B14F-4D97-AF65-F5344CB8AC3E}">
        <p14:creationId xmlns:p14="http://schemas.microsoft.com/office/powerpoint/2010/main" val="2394940691"/>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dobjekt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4607" y="1314675"/>
            <a:ext cx="4482494" cy="2654578"/>
          </a:xfrm>
          <a:prstGeom prst="rect">
            <a:avLst/>
          </a:prstGeom>
          <a:ln>
            <a:noFill/>
          </a:ln>
          <a:effectLst>
            <a:outerShdw blurRad="292100" dist="139700" dir="2700000" algn="tl" rotWithShape="0">
              <a:srgbClr val="333333">
                <a:alpha val="65000"/>
              </a:srgbClr>
            </a:outerShdw>
          </a:effectLst>
        </p:spPr>
      </p:pic>
      <p:sp>
        <p:nvSpPr>
          <p:cNvPr id="9" name="Rektangel 8"/>
          <p:cNvSpPr/>
          <p:nvPr/>
        </p:nvSpPr>
        <p:spPr>
          <a:xfrm>
            <a:off x="7988644" y="769392"/>
            <a:ext cx="4044330" cy="3000821"/>
          </a:xfrm>
          <a:prstGeom prst="rect">
            <a:avLst/>
          </a:prstGeom>
        </p:spPr>
        <p:txBody>
          <a:bodyPr wrap="square">
            <a:spAutoFit/>
          </a:bodyPr>
          <a:lstStyle/>
          <a:p>
            <a:pPr lvl="0">
              <a:lnSpc>
                <a:spcPct val="150000"/>
              </a:lnSpc>
            </a:pPr>
            <a:r>
              <a:rPr lang="sv-SE" sz="2400" b="1" dirty="0">
                <a:latin typeface="+mj-lt"/>
                <a:cs typeface="Helvetica" panose="020B0604020202020204" pitchFamily="34" charset="0"/>
              </a:rPr>
              <a:t>Psykiatrin</a:t>
            </a:r>
          </a:p>
          <a:p>
            <a:pPr marL="285750" lvl="0" indent="-285750">
              <a:lnSpc>
                <a:spcPct val="150000"/>
              </a:lnSpc>
              <a:buFont typeface="Wingdings" panose="05000000000000000000" pitchFamily="2" charset="2"/>
              <a:buChar char="§"/>
            </a:pPr>
            <a:r>
              <a:rPr lang="sv-SE" dirty="0">
                <a:latin typeface="+mj-lt"/>
                <a:cs typeface="Helvetica" panose="020B0604020202020204" pitchFamily="34" charset="0"/>
              </a:rPr>
              <a:t>Heldygnsvård/ÖV psykos</a:t>
            </a:r>
          </a:p>
          <a:p>
            <a:pPr marL="285750" lvl="0" indent="-285750">
              <a:lnSpc>
                <a:spcPct val="150000"/>
              </a:lnSpc>
              <a:buFont typeface="Wingdings" panose="05000000000000000000" pitchFamily="2" charset="2"/>
              <a:buChar char="§"/>
            </a:pPr>
            <a:r>
              <a:rPr lang="sv-SE" dirty="0">
                <a:latin typeface="+mj-lt"/>
                <a:cs typeface="Helvetica" panose="020B0604020202020204" pitchFamily="34" charset="0"/>
              </a:rPr>
              <a:t>Heldygnsvård/ÖV missbruk/beroende </a:t>
            </a:r>
          </a:p>
          <a:p>
            <a:pPr marL="285750" lvl="0" indent="-285750">
              <a:lnSpc>
                <a:spcPct val="150000"/>
              </a:lnSpc>
              <a:buFont typeface="Wingdings" panose="05000000000000000000" pitchFamily="2" charset="2"/>
              <a:buChar char="§"/>
            </a:pPr>
            <a:r>
              <a:rPr lang="sv-SE" dirty="0">
                <a:latin typeface="+mj-lt"/>
                <a:cs typeface="Helvetica" panose="020B0604020202020204" pitchFamily="34" charset="0"/>
              </a:rPr>
              <a:t>Allmänpsykiatri </a:t>
            </a:r>
          </a:p>
          <a:p>
            <a:pPr marL="285750" lvl="0" indent="-285750">
              <a:lnSpc>
                <a:spcPct val="150000"/>
              </a:lnSpc>
              <a:buFont typeface="Wingdings" panose="05000000000000000000" pitchFamily="2" charset="2"/>
              <a:buChar char="§"/>
            </a:pPr>
            <a:r>
              <a:rPr lang="sv-SE" dirty="0">
                <a:latin typeface="+mj-lt"/>
                <a:cs typeface="Helvetica" panose="020B0604020202020204" pitchFamily="34" charset="0"/>
              </a:rPr>
              <a:t>Självskadeenhet heldygnsvård</a:t>
            </a:r>
          </a:p>
          <a:p>
            <a:pPr marL="285750" lvl="0" indent="-285750">
              <a:lnSpc>
                <a:spcPct val="150000"/>
              </a:lnSpc>
              <a:buFont typeface="Wingdings" panose="05000000000000000000" pitchFamily="2" charset="2"/>
              <a:buChar char="§"/>
            </a:pPr>
            <a:r>
              <a:rPr lang="sv-SE" dirty="0">
                <a:latin typeface="+mj-lt"/>
                <a:cs typeface="Helvetica" panose="020B0604020202020204" pitchFamily="34" charset="0"/>
              </a:rPr>
              <a:t>Rättspsykiatri</a:t>
            </a:r>
          </a:p>
          <a:p>
            <a:endParaRPr lang="sv-SE" dirty="0">
              <a:latin typeface="+mj-lt"/>
              <a:cs typeface="Helvetica" panose="020B0604020202020204" pitchFamily="34" charset="0"/>
            </a:endParaRPr>
          </a:p>
        </p:txBody>
      </p:sp>
      <p:sp>
        <p:nvSpPr>
          <p:cNvPr id="12" name="Rektangel 11"/>
          <p:cNvSpPr/>
          <p:nvPr/>
        </p:nvSpPr>
        <p:spPr>
          <a:xfrm>
            <a:off x="7988644" y="3623481"/>
            <a:ext cx="4102100" cy="2672526"/>
          </a:xfrm>
          <a:prstGeom prst="rect">
            <a:avLst/>
          </a:prstGeom>
        </p:spPr>
        <p:txBody>
          <a:bodyPr wrap="square">
            <a:spAutoFit/>
          </a:bodyPr>
          <a:lstStyle/>
          <a:p>
            <a:pPr>
              <a:lnSpc>
                <a:spcPct val="150000"/>
              </a:lnSpc>
            </a:pPr>
            <a:r>
              <a:rPr lang="sv-SE" sz="2400" b="1" dirty="0">
                <a:latin typeface="+mj-lt"/>
                <a:cs typeface="Helvetica" panose="020B0604020202020204" pitchFamily="34" charset="0"/>
              </a:rPr>
              <a:t>Kommuner</a:t>
            </a:r>
          </a:p>
          <a:p>
            <a:pPr marL="285750" indent="-285750">
              <a:lnSpc>
                <a:spcPct val="150000"/>
              </a:lnSpc>
              <a:buFont typeface="Wingdings" panose="05000000000000000000" pitchFamily="2" charset="2"/>
              <a:buChar char="§"/>
            </a:pPr>
            <a:r>
              <a:rPr lang="sv-SE" dirty="0">
                <a:latin typeface="+mj-lt"/>
                <a:cs typeface="Helvetica" panose="020B0604020202020204" pitchFamily="34" charset="0"/>
              </a:rPr>
              <a:t>Boendestöd, </a:t>
            </a:r>
            <a:r>
              <a:rPr lang="sv-SE" dirty="0" err="1">
                <a:latin typeface="+mj-lt"/>
                <a:cs typeface="Helvetica" panose="020B0604020202020204" pitchFamily="34" charset="0"/>
              </a:rPr>
              <a:t>BmSS</a:t>
            </a:r>
            <a:endParaRPr lang="sv-SE" dirty="0">
              <a:latin typeface="+mj-lt"/>
              <a:cs typeface="Helvetica" panose="020B0604020202020204" pitchFamily="34" charset="0"/>
            </a:endParaRPr>
          </a:p>
          <a:p>
            <a:pPr marL="285750" indent="-285750">
              <a:lnSpc>
                <a:spcPct val="150000"/>
              </a:lnSpc>
              <a:buFont typeface="Wingdings" panose="05000000000000000000" pitchFamily="2" charset="2"/>
              <a:buChar char="§"/>
            </a:pPr>
            <a:r>
              <a:rPr lang="sv-SE" dirty="0">
                <a:latin typeface="+mj-lt"/>
                <a:cs typeface="Helvetica" panose="020B0604020202020204" pitchFamily="34" charset="0"/>
              </a:rPr>
              <a:t>Bostad först </a:t>
            </a:r>
          </a:p>
          <a:p>
            <a:pPr marL="285750" indent="-285750">
              <a:lnSpc>
                <a:spcPct val="150000"/>
              </a:lnSpc>
              <a:buFont typeface="Wingdings" panose="05000000000000000000" pitchFamily="2" charset="2"/>
              <a:buChar char="§"/>
            </a:pPr>
            <a:r>
              <a:rPr lang="sv-SE" dirty="0">
                <a:latin typeface="+mj-lt"/>
                <a:cs typeface="Helvetica" panose="020B0604020202020204" pitchFamily="34" charset="0"/>
              </a:rPr>
              <a:t>Träfflokal, aktivitetshus</a:t>
            </a:r>
          </a:p>
          <a:p>
            <a:pPr marL="285750" indent="-285750">
              <a:lnSpc>
                <a:spcPct val="150000"/>
              </a:lnSpc>
              <a:buFont typeface="Wingdings" panose="05000000000000000000" pitchFamily="2" charset="2"/>
              <a:buChar char="§"/>
            </a:pPr>
            <a:r>
              <a:rPr lang="sv-SE" dirty="0">
                <a:latin typeface="+mj-lt"/>
                <a:cs typeface="Helvetica" panose="020B0604020202020204" pitchFamily="34" charset="0"/>
              </a:rPr>
              <a:t>Skola</a:t>
            </a:r>
          </a:p>
          <a:p>
            <a:pPr marL="285750" indent="-285750">
              <a:lnSpc>
                <a:spcPct val="150000"/>
              </a:lnSpc>
              <a:buFont typeface="Wingdings" panose="05000000000000000000" pitchFamily="2" charset="2"/>
              <a:buChar char="§"/>
            </a:pPr>
            <a:r>
              <a:rPr lang="sv-SE" dirty="0">
                <a:latin typeface="+mj-lt"/>
                <a:cs typeface="Helvetica" panose="020B0604020202020204" pitchFamily="34" charset="0"/>
              </a:rPr>
              <a:t>Arbetsmarknadsprojekt</a:t>
            </a:r>
          </a:p>
        </p:txBody>
      </p:sp>
      <p:pic>
        <p:nvPicPr>
          <p:cNvPr id="8" name="Bildobjekt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21807" y="1498247"/>
            <a:ext cx="2577424" cy="2488824"/>
          </a:xfrm>
          <a:prstGeom prst="rect">
            <a:avLst/>
          </a:prstGeom>
        </p:spPr>
      </p:pic>
      <p:pic>
        <p:nvPicPr>
          <p:cNvPr id="10" name="Bildobjekt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4607" y="4169664"/>
            <a:ext cx="4076670" cy="2396637"/>
          </a:xfrm>
          <a:prstGeom prst="rect">
            <a:avLst/>
          </a:prstGeom>
        </p:spPr>
      </p:pic>
      <p:pic>
        <p:nvPicPr>
          <p:cNvPr id="11" name="Bildobjekt 10"/>
          <p:cNvPicPr>
            <a:picLocks noChangeAspect="1"/>
          </p:cNvPicPr>
          <p:nvPr/>
        </p:nvPicPr>
        <p:blipFill rotWithShape="1">
          <a:blip r:embed="rId6" cstate="print">
            <a:extLst>
              <a:ext uri="{28A0092B-C50C-407E-A947-70E740481C1C}">
                <a14:useLocalDpi xmlns:a14="http://schemas.microsoft.com/office/drawing/2010/main" val="0"/>
              </a:ext>
            </a:extLst>
          </a:blip>
          <a:srcRect l="18890" r="11165"/>
          <a:stretch/>
        </p:blipFill>
        <p:spPr>
          <a:xfrm>
            <a:off x="4352014" y="4169664"/>
            <a:ext cx="3147217" cy="2380177"/>
          </a:xfrm>
          <a:prstGeom prst="rect">
            <a:avLst/>
          </a:prstGeom>
        </p:spPr>
      </p:pic>
      <p:sp>
        <p:nvSpPr>
          <p:cNvPr id="2" name="Rubrik 1">
            <a:extLst>
              <a:ext uri="{FF2B5EF4-FFF2-40B4-BE49-F238E27FC236}">
                <a16:creationId xmlns:a16="http://schemas.microsoft.com/office/drawing/2014/main" id="{1D4B6B81-FDCA-F6F7-E067-CFF30FA40293}"/>
              </a:ext>
            </a:extLst>
          </p:cNvPr>
          <p:cNvSpPr>
            <a:spLocks noGrp="1"/>
          </p:cNvSpPr>
          <p:nvPr>
            <p:ph type="title"/>
          </p:nvPr>
        </p:nvSpPr>
        <p:spPr>
          <a:xfrm>
            <a:off x="838200" y="58416"/>
            <a:ext cx="10515600" cy="1325563"/>
          </a:xfrm>
        </p:spPr>
        <p:txBody>
          <a:bodyPr/>
          <a:lstStyle/>
          <a:p>
            <a:r>
              <a:rPr lang="sv-SE" b="1" dirty="0">
                <a:solidFill>
                  <a:srgbClr val="00B0F0"/>
                </a:solidFill>
                <a:latin typeface="Helvetica" panose="020B0604020202020204" pitchFamily="34" charset="0"/>
                <a:cs typeface="Helvetica" panose="020B0604020202020204" pitchFamily="34" charset="0"/>
              </a:rPr>
              <a:t>Exempel på arbetsplatser</a:t>
            </a:r>
          </a:p>
        </p:txBody>
      </p:sp>
    </p:spTree>
    <p:extLst>
      <p:ext uri="{BB962C8B-B14F-4D97-AF65-F5344CB8AC3E}">
        <p14:creationId xmlns:p14="http://schemas.microsoft.com/office/powerpoint/2010/main" val="1644025538"/>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ubrik 4"/>
          <p:cNvSpPr txBox="1">
            <a:spLocks/>
          </p:cNvSpPr>
          <p:nvPr/>
        </p:nvSpPr>
        <p:spPr>
          <a:xfrm>
            <a:off x="666749" y="276225"/>
            <a:ext cx="11134725" cy="108585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endParaRPr lang="sv-SE" b="1" dirty="0">
              <a:solidFill>
                <a:srgbClr val="0098DB"/>
              </a:solidFill>
              <a:latin typeface="Helvetica" panose="020B0604020202020204" pitchFamily="34" charset="0"/>
              <a:cs typeface="Helvetica" panose="020B0604020202020204" pitchFamily="34" charset="0"/>
            </a:endParaRPr>
          </a:p>
        </p:txBody>
      </p:sp>
      <p:cxnSp>
        <p:nvCxnSpPr>
          <p:cNvPr id="13" name="Rak koppling 12"/>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8" name="Bildobjekt 7"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pic>
        <p:nvPicPr>
          <p:cNvPr id="9" name="Bildobjekt 8"/>
          <p:cNvPicPr>
            <a:picLocks noChangeAspect="1"/>
          </p:cNvPicPr>
          <p:nvPr/>
        </p:nvPicPr>
        <p:blipFill>
          <a:blip r:embed="rId4"/>
          <a:stretch>
            <a:fillRect/>
          </a:stretch>
        </p:blipFill>
        <p:spPr>
          <a:xfrm>
            <a:off x="1504209" y="1190788"/>
            <a:ext cx="8690491" cy="4454266"/>
          </a:xfrm>
          <a:prstGeom prst="rect">
            <a:avLst/>
          </a:prstGeom>
        </p:spPr>
      </p:pic>
    </p:spTree>
    <p:extLst>
      <p:ext uri="{BB962C8B-B14F-4D97-AF65-F5344CB8AC3E}">
        <p14:creationId xmlns:p14="http://schemas.microsoft.com/office/powerpoint/2010/main" val="3418745614"/>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Rak koppling 5"/>
          <p:cNvCxnSpPr/>
          <p:nvPr/>
        </p:nvCxnSpPr>
        <p:spPr>
          <a:xfrm flipV="1">
            <a:off x="524107" y="6356438"/>
            <a:ext cx="9411630"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9" name="Bildobjekt 8">
            <a:extLst>
              <a:ext uri="{FF2B5EF4-FFF2-40B4-BE49-F238E27FC236}">
                <a16:creationId xmlns:a16="http://schemas.microsoft.com/office/drawing/2014/main" id="{19A57CAB-C518-4D8F-8E90-F7E7CD15D010}"/>
              </a:ext>
            </a:extLst>
          </p:cNvPr>
          <p:cNvPicPr>
            <a:picLocks noChangeAspect="1"/>
          </p:cNvPicPr>
          <p:nvPr/>
        </p:nvPicPr>
        <p:blipFill>
          <a:blip r:embed="rId5"/>
          <a:stretch>
            <a:fillRect/>
          </a:stretch>
        </p:blipFill>
        <p:spPr>
          <a:xfrm>
            <a:off x="10185400" y="6111677"/>
            <a:ext cx="1854200" cy="540147"/>
          </a:xfrm>
          <a:prstGeom prst="rect">
            <a:avLst/>
          </a:prstGeom>
        </p:spPr>
      </p:pic>
      <p:pic>
        <p:nvPicPr>
          <p:cNvPr id="10" name="2. Peer support Östra Stella (patient)">
            <a:hlinkClick r:id="" action="ppaction://media"/>
            <a:extLst>
              <a:ext uri="{FF2B5EF4-FFF2-40B4-BE49-F238E27FC236}">
                <a16:creationId xmlns:a16="http://schemas.microsoft.com/office/drawing/2014/main" id="{B1F5D195-F8A6-BD04-8D79-B1C366EF01A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21134" y="177453"/>
            <a:ext cx="10549732" cy="5934224"/>
          </a:xfrm>
          <a:prstGeom prst="rect">
            <a:avLst/>
          </a:prstGeom>
        </p:spPr>
      </p:pic>
    </p:spTree>
    <p:extLst>
      <p:ext uri="{BB962C8B-B14F-4D97-AF65-F5344CB8AC3E}">
        <p14:creationId xmlns:p14="http://schemas.microsoft.com/office/powerpoint/2010/main" val="168521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75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ruta 9"/>
          <p:cNvSpPr txBox="1"/>
          <p:nvPr/>
        </p:nvSpPr>
        <p:spPr>
          <a:xfrm>
            <a:off x="421986" y="1556480"/>
            <a:ext cx="10566856" cy="5632311"/>
          </a:xfrm>
          <a:prstGeom prst="rect">
            <a:avLst/>
          </a:prstGeom>
          <a:noFill/>
        </p:spPr>
        <p:txBody>
          <a:bodyPr wrap="square" rtlCol="0">
            <a:spAutoFit/>
          </a:bodyPr>
          <a:lstStyle/>
          <a:p>
            <a:pPr>
              <a:buClr>
                <a:srgbClr val="0098DB"/>
              </a:buClr>
              <a:buSzPct val="120000"/>
            </a:pPr>
            <a:r>
              <a:rPr lang="sv-SE" altLang="sv-SE" sz="2400" dirty="0">
                <a:latin typeface="+mj-lt"/>
                <a:cs typeface="Calibri" panose="020F0502020204030204" pitchFamily="34" charset="0"/>
              </a:rPr>
              <a:t>Peer support har till exempel i olika kvantitativa studier visats ge positiva resultat i form av:</a:t>
            </a:r>
          </a:p>
          <a:p>
            <a:pPr>
              <a:buClr>
                <a:srgbClr val="0098DB"/>
              </a:buClr>
              <a:buSzPct val="120000"/>
            </a:pPr>
            <a:endParaRPr lang="sv-SE" altLang="sv-SE" sz="2400" dirty="0">
              <a:latin typeface="+mj-lt"/>
              <a:cs typeface="Calibri" panose="020F0502020204030204" pitchFamily="34" charset="0"/>
            </a:endParaRPr>
          </a:p>
          <a:p>
            <a:pPr marL="342900" indent="-342900">
              <a:buClr>
                <a:srgbClr val="0098DB"/>
              </a:buClr>
              <a:buSzPct val="120000"/>
              <a:buFont typeface="Arial" panose="020B0604020202020204" pitchFamily="34" charset="0"/>
              <a:buChar char="•"/>
            </a:pPr>
            <a:r>
              <a:rPr lang="sv-SE" altLang="sv-SE" sz="2400" dirty="0">
                <a:latin typeface="+mj-lt"/>
                <a:cs typeface="Calibri" panose="020F0502020204030204" pitchFamily="34" charset="0"/>
              </a:rPr>
              <a:t>högre livskvalitet och funktion hos klienter (Rogers m.fl., 2016)</a:t>
            </a:r>
          </a:p>
          <a:p>
            <a:pPr marL="342900" indent="-342900">
              <a:buClr>
                <a:srgbClr val="0098DB"/>
              </a:buClr>
              <a:buSzPct val="120000"/>
              <a:buFont typeface="Arial" panose="020B0604020202020204" pitchFamily="34" charset="0"/>
              <a:buChar char="•"/>
            </a:pPr>
            <a:endParaRPr lang="sv-SE" altLang="sv-SE" sz="2400" dirty="0">
              <a:latin typeface="+mj-lt"/>
              <a:cs typeface="Calibri" panose="020F0502020204030204" pitchFamily="34" charset="0"/>
            </a:endParaRPr>
          </a:p>
          <a:p>
            <a:pPr marL="342900" indent="-342900">
              <a:buClr>
                <a:srgbClr val="0098DB"/>
              </a:buClr>
              <a:buSzPct val="120000"/>
              <a:buFont typeface="Arial" panose="020B0604020202020204" pitchFamily="34" charset="0"/>
              <a:buChar char="•"/>
            </a:pPr>
            <a:r>
              <a:rPr lang="sv-SE" altLang="sv-SE" sz="2400" dirty="0">
                <a:latin typeface="+mj-lt"/>
                <a:cs typeface="Calibri" panose="020F0502020204030204" pitchFamily="34" charset="0"/>
              </a:rPr>
              <a:t>återhämtning och </a:t>
            </a:r>
            <a:r>
              <a:rPr lang="sv-SE" altLang="sv-SE" sz="2400" dirty="0" err="1">
                <a:latin typeface="+mj-lt"/>
                <a:cs typeface="Calibri" panose="020F0502020204030204" pitchFamily="34" charset="0"/>
              </a:rPr>
              <a:t>empowerment</a:t>
            </a:r>
            <a:r>
              <a:rPr lang="sv-SE" altLang="sv-SE" sz="2400" dirty="0">
                <a:latin typeface="+mj-lt"/>
                <a:cs typeface="Calibri" panose="020F0502020204030204" pitchFamily="34" charset="0"/>
              </a:rPr>
              <a:t> (</a:t>
            </a:r>
            <a:r>
              <a:rPr lang="sv-SE" altLang="sv-SE" sz="2400" dirty="0" err="1">
                <a:latin typeface="+mj-lt"/>
                <a:cs typeface="Calibri" panose="020F0502020204030204" pitchFamily="34" charset="0"/>
              </a:rPr>
              <a:t>Salzer</a:t>
            </a:r>
            <a:r>
              <a:rPr lang="sv-SE" altLang="sv-SE" sz="2400" dirty="0">
                <a:latin typeface="+mj-lt"/>
                <a:cs typeface="Calibri" panose="020F0502020204030204" pitchFamily="34" charset="0"/>
              </a:rPr>
              <a:t> et al., 2016) </a:t>
            </a:r>
          </a:p>
          <a:p>
            <a:pPr marL="342900" indent="-342900">
              <a:buClr>
                <a:srgbClr val="0098DB"/>
              </a:buClr>
              <a:buSzPct val="120000"/>
              <a:buFont typeface="Arial" panose="020B0604020202020204" pitchFamily="34" charset="0"/>
              <a:buChar char="•"/>
            </a:pPr>
            <a:endParaRPr lang="sv-SE" altLang="sv-SE" sz="2400" dirty="0">
              <a:latin typeface="+mj-lt"/>
              <a:cs typeface="Calibri" panose="020F0502020204030204" pitchFamily="34" charset="0"/>
            </a:endParaRPr>
          </a:p>
          <a:p>
            <a:pPr marL="342900" indent="-342900">
              <a:buClr>
                <a:srgbClr val="0098DB"/>
              </a:buClr>
              <a:buSzPct val="120000"/>
              <a:buFont typeface="Arial" panose="020B0604020202020204" pitchFamily="34" charset="0"/>
              <a:buChar char="•"/>
            </a:pPr>
            <a:r>
              <a:rPr lang="sv-SE" altLang="sv-SE" sz="2400" dirty="0">
                <a:latin typeface="+mj-lt"/>
                <a:cs typeface="Calibri" panose="020F0502020204030204" pitchFamily="34" charset="0"/>
              </a:rPr>
              <a:t>ökat hopp om återhämtning samt ett större socialt nätverk (metasyntes av Walker et al., 2013)</a:t>
            </a:r>
          </a:p>
          <a:p>
            <a:pPr marL="342900" indent="-342900">
              <a:buClr>
                <a:srgbClr val="0098DB"/>
              </a:buClr>
              <a:buSzPct val="120000"/>
              <a:buFont typeface="Arial" panose="020B0604020202020204" pitchFamily="34" charset="0"/>
              <a:buChar char="•"/>
            </a:pPr>
            <a:endParaRPr lang="sv-SE" altLang="sv-SE" sz="2400" dirty="0">
              <a:latin typeface="+mj-lt"/>
              <a:cs typeface="Calibri" panose="020F0502020204030204" pitchFamily="34" charset="0"/>
            </a:endParaRPr>
          </a:p>
          <a:p>
            <a:pPr marL="342900" indent="-342900">
              <a:buClr>
                <a:srgbClr val="0098DB"/>
              </a:buClr>
              <a:buSzPct val="120000"/>
              <a:buFont typeface="Arial" panose="020B0604020202020204" pitchFamily="34" charset="0"/>
              <a:buChar char="•"/>
            </a:pPr>
            <a:r>
              <a:rPr lang="sv-SE" altLang="sv-SE" sz="2400" dirty="0">
                <a:latin typeface="+mj-lt"/>
                <a:cs typeface="Calibri" panose="020F0502020204030204" pitchFamily="34" charset="0"/>
              </a:rPr>
              <a:t>minskat behov av psykiatriska insatser och färre sjukhusinläggningar (</a:t>
            </a:r>
            <a:r>
              <a:rPr lang="sv-SE" altLang="sv-SE" sz="2400" dirty="0" err="1">
                <a:latin typeface="+mj-lt"/>
                <a:cs typeface="Calibri" panose="020F0502020204030204" pitchFamily="34" charset="0"/>
              </a:rPr>
              <a:t>Sledge</a:t>
            </a:r>
            <a:r>
              <a:rPr lang="sv-SE" altLang="sv-SE" sz="2400" dirty="0">
                <a:latin typeface="+mj-lt"/>
                <a:cs typeface="Calibri" panose="020F0502020204030204" pitchFamily="34" charset="0"/>
              </a:rPr>
              <a:t> et al., 2011).</a:t>
            </a:r>
            <a:endParaRPr lang="sv-SE" altLang="sv-SE" sz="2400" dirty="0">
              <a:latin typeface="+mj-lt"/>
            </a:endParaRPr>
          </a:p>
          <a:p>
            <a:pPr marL="342900" indent="-342900">
              <a:buClr>
                <a:srgbClr val="0098DB"/>
              </a:buClr>
              <a:buSzPct val="120000"/>
              <a:buFont typeface="Arial" panose="020B0604020202020204" pitchFamily="34" charset="0"/>
              <a:buChar char="•"/>
            </a:pPr>
            <a:endParaRPr lang="sv-SE" sz="2400" dirty="0">
              <a:latin typeface="+mj-lt"/>
              <a:cs typeface="Helvetica" panose="020B0604020202020204" pitchFamily="34" charset="0"/>
            </a:endParaRPr>
          </a:p>
          <a:p>
            <a:pPr marL="342900" indent="-342900">
              <a:buClr>
                <a:srgbClr val="0098DB"/>
              </a:buClr>
              <a:buSzPct val="120000"/>
              <a:buFont typeface="Arial" panose="020B0604020202020204" pitchFamily="34" charset="0"/>
              <a:buChar char="•"/>
            </a:pPr>
            <a:endParaRPr lang="sv-SE" sz="2400" dirty="0">
              <a:latin typeface="+mj-lt"/>
              <a:ea typeface="Calibri" charset="0"/>
              <a:cs typeface="Helvetica" panose="020B0604020202020204" pitchFamily="34" charset="0"/>
            </a:endParaRPr>
          </a:p>
          <a:p>
            <a:pPr lvl="0"/>
            <a:endParaRPr lang="sv-SE" sz="2400" dirty="0">
              <a:latin typeface="+mj-lt"/>
              <a:cs typeface="Helvetica" panose="020B0604020202020204" pitchFamily="34" charset="0"/>
            </a:endParaRPr>
          </a:p>
        </p:txBody>
      </p:sp>
      <p:sp>
        <p:nvSpPr>
          <p:cNvPr id="7" name="Rubrik 4"/>
          <p:cNvSpPr txBox="1">
            <a:spLocks/>
          </p:cNvSpPr>
          <p:nvPr/>
        </p:nvSpPr>
        <p:spPr>
          <a:xfrm>
            <a:off x="666749" y="276225"/>
            <a:ext cx="11134725" cy="108585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r>
              <a:rPr lang="sv-SE" sz="4400" b="1" dirty="0">
                <a:solidFill>
                  <a:srgbClr val="00B0F0"/>
                </a:solidFill>
                <a:latin typeface="Helvetica" panose="020B0604020202020204" pitchFamily="34" charset="0"/>
                <a:cs typeface="Helvetica" panose="020B0604020202020204" pitchFamily="34" charset="0"/>
              </a:rPr>
              <a:t>Internationell forskning</a:t>
            </a:r>
            <a:endParaRPr lang="sv-SE" b="1" dirty="0">
              <a:solidFill>
                <a:srgbClr val="0098DB"/>
              </a:solidFill>
              <a:latin typeface="Helvetica" panose="020B0604020202020204" pitchFamily="34" charset="0"/>
              <a:cs typeface="Helvetica" panose="020B0604020202020204" pitchFamily="34" charset="0"/>
            </a:endParaRPr>
          </a:p>
        </p:txBody>
      </p:sp>
      <p:cxnSp>
        <p:nvCxnSpPr>
          <p:cNvPr id="13" name="Rak koppling 12"/>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8" name="Bildobjekt 7"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spTree>
    <p:extLst>
      <p:ext uri="{BB962C8B-B14F-4D97-AF65-F5344CB8AC3E}">
        <p14:creationId xmlns:p14="http://schemas.microsoft.com/office/powerpoint/2010/main" val="38667457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ruta 8"/>
          <p:cNvSpPr txBox="1"/>
          <p:nvPr/>
        </p:nvSpPr>
        <p:spPr>
          <a:xfrm>
            <a:off x="734006" y="1483344"/>
            <a:ext cx="3461475" cy="4708981"/>
          </a:xfrm>
          <a:prstGeom prst="rect">
            <a:avLst/>
          </a:prstGeom>
          <a:noFill/>
        </p:spPr>
        <p:txBody>
          <a:bodyPr wrap="square" rtlCol="0">
            <a:spAutoFit/>
          </a:bodyPr>
          <a:lstStyle/>
          <a:p>
            <a:r>
              <a:rPr lang="da-DK" sz="2000" b="1" i="1" dirty="0">
                <a:solidFill>
                  <a:srgbClr val="00B0F0"/>
                </a:solidFill>
                <a:latin typeface="Calibri" panose="020F0502020204030204" pitchFamily="34" charset="0"/>
                <a:ea typeface="Helvetica" charset="0"/>
                <a:cs typeface="Calibri" panose="020F0502020204030204" pitchFamily="34" charset="0"/>
              </a:rPr>
              <a:t>Västra Götaland</a:t>
            </a:r>
            <a:r>
              <a:rPr lang="da-DK" sz="2000" i="1" dirty="0">
                <a:solidFill>
                  <a:srgbClr val="00B0F0"/>
                </a:solidFill>
                <a:latin typeface="Calibri" panose="020F0502020204030204" pitchFamily="34" charset="0"/>
                <a:ea typeface="Helvetica" charset="0"/>
                <a:cs typeface="Calibri" panose="020F0502020204030204" pitchFamily="34" charset="0"/>
              </a:rPr>
              <a:t>: Jakob Wenzer</a:t>
            </a:r>
          </a:p>
          <a:p>
            <a:endParaRPr lang="sv-SE" sz="2000" b="1" dirty="0">
              <a:solidFill>
                <a:srgbClr val="00B0F0"/>
              </a:solidFill>
            </a:endParaRPr>
          </a:p>
          <a:p>
            <a:endParaRPr lang="sv-SE" sz="2000" b="1" dirty="0">
              <a:solidFill>
                <a:srgbClr val="00B0F0"/>
              </a:solidFill>
            </a:endParaRPr>
          </a:p>
          <a:p>
            <a:r>
              <a:rPr lang="sv-SE" sz="2000" dirty="0">
                <a:solidFill>
                  <a:srgbClr val="00B0F0"/>
                </a:solidFill>
              </a:rPr>
              <a:t>Samarbetet har inneburit ett nytt perspektiv och tillgång till mer information om patientens hälsoläge.</a:t>
            </a:r>
          </a:p>
          <a:p>
            <a:pPr marL="285750" indent="-285750">
              <a:buFont typeface="Arial" panose="020B0604020202020204" pitchFamily="34" charset="0"/>
              <a:buChar char="•"/>
            </a:pPr>
            <a:endParaRPr lang="sv-SE" sz="2000" dirty="0">
              <a:solidFill>
                <a:srgbClr val="00B0F0"/>
              </a:solidFill>
            </a:endParaRPr>
          </a:p>
          <a:p>
            <a:r>
              <a:rPr lang="sv-SE" sz="2000" dirty="0">
                <a:solidFill>
                  <a:srgbClr val="00B0F0"/>
                </a:solidFill>
              </a:rPr>
              <a:t>Minskade tvångsåtgärder och minskad vidbehovsmedicin.</a:t>
            </a:r>
          </a:p>
          <a:p>
            <a:pPr marL="285750" indent="-285750">
              <a:buFont typeface="Arial" panose="020B0604020202020204" pitchFamily="34" charset="0"/>
              <a:buChar char="•"/>
            </a:pPr>
            <a:endParaRPr lang="sv-SE" sz="2000" dirty="0">
              <a:solidFill>
                <a:srgbClr val="00B0F0"/>
              </a:solidFill>
            </a:endParaRPr>
          </a:p>
          <a:p>
            <a:r>
              <a:rPr lang="sv-SE" sz="2000" dirty="0">
                <a:solidFill>
                  <a:srgbClr val="00B0F0"/>
                </a:solidFill>
              </a:rPr>
              <a:t>Perioden har inte drabbats av några långtidssjukskrivningar eller avsked.</a:t>
            </a:r>
          </a:p>
          <a:p>
            <a:endParaRPr lang="sv-SE" sz="2000" dirty="0">
              <a:solidFill>
                <a:srgbClr val="00B0F0"/>
              </a:solidFill>
            </a:endParaRPr>
          </a:p>
        </p:txBody>
      </p:sp>
      <p:sp>
        <p:nvSpPr>
          <p:cNvPr id="13" name="textruta 12"/>
          <p:cNvSpPr txBox="1"/>
          <p:nvPr/>
        </p:nvSpPr>
        <p:spPr>
          <a:xfrm>
            <a:off x="4262966" y="1474921"/>
            <a:ext cx="3461475" cy="4401205"/>
          </a:xfrm>
          <a:prstGeom prst="rect">
            <a:avLst/>
          </a:prstGeom>
          <a:noFill/>
        </p:spPr>
        <p:txBody>
          <a:bodyPr wrap="square" rtlCol="0">
            <a:spAutoFit/>
          </a:bodyPr>
          <a:lstStyle/>
          <a:p>
            <a:r>
              <a:rPr lang="da-DK" sz="2000" b="1" i="1" dirty="0">
                <a:latin typeface="Calibri" panose="020F0502020204030204" pitchFamily="34" charset="0"/>
                <a:ea typeface="Helvetica" charset="0"/>
                <a:cs typeface="Calibri" panose="020F0502020204030204" pitchFamily="34" charset="0"/>
              </a:rPr>
              <a:t>Stockholm</a:t>
            </a:r>
            <a:r>
              <a:rPr lang="da-DK" sz="2000" i="1" dirty="0">
                <a:latin typeface="Calibri" panose="020F0502020204030204" pitchFamily="34" charset="0"/>
                <a:ea typeface="Helvetica" charset="0"/>
                <a:cs typeface="Calibri" panose="020F0502020204030204" pitchFamily="34" charset="0"/>
              </a:rPr>
              <a:t>: </a:t>
            </a:r>
            <a:r>
              <a:rPr lang="sv-SE" sz="2000" i="1" dirty="0">
                <a:latin typeface="Calibri" panose="020F0502020204030204" pitchFamily="34" charset="0"/>
                <a:ea typeface="Helvetica" charset="0"/>
                <a:cs typeface="Calibri" panose="020F0502020204030204" pitchFamily="34" charset="0"/>
              </a:rPr>
              <a:t>Anneli Gustafsson </a:t>
            </a:r>
          </a:p>
          <a:p>
            <a:r>
              <a:rPr lang="sv-SE" sz="2000" i="1" dirty="0">
                <a:latin typeface="Calibri" panose="020F0502020204030204" pitchFamily="34" charset="0"/>
                <a:ea typeface="Helvetica" charset="0"/>
                <a:cs typeface="Calibri" panose="020F0502020204030204" pitchFamily="34" charset="0"/>
              </a:rPr>
              <a:t>och Cecilia </a:t>
            </a:r>
            <a:r>
              <a:rPr lang="sv-SE" sz="2000" i="1" dirty="0" err="1">
                <a:latin typeface="Calibri" panose="020F0502020204030204" pitchFamily="34" charset="0"/>
                <a:ea typeface="Helvetica" charset="0"/>
                <a:cs typeface="Calibri" panose="020F0502020204030204" pitchFamily="34" charset="0"/>
              </a:rPr>
              <a:t>Ingard</a:t>
            </a:r>
            <a:endParaRPr lang="sv-SE" sz="2000" b="1" i="1" dirty="0">
              <a:latin typeface="Calibri" panose="020F0502020204030204" pitchFamily="34" charset="0"/>
              <a:ea typeface="Helvetica" charset="0"/>
              <a:cs typeface="Calibri" panose="020F0502020204030204" pitchFamily="34" charset="0"/>
            </a:endParaRPr>
          </a:p>
          <a:p>
            <a:endParaRPr lang="sv-SE" sz="2000" b="1" dirty="0"/>
          </a:p>
          <a:p>
            <a:pPr lvl="0"/>
            <a:r>
              <a:rPr lang="sv-SE" sz="2000" dirty="0"/>
              <a:t>”Ett ständigt närvarande brukarperspektiv i verksamheten”.</a:t>
            </a:r>
          </a:p>
          <a:p>
            <a:pPr marL="285750" indent="-285750">
              <a:buFont typeface="Arial" panose="020B0604020202020204" pitchFamily="34" charset="0"/>
              <a:buChar char="•"/>
            </a:pPr>
            <a:endParaRPr lang="sv-SE" sz="2000" dirty="0"/>
          </a:p>
          <a:p>
            <a:pPr lvl="0"/>
            <a:r>
              <a:rPr lang="sv-SE" sz="2000" dirty="0">
                <a:latin typeface="Calibri" panose="020F0502020204030204" pitchFamily="34" charset="0"/>
                <a:ea typeface="Calibri" panose="020F0502020204030204" pitchFamily="34" charset="0"/>
                <a:cs typeface="Calibri" panose="020F0502020204030204" pitchFamily="34" charset="0"/>
              </a:rPr>
              <a:t>Hopp om återhämtning och minskad självstigma.</a:t>
            </a:r>
            <a:endParaRPr lang="sv-SE" sz="2000" b="1" dirty="0"/>
          </a:p>
          <a:p>
            <a:pPr marL="285750" indent="-285750">
              <a:buFont typeface="Arial" panose="020B0604020202020204" pitchFamily="34" charset="0"/>
              <a:buChar char="•"/>
            </a:pPr>
            <a:endParaRPr lang="sv-SE" sz="2000" dirty="0"/>
          </a:p>
          <a:p>
            <a:pPr lvl="0"/>
            <a:r>
              <a:rPr lang="sv-SE" sz="2000" dirty="0">
                <a:latin typeface="Calibri" panose="020F0502020204030204" pitchFamily="34" charset="0"/>
                <a:ea typeface="Calibri" panose="020F0502020204030204" pitchFamily="34" charset="0"/>
                <a:cs typeface="Calibri" panose="020F0502020204030204" pitchFamily="34" charset="0"/>
              </a:rPr>
              <a:t>Ökad förståelse bland övrig personal om återhämtning och att leva med psykisk ohälsa.</a:t>
            </a:r>
            <a:endParaRPr lang="sv-SE" sz="2000" b="1" dirty="0"/>
          </a:p>
          <a:p>
            <a:endParaRPr lang="sv-SE" sz="2000" dirty="0"/>
          </a:p>
        </p:txBody>
      </p:sp>
      <p:sp>
        <p:nvSpPr>
          <p:cNvPr id="14" name="textruta 13"/>
          <p:cNvSpPr txBox="1"/>
          <p:nvPr/>
        </p:nvSpPr>
        <p:spPr>
          <a:xfrm>
            <a:off x="7764878" y="1483344"/>
            <a:ext cx="4096689" cy="5940088"/>
          </a:xfrm>
          <a:prstGeom prst="rect">
            <a:avLst/>
          </a:prstGeom>
          <a:noFill/>
        </p:spPr>
        <p:txBody>
          <a:bodyPr wrap="square" rtlCol="0">
            <a:spAutoFit/>
          </a:bodyPr>
          <a:lstStyle/>
          <a:p>
            <a:r>
              <a:rPr lang="da-DK" sz="2000" b="1" i="1" dirty="0">
                <a:solidFill>
                  <a:srgbClr val="00B0F0"/>
                </a:solidFill>
                <a:ea typeface="Helvetica" charset="0"/>
                <a:cs typeface="Calibri" panose="020F0502020204030204" pitchFamily="34" charset="0"/>
              </a:rPr>
              <a:t>Skåne: </a:t>
            </a:r>
            <a:r>
              <a:rPr kumimoji="1" lang="en-GB" altLang="sv-SE" sz="2000" i="1" dirty="0">
                <a:solidFill>
                  <a:srgbClr val="00B0F0"/>
                </a:solidFill>
              </a:rPr>
              <a:t>Elisabeth Argentzell </a:t>
            </a:r>
            <a:r>
              <a:rPr kumimoji="1" lang="en-GB" sz="2000" i="1" dirty="0" err="1">
                <a:solidFill>
                  <a:srgbClr val="00B0F0"/>
                </a:solidFill>
                <a:ea typeface="Helvetica" charset="0"/>
                <a:cs typeface="Calibri" panose="020F0502020204030204" pitchFamily="34" charset="0"/>
              </a:rPr>
              <a:t>och</a:t>
            </a:r>
            <a:r>
              <a:rPr kumimoji="1" lang="en-GB" sz="2000" i="1" dirty="0">
                <a:solidFill>
                  <a:srgbClr val="00B0F0"/>
                </a:solidFill>
                <a:ea typeface="Helvetica" charset="0"/>
                <a:cs typeface="Calibri" panose="020F0502020204030204" pitchFamily="34" charset="0"/>
              </a:rPr>
              <a:t> </a:t>
            </a:r>
            <a:r>
              <a:rPr kumimoji="1" lang="en-GB" altLang="sv-SE" sz="2000" i="1" dirty="0">
                <a:solidFill>
                  <a:srgbClr val="00B0F0"/>
                </a:solidFill>
              </a:rPr>
              <a:t>David Rosenberg</a:t>
            </a:r>
            <a:endParaRPr lang="da-DK" sz="2000" i="1" dirty="0">
              <a:solidFill>
                <a:srgbClr val="00B0F0"/>
              </a:solidFill>
              <a:ea typeface="Helvetica" charset="0"/>
              <a:cs typeface="Calibri" panose="020F0502020204030204" pitchFamily="34" charset="0"/>
            </a:endParaRPr>
          </a:p>
          <a:p>
            <a:endParaRPr lang="sv-SE" sz="2000" dirty="0">
              <a:solidFill>
                <a:srgbClr val="00B0F0"/>
              </a:solidFill>
            </a:endParaRPr>
          </a:p>
          <a:p>
            <a:r>
              <a:rPr lang="sv-SE" sz="2000" dirty="0">
                <a:solidFill>
                  <a:srgbClr val="00B0F0"/>
                </a:solidFill>
              </a:rPr>
              <a:t>Vårdklimatet ändras –personal och chef använder </a:t>
            </a:r>
            <a:r>
              <a:rPr lang="sv-SE" sz="2000" dirty="0" err="1">
                <a:solidFill>
                  <a:srgbClr val="00B0F0"/>
                </a:solidFill>
              </a:rPr>
              <a:t>peer</a:t>
            </a:r>
            <a:r>
              <a:rPr lang="sv-SE" sz="2000" dirty="0">
                <a:solidFill>
                  <a:srgbClr val="00B0F0"/>
                </a:solidFill>
              </a:rPr>
              <a:t> supportern som en ”etisk kompass” och ändrar sin syn på och utförande av rehabilitering.</a:t>
            </a:r>
          </a:p>
          <a:p>
            <a:endParaRPr lang="sv-SE" sz="2000" dirty="0">
              <a:solidFill>
                <a:srgbClr val="00B0F0"/>
              </a:solidFill>
            </a:endParaRPr>
          </a:p>
          <a:p>
            <a:r>
              <a:rPr lang="sv-SE" sz="2000" dirty="0">
                <a:solidFill>
                  <a:srgbClr val="00B0F0"/>
                </a:solidFill>
              </a:rPr>
              <a:t>Peer supportern agerar rollmodeller för återhämtning –ger stöd åt både klienter och personal.</a:t>
            </a:r>
          </a:p>
          <a:p>
            <a:endParaRPr lang="sv-SE" sz="2000" dirty="0">
              <a:solidFill>
                <a:srgbClr val="00B0F0"/>
              </a:solidFill>
            </a:endParaRPr>
          </a:p>
          <a:p>
            <a:r>
              <a:rPr lang="sv-SE" sz="2000" dirty="0">
                <a:solidFill>
                  <a:srgbClr val="00B0F0"/>
                </a:solidFill>
              </a:rPr>
              <a:t>Klienter får tilltro till </a:t>
            </a:r>
            <a:r>
              <a:rPr lang="sv-SE" sz="2000" dirty="0" err="1">
                <a:solidFill>
                  <a:srgbClr val="00B0F0"/>
                </a:solidFill>
              </a:rPr>
              <a:t>peer</a:t>
            </a:r>
            <a:r>
              <a:rPr lang="sv-SE" sz="2000" dirty="0">
                <a:solidFill>
                  <a:srgbClr val="00B0F0"/>
                </a:solidFill>
              </a:rPr>
              <a:t> supportern och ges ökat hopp blir mer benägna att arbeta vidare med andra delar av mer ”traditionell” behandling. </a:t>
            </a:r>
          </a:p>
          <a:p>
            <a:endParaRPr lang="sv-SE" sz="2000" b="1" dirty="0">
              <a:solidFill>
                <a:srgbClr val="00B0F0"/>
              </a:solidFill>
            </a:endParaRPr>
          </a:p>
          <a:p>
            <a:endParaRPr lang="sv-SE" sz="2000" b="1" dirty="0">
              <a:solidFill>
                <a:srgbClr val="00B0F0"/>
              </a:solidFill>
            </a:endParaRPr>
          </a:p>
          <a:p>
            <a:pPr lvl="0"/>
            <a:endParaRPr lang="sv-SE" sz="2000" dirty="0">
              <a:solidFill>
                <a:srgbClr val="00B0F0"/>
              </a:solidFill>
            </a:endParaRPr>
          </a:p>
        </p:txBody>
      </p:sp>
      <p:sp>
        <p:nvSpPr>
          <p:cNvPr id="2" name="Platshållare för innehåll 2">
            <a:extLst>
              <a:ext uri="{FF2B5EF4-FFF2-40B4-BE49-F238E27FC236}">
                <a16:creationId xmlns:a16="http://schemas.microsoft.com/office/drawing/2014/main" id="{7E5018C1-9DDC-674D-617C-AD86E088CC14}"/>
              </a:ext>
            </a:extLst>
          </p:cNvPr>
          <p:cNvSpPr>
            <a:spLocks noGrp="1"/>
          </p:cNvSpPr>
          <p:nvPr>
            <p:ph idx="1"/>
          </p:nvPr>
        </p:nvSpPr>
        <p:spPr>
          <a:xfrm>
            <a:off x="734006" y="492523"/>
            <a:ext cx="11245844" cy="870055"/>
          </a:xfrm>
        </p:spPr>
        <p:txBody>
          <a:bodyPr>
            <a:noAutofit/>
          </a:bodyPr>
          <a:lstStyle/>
          <a:p>
            <a:pPr marL="0" indent="0">
              <a:buNone/>
            </a:pPr>
            <a:r>
              <a:rPr lang="sv-SE" sz="4000" dirty="0">
                <a:latin typeface="+mj-lt"/>
              </a:rPr>
              <a:t>Regionala utvärderingar</a:t>
            </a:r>
          </a:p>
        </p:txBody>
      </p:sp>
    </p:spTree>
    <p:extLst>
      <p:ext uri="{BB962C8B-B14F-4D97-AF65-F5344CB8AC3E}">
        <p14:creationId xmlns:p14="http://schemas.microsoft.com/office/powerpoint/2010/main" val="2920147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P spid="14" grpId="0"/>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latshållare för innehåll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99940" y="-252933"/>
            <a:ext cx="4191394" cy="2794263"/>
          </a:xfrm>
        </p:spPr>
      </p:pic>
      <p:sp>
        <p:nvSpPr>
          <p:cNvPr id="2" name="Rubrik 1"/>
          <p:cNvSpPr>
            <a:spLocks noGrp="1"/>
          </p:cNvSpPr>
          <p:nvPr>
            <p:ph type="title"/>
          </p:nvPr>
        </p:nvSpPr>
        <p:spPr/>
        <p:txBody>
          <a:bodyPr/>
          <a:lstStyle/>
          <a:p>
            <a:r>
              <a:rPr lang="sv-SE" dirty="0"/>
              <a:t>Forskningssamarbeten</a:t>
            </a:r>
          </a:p>
        </p:txBody>
      </p:sp>
      <p:pic>
        <p:nvPicPr>
          <p:cNvPr id="5" name="Bildobjekt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4520" y="1813214"/>
            <a:ext cx="3921414" cy="1695747"/>
          </a:xfrm>
          <a:prstGeom prst="rect">
            <a:avLst/>
          </a:prstGeom>
        </p:spPr>
      </p:pic>
      <p:sp>
        <p:nvSpPr>
          <p:cNvPr id="6" name="textruta 5"/>
          <p:cNvSpPr txBox="1"/>
          <p:nvPr/>
        </p:nvSpPr>
        <p:spPr>
          <a:xfrm>
            <a:off x="1294520" y="3772885"/>
            <a:ext cx="3921414" cy="1569660"/>
          </a:xfrm>
          <a:prstGeom prst="rect">
            <a:avLst/>
          </a:prstGeom>
          <a:noFill/>
        </p:spPr>
        <p:txBody>
          <a:bodyPr wrap="square" rtlCol="0">
            <a:spAutoFit/>
          </a:bodyPr>
          <a:lstStyle/>
          <a:p>
            <a:pPr marL="285750" indent="-285750">
              <a:buFont typeface="Arial" panose="020B0604020202020204" pitchFamily="34" charset="0"/>
              <a:buChar char="•"/>
            </a:pPr>
            <a:r>
              <a:rPr lang="sv-SE" sz="2400" dirty="0">
                <a:solidFill>
                  <a:srgbClr val="00B0F0"/>
                </a:solidFill>
              </a:rPr>
              <a:t>Delat beslutsfattande</a:t>
            </a:r>
          </a:p>
          <a:p>
            <a:pPr marL="285750" indent="-285750">
              <a:buFont typeface="Arial" panose="020B0604020202020204" pitchFamily="34" charset="0"/>
              <a:buChar char="•"/>
            </a:pPr>
            <a:r>
              <a:rPr lang="sv-SE" sz="2400" dirty="0">
                <a:solidFill>
                  <a:srgbClr val="00B0F0"/>
                </a:solidFill>
              </a:rPr>
              <a:t>Peer support</a:t>
            </a:r>
          </a:p>
          <a:p>
            <a:pPr marL="285750" indent="-285750">
              <a:buFont typeface="Arial" panose="020B0604020202020204" pitchFamily="34" charset="0"/>
              <a:buChar char="•"/>
            </a:pPr>
            <a:r>
              <a:rPr lang="sv-SE" sz="2400" dirty="0">
                <a:solidFill>
                  <a:srgbClr val="00B0F0"/>
                </a:solidFill>
              </a:rPr>
              <a:t>Brukarrevision</a:t>
            </a:r>
          </a:p>
          <a:p>
            <a:pPr marL="285750" indent="-285750">
              <a:buFont typeface="Arial" panose="020B0604020202020204" pitchFamily="34" charset="0"/>
              <a:buChar char="•"/>
            </a:pPr>
            <a:r>
              <a:rPr lang="sv-SE" sz="2400" dirty="0">
                <a:solidFill>
                  <a:srgbClr val="00B0F0"/>
                </a:solidFill>
              </a:rPr>
              <a:t>Brukarråd/systemprojektet</a:t>
            </a:r>
          </a:p>
        </p:txBody>
      </p:sp>
      <p:pic>
        <p:nvPicPr>
          <p:cNvPr id="7" name="Bildobjekt 6"/>
          <p:cNvPicPr>
            <a:picLocks noChangeAspect="1"/>
          </p:cNvPicPr>
          <p:nvPr/>
        </p:nvPicPr>
        <p:blipFill rotWithShape="1">
          <a:blip r:embed="rId5">
            <a:extLst>
              <a:ext uri="{28A0092B-C50C-407E-A947-70E740481C1C}">
                <a14:useLocalDpi xmlns:a14="http://schemas.microsoft.com/office/drawing/2010/main" val="0"/>
              </a:ext>
            </a:extLst>
          </a:blip>
          <a:srcRect l="2253" t="9703" r="34677" b="12505"/>
          <a:stretch/>
        </p:blipFill>
        <p:spPr>
          <a:xfrm>
            <a:off x="7499913" y="1922680"/>
            <a:ext cx="2820049" cy="1991782"/>
          </a:xfrm>
          <a:prstGeom prst="rect">
            <a:avLst/>
          </a:prstGeom>
        </p:spPr>
      </p:pic>
      <p:pic>
        <p:nvPicPr>
          <p:cNvPr id="8" name="Grafik 10"/>
          <p:cNvPicPr/>
          <p:nvPr/>
        </p:nvPicPr>
        <p:blipFill>
          <a:blip r:embed="rId6" cstate="print">
            <a:extLst>
              <a:ext uri="{28A0092B-C50C-407E-A947-70E740481C1C}">
                <a14:useLocalDpi xmlns:a14="http://schemas.microsoft.com/office/drawing/2010/main" val="0"/>
              </a:ext>
            </a:extLst>
          </a:blip>
          <a:stretch>
            <a:fillRect/>
          </a:stretch>
        </p:blipFill>
        <p:spPr>
          <a:xfrm>
            <a:off x="7499913" y="4205418"/>
            <a:ext cx="2819400" cy="1232535"/>
          </a:xfrm>
          <a:prstGeom prst="rect">
            <a:avLst/>
          </a:prstGeom>
        </p:spPr>
      </p:pic>
      <p:sp>
        <p:nvSpPr>
          <p:cNvPr id="3" name="Rektangel 2">
            <a:extLst>
              <a:ext uri="{FF2B5EF4-FFF2-40B4-BE49-F238E27FC236}">
                <a16:creationId xmlns:a16="http://schemas.microsoft.com/office/drawing/2014/main" id="{F40B14F5-7E79-ABAC-40BB-5AE3AD69AFD9}"/>
              </a:ext>
            </a:extLst>
          </p:cNvPr>
          <p:cNvSpPr/>
          <p:nvPr/>
        </p:nvSpPr>
        <p:spPr>
          <a:xfrm>
            <a:off x="0" y="5876925"/>
            <a:ext cx="12192000" cy="981075"/>
          </a:xfrm>
          <a:prstGeom prst="rect">
            <a:avLst/>
          </a:prstGeom>
          <a:solidFill>
            <a:srgbClr val="0098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0000" lvl="1"/>
            <a:endParaRPr lang="sv-SE" sz="2400">
              <a:solidFill>
                <a:schemeClr val="bg1"/>
              </a:solidFill>
              <a:latin typeface="Helvetica" panose="020B0604020202020204" pitchFamily="34" charset="0"/>
              <a:cs typeface="Helvetica" panose="020B0604020202020204" pitchFamily="34" charset="0"/>
            </a:endParaRPr>
          </a:p>
          <a:p>
            <a:pPr marL="360000" lvl="1"/>
            <a:endParaRPr lang="sv-SE" sz="2400">
              <a:solidFill>
                <a:srgbClr val="006EB6"/>
              </a:solidFill>
              <a:latin typeface="Helvetica" panose="020B0604020202020204" pitchFamily="34" charset="0"/>
              <a:cs typeface="Helvetica" panose="020B0604020202020204" pitchFamily="34" charset="0"/>
            </a:endParaRPr>
          </a:p>
        </p:txBody>
      </p:sp>
      <p:sp>
        <p:nvSpPr>
          <p:cNvPr id="9" name="textruta 8">
            <a:extLst>
              <a:ext uri="{FF2B5EF4-FFF2-40B4-BE49-F238E27FC236}">
                <a16:creationId xmlns:a16="http://schemas.microsoft.com/office/drawing/2014/main" id="{3EFBF1EC-F264-821D-A67E-E0292F85043F}"/>
              </a:ext>
            </a:extLst>
          </p:cNvPr>
          <p:cNvSpPr txBox="1"/>
          <p:nvPr/>
        </p:nvSpPr>
        <p:spPr>
          <a:xfrm>
            <a:off x="424192" y="6226518"/>
            <a:ext cx="3195701" cy="369332"/>
          </a:xfrm>
          <a:prstGeom prst="rect">
            <a:avLst/>
          </a:prstGeom>
          <a:noFill/>
        </p:spPr>
        <p:txBody>
          <a:bodyPr wrap="square" lIns="91440" tIns="45720" rIns="91440" bIns="45720" rtlCol="0" anchor="t">
            <a:spAutoFit/>
          </a:bodyPr>
          <a:lstStyle/>
          <a:p>
            <a:r>
              <a:rPr lang="sv-SE" dirty="0">
                <a:solidFill>
                  <a:schemeClr val="bg1"/>
                </a:solidFill>
                <a:latin typeface="Helvetica" panose="020B0604020202020204" pitchFamily="34" charset="0"/>
                <a:cs typeface="Helvetica" panose="020B0604020202020204" pitchFamily="34" charset="0"/>
              </a:rPr>
              <a:t>www.nsphvastragotaland.se</a:t>
            </a:r>
          </a:p>
        </p:txBody>
      </p:sp>
      <p:pic>
        <p:nvPicPr>
          <p:cNvPr id="10" name="Bildobjekt 9">
            <a:extLst>
              <a:ext uri="{FF2B5EF4-FFF2-40B4-BE49-F238E27FC236}">
                <a16:creationId xmlns:a16="http://schemas.microsoft.com/office/drawing/2014/main" id="{5E18028F-C642-2624-2907-4776448450C6}"/>
              </a:ext>
            </a:extLst>
          </p:cNvPr>
          <p:cNvPicPr>
            <a:picLocks noChangeAspect="1"/>
          </p:cNvPicPr>
          <p:nvPr/>
        </p:nvPicPr>
        <p:blipFill>
          <a:blip r:embed="rId7"/>
          <a:stretch>
            <a:fillRect/>
          </a:stretch>
        </p:blipFill>
        <p:spPr>
          <a:xfrm>
            <a:off x="9938505" y="6059312"/>
            <a:ext cx="2112222" cy="709133"/>
          </a:xfrm>
          <a:prstGeom prst="rect">
            <a:avLst/>
          </a:prstGeom>
        </p:spPr>
      </p:pic>
    </p:spTree>
    <p:extLst>
      <p:ext uri="{BB962C8B-B14F-4D97-AF65-F5344CB8AC3E}">
        <p14:creationId xmlns:p14="http://schemas.microsoft.com/office/powerpoint/2010/main" val="2597507114"/>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 name="Shape 297"/>
          <p:cNvSpPr>
            <a:spLocks noGrp="1"/>
          </p:cNvSpPr>
          <p:nvPr>
            <p:ph type="title"/>
          </p:nvPr>
        </p:nvSpPr>
        <p:spPr>
          <a:xfrm>
            <a:off x="3870037" y="1211410"/>
            <a:ext cx="8321963" cy="1292273"/>
          </a:xfrm>
          <a:prstGeom prst="rect">
            <a:avLst/>
          </a:prstGeom>
        </p:spPr>
        <p:txBody>
          <a:bodyPr>
            <a:noAutofit/>
          </a:bodyPr>
          <a:lstStyle/>
          <a:p>
            <a:endParaRPr lang="en-US" sz="1400" dirty="0"/>
          </a:p>
        </p:txBody>
      </p:sp>
      <p:pic>
        <p:nvPicPr>
          <p:cNvPr id="3" name="Picture 2">
            <a:extLst>
              <a:ext uri="{FF2B5EF4-FFF2-40B4-BE49-F238E27FC236}">
                <a16:creationId xmlns:a16="http://schemas.microsoft.com/office/drawing/2014/main" id="{8D92A7F0-92F4-70DF-C619-9AA68CC34B74}"/>
              </a:ext>
            </a:extLst>
          </p:cNvPr>
          <p:cNvPicPr>
            <a:picLocks noChangeAspect="1"/>
          </p:cNvPicPr>
          <p:nvPr/>
        </p:nvPicPr>
        <p:blipFill>
          <a:blip r:embed="rId3"/>
          <a:stretch>
            <a:fillRect/>
          </a:stretch>
        </p:blipFill>
        <p:spPr>
          <a:xfrm>
            <a:off x="2016212" y="652691"/>
            <a:ext cx="1971213" cy="558719"/>
          </a:xfrm>
          <a:prstGeom prst="rect">
            <a:avLst/>
          </a:prstGeom>
        </p:spPr>
      </p:pic>
      <p:pic>
        <p:nvPicPr>
          <p:cNvPr id="4" name="Picture 3">
            <a:extLst>
              <a:ext uri="{FF2B5EF4-FFF2-40B4-BE49-F238E27FC236}">
                <a16:creationId xmlns:a16="http://schemas.microsoft.com/office/drawing/2014/main" id="{E74A6756-1241-77D6-5B32-80F92120D8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76530" y="574542"/>
            <a:ext cx="1493345" cy="636868"/>
          </a:xfrm>
          <a:prstGeom prst="rect">
            <a:avLst/>
          </a:prstGeom>
        </p:spPr>
      </p:pic>
      <p:sp>
        <p:nvSpPr>
          <p:cNvPr id="2" name="Shape 297">
            <a:extLst>
              <a:ext uri="{FF2B5EF4-FFF2-40B4-BE49-F238E27FC236}">
                <a16:creationId xmlns:a16="http://schemas.microsoft.com/office/drawing/2014/main" id="{F139AE2D-7187-9DA7-09DE-A60573B71A3E}"/>
              </a:ext>
            </a:extLst>
          </p:cNvPr>
          <p:cNvSpPr txBox="1">
            <a:spLocks/>
          </p:cNvSpPr>
          <p:nvPr/>
        </p:nvSpPr>
        <p:spPr>
          <a:xfrm>
            <a:off x="3810000" y="961728"/>
            <a:ext cx="8321963" cy="1292273"/>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b" anchorCtr="0">
            <a:noAutofit/>
          </a:bodyPr>
          <a:lstStyle>
            <a:lvl1pPr marL="0" marR="0" indent="0" algn="l" defTabSz="410730" rtl="0" latinLnBrk="0">
              <a:lnSpc>
                <a:spcPct val="100000"/>
              </a:lnSpc>
              <a:spcBef>
                <a:spcPts val="0"/>
              </a:spcBef>
              <a:spcAft>
                <a:spcPts val="0"/>
              </a:spcAft>
              <a:buClrTx/>
              <a:buSzTx/>
              <a:buFontTx/>
              <a:buNone/>
              <a:tabLst/>
              <a:defRPr sz="4219" b="0" i="0" u="none" strike="noStrike" cap="none" spc="0" baseline="0">
                <a:ln>
                  <a:noFill/>
                </a:ln>
                <a:solidFill>
                  <a:schemeClr val="accent1"/>
                </a:solidFill>
                <a:uFillTx/>
                <a:latin typeface="Times New Roman"/>
                <a:ea typeface="+mn-ea"/>
                <a:cs typeface="Times New Roman"/>
                <a:sym typeface="Helvetica Light"/>
              </a:defRPr>
            </a:lvl1pPr>
            <a:lvl2pPr marL="0" marR="0" indent="160721"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2pPr>
            <a:lvl3pPr marL="0" marR="0" indent="321440"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3pPr>
            <a:lvl4pPr marL="0" marR="0" indent="482161"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4pPr>
            <a:lvl5pPr marL="0" marR="0" indent="642882"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5pPr>
            <a:lvl6pPr marL="0" marR="0" indent="803602"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6pPr>
            <a:lvl7pPr marL="0" marR="0" indent="964323"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7pPr>
            <a:lvl8pPr marL="0" marR="0" indent="1125044"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8pPr>
            <a:lvl9pPr marL="0" marR="0" indent="1285763" algn="ctr" defTabSz="410730"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9pPr>
          </a:lstStyle>
          <a:p>
            <a:r>
              <a:rPr lang="en-US" sz="2400" kern="0" dirty="0"/>
              <a:t>Peer support </a:t>
            </a:r>
            <a:r>
              <a:rPr lang="en-US" sz="2400" kern="0" dirty="0" err="1"/>
              <a:t>projektet</a:t>
            </a:r>
            <a:r>
              <a:rPr lang="en-US" sz="2400" kern="0" dirty="0"/>
              <a:t> </a:t>
            </a:r>
            <a:r>
              <a:rPr lang="en-US" sz="2400" kern="0" dirty="0" err="1"/>
              <a:t>inom</a:t>
            </a:r>
            <a:r>
              <a:rPr lang="en-US" sz="2400" kern="0" dirty="0"/>
              <a:t> </a:t>
            </a:r>
            <a:r>
              <a:rPr lang="en-US" sz="2400" kern="0" dirty="0" err="1"/>
              <a:t>Userinvolve</a:t>
            </a:r>
            <a:r>
              <a:rPr lang="en-US" sz="2400" kern="0" dirty="0"/>
              <a:t>!</a:t>
            </a:r>
          </a:p>
        </p:txBody>
      </p:sp>
    </p:spTree>
    <p:extLst>
      <p:ext uri="{BB962C8B-B14F-4D97-AF65-F5344CB8AC3E}">
        <p14:creationId xmlns:p14="http://schemas.microsoft.com/office/powerpoint/2010/main" val="1831062111"/>
      </p:ext>
    </p:extLst>
  </p:cSld>
  <p:clrMapOvr>
    <a:masterClrMapping/>
  </p:clrMapOvr>
  <p:transition spd="med"/>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BC04-5592-5792-1814-5FAE6B5BF1AC}"/>
              </a:ext>
            </a:extLst>
          </p:cNvPr>
          <p:cNvSpPr>
            <a:spLocks noGrp="1"/>
          </p:cNvSpPr>
          <p:nvPr>
            <p:ph type="title"/>
          </p:nvPr>
        </p:nvSpPr>
        <p:spPr/>
        <p:txBody>
          <a:bodyPr/>
          <a:lstStyle/>
          <a:p>
            <a:r>
              <a:rPr lang="sv-SE" dirty="0"/>
              <a:t>Kartläggningsstudie 2024</a:t>
            </a:r>
          </a:p>
        </p:txBody>
      </p:sp>
      <p:sp>
        <p:nvSpPr>
          <p:cNvPr id="3" name="Content Placeholder 2">
            <a:extLst>
              <a:ext uri="{FF2B5EF4-FFF2-40B4-BE49-F238E27FC236}">
                <a16:creationId xmlns:a16="http://schemas.microsoft.com/office/drawing/2014/main" id="{D0D91246-B7F6-BFCC-9F18-9955BC02B557}"/>
              </a:ext>
            </a:extLst>
          </p:cNvPr>
          <p:cNvSpPr>
            <a:spLocks noGrp="1"/>
          </p:cNvSpPr>
          <p:nvPr>
            <p:ph idx="1"/>
          </p:nvPr>
        </p:nvSpPr>
        <p:spPr>
          <a:xfrm>
            <a:off x="838200" y="1471930"/>
            <a:ext cx="10515600" cy="4351338"/>
          </a:xfrm>
        </p:spPr>
        <p:txBody>
          <a:bodyPr/>
          <a:lstStyle/>
          <a:p>
            <a:pPr marL="0" indent="0">
              <a:buNone/>
              <a:tabLst>
                <a:tab pos="5548313" algn="r"/>
              </a:tabLst>
            </a:pPr>
            <a:r>
              <a:rPr lang="sv-SE" sz="2000" i="1" dirty="0"/>
              <a:t>Patrik Engdahl &amp; Elisabeth Argentzell, Lunds Universitet</a:t>
            </a:r>
          </a:p>
          <a:p>
            <a:pPr marL="0" indent="0">
              <a:buNone/>
              <a:tabLst>
                <a:tab pos="5548313" algn="r"/>
              </a:tabLst>
            </a:pPr>
            <a:r>
              <a:rPr lang="sv-SE" sz="2000" i="1" dirty="0"/>
              <a:t>Syfte: Att kartlägga </a:t>
            </a:r>
            <a:r>
              <a:rPr lang="sv-SE" sz="2000" i="1" dirty="0" err="1"/>
              <a:t>peer</a:t>
            </a:r>
            <a:r>
              <a:rPr lang="sv-SE" sz="2000" i="1" dirty="0"/>
              <a:t> supports nuvarande status och utformning i den svenska kontexten</a:t>
            </a:r>
          </a:p>
          <a:p>
            <a:pPr marL="0" indent="0">
              <a:buNone/>
              <a:tabLst>
                <a:tab pos="5548313" algn="r"/>
              </a:tabLst>
            </a:pPr>
            <a:endParaRPr lang="sv-SE" sz="800" i="1" dirty="0"/>
          </a:p>
          <a:p>
            <a:pPr>
              <a:tabLst>
                <a:tab pos="5548313" algn="r"/>
              </a:tabLst>
            </a:pPr>
            <a:r>
              <a:rPr lang="sv-SE" sz="2000" dirty="0"/>
              <a:t>13 intervjuer med enhets- och verksamhetschefer, utbildare, handledare och personer i olika strategiska positioner </a:t>
            </a:r>
          </a:p>
          <a:p>
            <a:pPr>
              <a:tabLst>
                <a:tab pos="5548313" algn="r"/>
              </a:tabLst>
            </a:pPr>
            <a:r>
              <a:rPr lang="sv-SE" sz="2000" dirty="0"/>
              <a:t>4 fokusgruppsintervjuer med </a:t>
            </a:r>
            <a:r>
              <a:rPr lang="sv-SE" sz="2000" dirty="0" err="1"/>
              <a:t>peer</a:t>
            </a:r>
            <a:r>
              <a:rPr lang="sv-SE" sz="2000" dirty="0"/>
              <a:t> supporters</a:t>
            </a:r>
          </a:p>
          <a:p>
            <a:pPr>
              <a:tabLst>
                <a:tab pos="5548313" algn="r"/>
              </a:tabLst>
            </a:pPr>
            <a:r>
              <a:rPr lang="sv-SE" sz="2000" dirty="0"/>
              <a:t>Nationell enkät till </a:t>
            </a:r>
            <a:r>
              <a:rPr lang="sv-SE" sz="2000" dirty="0" err="1"/>
              <a:t>peer</a:t>
            </a:r>
            <a:r>
              <a:rPr lang="sv-SE" sz="2000" dirty="0"/>
              <a:t> supporters</a:t>
            </a:r>
          </a:p>
          <a:p>
            <a:endParaRPr lang="sv-SE" dirty="0"/>
          </a:p>
        </p:txBody>
      </p:sp>
      <p:pic>
        <p:nvPicPr>
          <p:cNvPr id="6" name="table"/>
          <p:cNvPicPr>
            <a:picLocks noChangeAspect="1"/>
          </p:cNvPicPr>
          <p:nvPr/>
        </p:nvPicPr>
        <p:blipFill rotWithShape="1">
          <a:blip r:embed="rId3"/>
          <a:srcRect b="61609"/>
          <a:stretch/>
        </p:blipFill>
        <p:spPr>
          <a:xfrm>
            <a:off x="530268" y="4214654"/>
            <a:ext cx="11131464" cy="2469605"/>
          </a:xfrm>
          <a:prstGeom prst="rect">
            <a:avLst/>
          </a:prstGeom>
        </p:spPr>
      </p:pic>
    </p:spTree>
    <p:extLst>
      <p:ext uri="{BB962C8B-B14F-4D97-AF65-F5344CB8AC3E}">
        <p14:creationId xmlns:p14="http://schemas.microsoft.com/office/powerpoint/2010/main" val="2511028435"/>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EF4A89D-7840-47E9-9E4D-1E890AD314AD}"/>
              </a:ext>
            </a:extLst>
          </p:cNvPr>
          <p:cNvSpPr>
            <a:spLocks noGrp="1"/>
          </p:cNvSpPr>
          <p:nvPr>
            <p:ph type="title"/>
          </p:nvPr>
        </p:nvSpPr>
        <p:spPr>
          <a:xfrm>
            <a:off x="838200" y="365125"/>
            <a:ext cx="11353800" cy="1325563"/>
          </a:xfrm>
        </p:spPr>
        <p:txBody>
          <a:bodyPr/>
          <a:lstStyle/>
          <a:p>
            <a:r>
              <a:rPr lang="sv-SE" b="1" dirty="0">
                <a:solidFill>
                  <a:srgbClr val="0098DB"/>
                </a:solidFill>
                <a:latin typeface="Helvetica" panose="020B0604020202020204" pitchFamily="34" charset="0"/>
                <a:cs typeface="Helvetica" panose="020B0604020202020204" pitchFamily="34" charset="0"/>
              </a:rPr>
              <a:t>Framtiden för </a:t>
            </a:r>
            <a:r>
              <a:rPr lang="sv-SE" b="1" dirty="0" err="1">
                <a:solidFill>
                  <a:srgbClr val="0098DB"/>
                </a:solidFill>
                <a:latin typeface="Helvetica" panose="020B0604020202020204" pitchFamily="34" charset="0"/>
                <a:cs typeface="Helvetica" panose="020B0604020202020204" pitchFamily="34" charset="0"/>
              </a:rPr>
              <a:t>peer</a:t>
            </a:r>
            <a:r>
              <a:rPr lang="sv-SE" b="1" dirty="0">
                <a:solidFill>
                  <a:srgbClr val="0098DB"/>
                </a:solidFill>
                <a:latin typeface="Helvetica" panose="020B0604020202020204" pitchFamily="34" charset="0"/>
                <a:cs typeface="Helvetica" panose="020B0604020202020204" pitchFamily="34" charset="0"/>
              </a:rPr>
              <a:t> support i Sverige!</a:t>
            </a:r>
          </a:p>
        </p:txBody>
      </p:sp>
      <p:sp>
        <p:nvSpPr>
          <p:cNvPr id="3" name="Platshållare för innehåll 2">
            <a:extLst>
              <a:ext uri="{FF2B5EF4-FFF2-40B4-BE49-F238E27FC236}">
                <a16:creationId xmlns:a16="http://schemas.microsoft.com/office/drawing/2014/main" id="{59F272D0-3BEB-48BB-AFDB-7C74DE479E9A}"/>
              </a:ext>
            </a:extLst>
          </p:cNvPr>
          <p:cNvSpPr>
            <a:spLocks noGrp="1"/>
          </p:cNvSpPr>
          <p:nvPr>
            <p:ph idx="1"/>
          </p:nvPr>
        </p:nvSpPr>
        <p:spPr>
          <a:xfrm>
            <a:off x="838200" y="1690688"/>
            <a:ext cx="4500489" cy="4737048"/>
          </a:xfrm>
        </p:spPr>
        <p:txBody>
          <a:bodyPr>
            <a:noAutofit/>
          </a:bodyPr>
          <a:lstStyle/>
          <a:p>
            <a:pPr>
              <a:buClr>
                <a:srgbClr val="00B0F0"/>
              </a:buClr>
            </a:pPr>
            <a:endParaRPr lang="sv-SE" sz="24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Ökat samarbete och gemensamt arbete i det nordiska nätverket</a:t>
            </a:r>
          </a:p>
          <a:p>
            <a:pPr>
              <a:buClr>
                <a:srgbClr val="00B0F0"/>
              </a:buClr>
            </a:pPr>
            <a:endParaRPr lang="sv-SE" sz="24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Kartläggningsstudie klar 2024, RCT påbörjas 2025</a:t>
            </a:r>
          </a:p>
          <a:p>
            <a:pPr>
              <a:buClr>
                <a:srgbClr val="00B0F0"/>
              </a:buClr>
            </a:pPr>
            <a:endParaRPr lang="sv-SE" sz="24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Nationellt kompetenscentrum för </a:t>
            </a:r>
            <a:r>
              <a:rPr lang="sv-SE" sz="2400" dirty="0" err="1">
                <a:latin typeface="+mj-lt"/>
                <a:cs typeface="Helvetica" panose="020B0604020202020204" pitchFamily="34" charset="0"/>
              </a:rPr>
              <a:t>peer</a:t>
            </a:r>
            <a:r>
              <a:rPr lang="sv-SE" sz="2400" dirty="0">
                <a:latin typeface="+mj-lt"/>
                <a:cs typeface="Helvetica" panose="020B0604020202020204" pitchFamily="34" charset="0"/>
              </a:rPr>
              <a:t> support</a:t>
            </a:r>
          </a:p>
          <a:p>
            <a:pPr>
              <a:buClr>
                <a:srgbClr val="00B0F0"/>
              </a:buClr>
            </a:pPr>
            <a:endParaRPr lang="sv-SE" sz="2400" dirty="0">
              <a:latin typeface="+mj-lt"/>
              <a:cs typeface="Helvetica" panose="020B0604020202020204" pitchFamily="34" charset="0"/>
            </a:endParaRPr>
          </a:p>
          <a:p>
            <a:pPr>
              <a:buClr>
                <a:srgbClr val="00B0F0"/>
              </a:buClr>
            </a:pPr>
            <a:endParaRPr lang="sv-SE" sz="2400" dirty="0">
              <a:latin typeface="+mj-lt"/>
              <a:cs typeface="Helvetica" panose="020B0604020202020204" pitchFamily="34" charset="0"/>
            </a:endParaRPr>
          </a:p>
        </p:txBody>
      </p:sp>
      <p:cxnSp>
        <p:nvCxnSpPr>
          <p:cNvPr id="4" name="Rak koppling 3"/>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5" name="Bildobjekt 4"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pic>
        <p:nvPicPr>
          <p:cNvPr id="8" name="Bildobjekt 7" descr="En bild som visar klädsel, tecknad serie, person, konst&#10;&#10;Automatiskt genererad beskrivning">
            <a:extLst>
              <a:ext uri="{FF2B5EF4-FFF2-40B4-BE49-F238E27FC236}">
                <a16:creationId xmlns:a16="http://schemas.microsoft.com/office/drawing/2014/main" id="{8EE8BFED-358C-353D-E379-17B621313893}"/>
              </a:ext>
            </a:extLst>
          </p:cNvPr>
          <p:cNvPicPr>
            <a:picLocks noChangeAspect="1"/>
          </p:cNvPicPr>
          <p:nvPr/>
        </p:nvPicPr>
        <p:blipFill>
          <a:blip r:embed="rId4"/>
          <a:stretch>
            <a:fillRect/>
          </a:stretch>
        </p:blipFill>
        <p:spPr>
          <a:xfrm>
            <a:off x="5549706" y="1630976"/>
            <a:ext cx="6059670" cy="4294797"/>
          </a:xfrm>
          <a:prstGeom prst="rect">
            <a:avLst/>
          </a:prstGeom>
        </p:spPr>
      </p:pic>
    </p:spTree>
    <p:extLst>
      <p:ext uri="{BB962C8B-B14F-4D97-AF65-F5344CB8AC3E}">
        <p14:creationId xmlns:p14="http://schemas.microsoft.com/office/powerpoint/2010/main" val="82843179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EF4A89D-7840-47E9-9E4D-1E890AD314AD}"/>
              </a:ext>
            </a:extLst>
          </p:cNvPr>
          <p:cNvSpPr>
            <a:spLocks noGrp="1"/>
          </p:cNvSpPr>
          <p:nvPr>
            <p:ph type="title"/>
          </p:nvPr>
        </p:nvSpPr>
        <p:spPr>
          <a:xfrm>
            <a:off x="838200" y="365125"/>
            <a:ext cx="11353800" cy="1325563"/>
          </a:xfrm>
        </p:spPr>
        <p:txBody>
          <a:bodyPr/>
          <a:lstStyle/>
          <a:p>
            <a:r>
              <a:rPr lang="sv-SE" b="1" dirty="0">
                <a:solidFill>
                  <a:srgbClr val="0098DB"/>
                </a:solidFill>
                <a:latin typeface="Helvetica" panose="020B0604020202020204" pitchFamily="34" charset="0"/>
                <a:cs typeface="Helvetica" panose="020B0604020202020204" pitchFamily="34" charset="0"/>
              </a:rPr>
              <a:t>Sammanfattning:</a:t>
            </a:r>
            <a:br>
              <a:rPr lang="sv-SE" b="1" dirty="0">
                <a:solidFill>
                  <a:srgbClr val="0098DB"/>
                </a:solidFill>
                <a:latin typeface="Helvetica" panose="020B0604020202020204" pitchFamily="34" charset="0"/>
                <a:cs typeface="Helvetica" panose="020B0604020202020204" pitchFamily="34" charset="0"/>
              </a:rPr>
            </a:br>
            <a:r>
              <a:rPr lang="sv-SE" b="1" dirty="0">
                <a:solidFill>
                  <a:srgbClr val="0098DB"/>
                </a:solidFill>
                <a:latin typeface="Helvetica" panose="020B0604020202020204" pitchFamily="34" charset="0"/>
                <a:cs typeface="Helvetica" panose="020B0604020202020204" pitchFamily="34" charset="0"/>
              </a:rPr>
              <a:t>Framgångsfaktorer vid implementering</a:t>
            </a:r>
          </a:p>
        </p:txBody>
      </p:sp>
      <p:sp>
        <p:nvSpPr>
          <p:cNvPr id="3" name="Platshållare för innehåll 2">
            <a:extLst>
              <a:ext uri="{FF2B5EF4-FFF2-40B4-BE49-F238E27FC236}">
                <a16:creationId xmlns:a16="http://schemas.microsoft.com/office/drawing/2014/main" id="{59F272D0-3BEB-48BB-AFDB-7C74DE479E9A}"/>
              </a:ext>
            </a:extLst>
          </p:cNvPr>
          <p:cNvSpPr>
            <a:spLocks noGrp="1"/>
          </p:cNvSpPr>
          <p:nvPr>
            <p:ph idx="1"/>
          </p:nvPr>
        </p:nvSpPr>
        <p:spPr>
          <a:xfrm>
            <a:off x="838199" y="1690688"/>
            <a:ext cx="9255711" cy="4737048"/>
          </a:xfrm>
        </p:spPr>
        <p:txBody>
          <a:bodyPr>
            <a:noAutofit/>
          </a:bodyPr>
          <a:lstStyle/>
          <a:p>
            <a:pPr>
              <a:buClr>
                <a:srgbClr val="00B0F0"/>
              </a:buClr>
            </a:pPr>
            <a:r>
              <a:rPr lang="sv-SE" sz="2400" dirty="0">
                <a:latin typeface="+mj-lt"/>
                <a:cs typeface="Helvetica" panose="020B0604020202020204" pitchFamily="34" charset="0"/>
              </a:rPr>
              <a:t>Urvalsprocessen viktig</a:t>
            </a:r>
          </a:p>
          <a:p>
            <a:pPr>
              <a:buClr>
                <a:srgbClr val="00B0F0"/>
              </a:buClr>
            </a:pPr>
            <a:endParaRPr lang="sv-SE" sz="8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Personalutbildning avgörande för god implementering</a:t>
            </a:r>
          </a:p>
          <a:p>
            <a:pPr>
              <a:buClr>
                <a:srgbClr val="00B0F0"/>
              </a:buClr>
            </a:pPr>
            <a:endParaRPr lang="sv-SE" sz="8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Aktiv chef och kontaktperson vid verksamheten</a:t>
            </a:r>
          </a:p>
          <a:p>
            <a:pPr>
              <a:buClr>
                <a:srgbClr val="00B0F0"/>
              </a:buClr>
            </a:pPr>
            <a:endParaRPr lang="sv-SE" sz="8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Själverfaren handledare</a:t>
            </a:r>
          </a:p>
          <a:p>
            <a:pPr>
              <a:buClr>
                <a:srgbClr val="00B0F0"/>
              </a:buClr>
            </a:pPr>
            <a:endParaRPr lang="sv-SE" sz="8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Det kollegiala stödet hos brukarrörelsen och med övriga </a:t>
            </a:r>
            <a:r>
              <a:rPr lang="sv-SE" sz="2400" dirty="0" err="1">
                <a:latin typeface="+mj-lt"/>
                <a:cs typeface="Helvetica" panose="020B0604020202020204" pitchFamily="34" charset="0"/>
              </a:rPr>
              <a:t>peer</a:t>
            </a:r>
            <a:endParaRPr lang="sv-SE" sz="2400" dirty="0">
              <a:latin typeface="+mj-lt"/>
              <a:cs typeface="Helvetica" panose="020B0604020202020204" pitchFamily="34" charset="0"/>
            </a:endParaRPr>
          </a:p>
          <a:p>
            <a:pPr marL="0" indent="0">
              <a:buClr>
                <a:srgbClr val="00B0F0"/>
              </a:buClr>
              <a:buNone/>
            </a:pPr>
            <a:r>
              <a:rPr lang="sv-SE" sz="2400" dirty="0">
                <a:latin typeface="+mj-lt"/>
                <a:cs typeface="Helvetica" panose="020B0604020202020204" pitchFamily="34" charset="0"/>
              </a:rPr>
              <a:t>    supportrar är centralt</a:t>
            </a:r>
          </a:p>
          <a:p>
            <a:pPr>
              <a:buClr>
                <a:srgbClr val="00B0F0"/>
              </a:buClr>
            </a:pPr>
            <a:endParaRPr lang="sv-SE" sz="800" dirty="0">
              <a:latin typeface="+mj-lt"/>
              <a:cs typeface="Helvetica" panose="020B0604020202020204" pitchFamily="34" charset="0"/>
            </a:endParaRPr>
          </a:p>
          <a:p>
            <a:pPr>
              <a:buClr>
                <a:srgbClr val="00B0F0"/>
              </a:buClr>
            </a:pPr>
            <a:r>
              <a:rPr lang="sv-SE" sz="2400" dirty="0">
                <a:latin typeface="+mj-lt"/>
                <a:cs typeface="Helvetica" panose="020B0604020202020204" pitchFamily="34" charset="0"/>
              </a:rPr>
              <a:t>Nära samverkan mellan verksamheterna och den lokala brukarrörelsen</a:t>
            </a:r>
          </a:p>
        </p:txBody>
      </p:sp>
      <p:cxnSp>
        <p:nvCxnSpPr>
          <p:cNvPr id="4" name="Rak koppling 3"/>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5" name="Bildobjekt 4"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pic>
        <p:nvPicPr>
          <p:cNvPr id="7" name="Bildobjekt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41339" y="2563903"/>
            <a:ext cx="3250661" cy="2634897"/>
          </a:xfrm>
          <a:prstGeom prst="rect">
            <a:avLst/>
          </a:prstGeom>
        </p:spPr>
      </p:pic>
    </p:spTree>
    <p:extLst>
      <p:ext uri="{BB962C8B-B14F-4D97-AF65-F5344CB8AC3E}">
        <p14:creationId xmlns:p14="http://schemas.microsoft.com/office/powerpoint/2010/main" val="2165989591"/>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EF4A89D-7840-47E9-9E4D-1E890AD314AD}"/>
              </a:ext>
            </a:extLst>
          </p:cNvPr>
          <p:cNvSpPr>
            <a:spLocks noGrp="1"/>
          </p:cNvSpPr>
          <p:nvPr>
            <p:ph type="title"/>
          </p:nvPr>
        </p:nvSpPr>
        <p:spPr>
          <a:xfrm>
            <a:off x="838200" y="365125"/>
            <a:ext cx="11353800" cy="1325563"/>
          </a:xfrm>
        </p:spPr>
        <p:txBody>
          <a:bodyPr/>
          <a:lstStyle/>
          <a:p>
            <a:r>
              <a:rPr lang="sv-SE" b="1" dirty="0">
                <a:solidFill>
                  <a:srgbClr val="0098DB"/>
                </a:solidFill>
                <a:latin typeface="Helvetica" panose="020B0604020202020204" pitchFamily="34" charset="0"/>
                <a:cs typeface="Helvetica" panose="020B0604020202020204" pitchFamily="34" charset="0"/>
              </a:rPr>
              <a:t>Tack för ordet!</a:t>
            </a:r>
          </a:p>
        </p:txBody>
      </p:sp>
      <p:cxnSp>
        <p:nvCxnSpPr>
          <p:cNvPr id="4" name="Rak koppling 3"/>
          <p:cNvCxnSpPr/>
          <p:nvPr/>
        </p:nvCxnSpPr>
        <p:spPr>
          <a:xfrm flipV="1">
            <a:off x="524107" y="6356438"/>
            <a:ext cx="9069072" cy="324"/>
          </a:xfrm>
          <a:prstGeom prst="line">
            <a:avLst/>
          </a:prstGeom>
          <a:ln w="38100">
            <a:solidFill>
              <a:srgbClr val="0098DB"/>
            </a:solidFill>
          </a:ln>
        </p:spPr>
        <p:style>
          <a:lnRef idx="1">
            <a:schemeClr val="accent1"/>
          </a:lnRef>
          <a:fillRef idx="0">
            <a:schemeClr val="accent1"/>
          </a:fillRef>
          <a:effectRef idx="0">
            <a:schemeClr val="accent1"/>
          </a:effectRef>
          <a:fontRef idx="minor">
            <a:schemeClr val="tx1"/>
          </a:fontRef>
        </p:style>
      </p:cxnSp>
      <p:pic>
        <p:nvPicPr>
          <p:cNvPr id="5" name="Bildobjekt 4" descr="En bild som visar Grafik, Teckensnitt, grafisk design, logotyp&#10;&#10;Automatiskt genererad beskrivning">
            <a:extLst>
              <a:ext uri="{FF2B5EF4-FFF2-40B4-BE49-F238E27FC236}">
                <a16:creationId xmlns:a16="http://schemas.microsoft.com/office/drawing/2014/main" id="{6BD89AE5-854A-FB9C-86E5-2091AEB213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9828" y="5645054"/>
            <a:ext cx="2009802" cy="841690"/>
          </a:xfrm>
          <a:prstGeom prst="rect">
            <a:avLst/>
          </a:prstGeom>
        </p:spPr>
      </p:pic>
      <p:pic>
        <p:nvPicPr>
          <p:cNvPr id="6" name="Bildobjekt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836884">
            <a:off x="6610145" y="2164987"/>
            <a:ext cx="1723524" cy="1711522"/>
          </a:xfrm>
          <a:prstGeom prst="rect">
            <a:avLst/>
          </a:prstGeom>
        </p:spPr>
      </p:pic>
      <p:pic>
        <p:nvPicPr>
          <p:cNvPr id="7" name="Bildobjekt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04123">
            <a:off x="10014369" y="2159883"/>
            <a:ext cx="1639658" cy="1938554"/>
          </a:xfrm>
          <a:prstGeom prst="rect">
            <a:avLst/>
          </a:prstGeom>
        </p:spPr>
      </p:pic>
      <p:pic>
        <p:nvPicPr>
          <p:cNvPr id="8" name="Bildobjekt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333101">
            <a:off x="8144553" y="3955138"/>
            <a:ext cx="1665756" cy="1657080"/>
          </a:xfrm>
          <a:prstGeom prst="rect">
            <a:avLst/>
          </a:prstGeom>
        </p:spPr>
      </p:pic>
      <p:sp>
        <p:nvSpPr>
          <p:cNvPr id="11" name="Rektangel 10"/>
          <p:cNvSpPr/>
          <p:nvPr/>
        </p:nvSpPr>
        <p:spPr>
          <a:xfrm>
            <a:off x="1076441" y="2202625"/>
            <a:ext cx="6096000" cy="1508105"/>
          </a:xfrm>
          <a:prstGeom prst="rect">
            <a:avLst/>
          </a:prstGeom>
        </p:spPr>
        <p:txBody>
          <a:bodyPr>
            <a:spAutoFit/>
          </a:bodyPr>
          <a:lstStyle/>
          <a:p>
            <a:pPr>
              <a:spcAft>
                <a:spcPts val="1200"/>
              </a:spcAft>
              <a:buClr>
                <a:srgbClr val="0098DB"/>
              </a:buClr>
            </a:pPr>
            <a:r>
              <a:rPr lang="sv-SE" sz="2400" b="1" dirty="0">
                <a:latin typeface="+mj-lt"/>
                <a:cs typeface="Arial" panose="020B0604020202020204" pitchFamily="34" charset="0"/>
              </a:rPr>
              <a:t>Sonny Wåhlstedt</a:t>
            </a:r>
          </a:p>
          <a:p>
            <a:pPr>
              <a:spcAft>
                <a:spcPts val="1200"/>
              </a:spcAft>
              <a:buClr>
                <a:srgbClr val="0098DB"/>
              </a:buClr>
            </a:pPr>
            <a:r>
              <a:rPr lang="sv-SE" sz="2400" dirty="0">
                <a:latin typeface="+mj-lt"/>
                <a:cs typeface="Arial" panose="020B0604020202020204" pitchFamily="34" charset="0"/>
                <a:hlinkClick r:id="rId7"/>
              </a:rPr>
              <a:t>sonny@nsphvastragotaland.se</a:t>
            </a:r>
            <a:endParaRPr lang="sv-SE" sz="2400" dirty="0">
              <a:latin typeface="+mj-lt"/>
              <a:cs typeface="Arial" panose="020B0604020202020204" pitchFamily="34" charset="0"/>
            </a:endParaRPr>
          </a:p>
          <a:p>
            <a:pPr>
              <a:spcAft>
                <a:spcPts val="1200"/>
              </a:spcAft>
              <a:buClr>
                <a:srgbClr val="0098DB"/>
              </a:buClr>
            </a:pPr>
            <a:endParaRPr lang="sv-SE" sz="2400" dirty="0">
              <a:latin typeface="+mj-lt"/>
              <a:cs typeface="Arial" panose="020B0604020202020204" pitchFamily="34" charset="0"/>
            </a:endParaRPr>
          </a:p>
        </p:txBody>
      </p:sp>
      <p:sp>
        <p:nvSpPr>
          <p:cNvPr id="3" name="Rektangel 2">
            <a:extLst>
              <a:ext uri="{FF2B5EF4-FFF2-40B4-BE49-F238E27FC236}">
                <a16:creationId xmlns:a16="http://schemas.microsoft.com/office/drawing/2014/main" id="{A46E0285-2EED-9927-AFAC-52E1AE8B03AD}"/>
              </a:ext>
            </a:extLst>
          </p:cNvPr>
          <p:cNvSpPr/>
          <p:nvPr/>
        </p:nvSpPr>
        <p:spPr>
          <a:xfrm>
            <a:off x="1079128" y="3766129"/>
            <a:ext cx="6096000" cy="1508105"/>
          </a:xfrm>
          <a:prstGeom prst="rect">
            <a:avLst/>
          </a:prstGeom>
        </p:spPr>
        <p:txBody>
          <a:bodyPr>
            <a:spAutoFit/>
          </a:bodyPr>
          <a:lstStyle/>
          <a:p>
            <a:pPr>
              <a:spcAft>
                <a:spcPts val="1200"/>
              </a:spcAft>
              <a:buClr>
                <a:srgbClr val="0098DB"/>
              </a:buClr>
            </a:pPr>
            <a:r>
              <a:rPr lang="sv-SE" sz="2400" b="1" dirty="0">
                <a:latin typeface="+mj-lt"/>
                <a:cs typeface="Arial" panose="020B0604020202020204" pitchFamily="34" charset="0"/>
              </a:rPr>
              <a:t>Filippa Gagnér Jenneteg</a:t>
            </a:r>
          </a:p>
          <a:p>
            <a:pPr>
              <a:spcAft>
                <a:spcPts val="1200"/>
              </a:spcAft>
              <a:buClr>
                <a:srgbClr val="0098DB"/>
              </a:buClr>
            </a:pPr>
            <a:r>
              <a:rPr lang="sv-SE" sz="2400" dirty="0">
                <a:latin typeface="+mj-lt"/>
                <a:cs typeface="Arial" panose="020B0604020202020204" pitchFamily="34" charset="0"/>
                <a:hlinkClick r:id="rId8"/>
              </a:rPr>
              <a:t>filippa@nsphvastragotaland.se</a:t>
            </a:r>
            <a:endParaRPr lang="sv-SE" sz="2400" dirty="0">
              <a:latin typeface="+mj-lt"/>
              <a:cs typeface="Arial" panose="020B0604020202020204" pitchFamily="34" charset="0"/>
            </a:endParaRPr>
          </a:p>
          <a:p>
            <a:pPr>
              <a:spcAft>
                <a:spcPts val="1200"/>
              </a:spcAft>
              <a:buClr>
                <a:srgbClr val="0098DB"/>
              </a:buClr>
            </a:pPr>
            <a:endParaRPr lang="sv-SE" sz="2400" dirty="0">
              <a:latin typeface="+mj-lt"/>
              <a:cs typeface="Arial" panose="020B0604020202020204" pitchFamily="34" charset="0"/>
            </a:endParaRPr>
          </a:p>
        </p:txBody>
      </p:sp>
    </p:spTree>
    <p:extLst>
      <p:ext uri="{BB962C8B-B14F-4D97-AF65-F5344CB8AC3E}">
        <p14:creationId xmlns:p14="http://schemas.microsoft.com/office/powerpoint/2010/main" val="4120256482"/>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Underrubrik 2">
            <a:extLst>
              <a:ext uri="{FF2B5EF4-FFF2-40B4-BE49-F238E27FC236}">
                <a16:creationId xmlns:a16="http://schemas.microsoft.com/office/drawing/2014/main" id="{DCB5F8DA-AFED-55DC-7489-792EFF2959BA}"/>
              </a:ext>
            </a:extLst>
          </p:cNvPr>
          <p:cNvSpPr>
            <a:spLocks noGrp="1"/>
          </p:cNvSpPr>
          <p:nvPr>
            <p:ph type="subTitle" idx="1"/>
          </p:nvPr>
        </p:nvSpPr>
        <p:spPr/>
        <p:txBody>
          <a:bodyPr/>
          <a:lstStyle/>
          <a:p>
            <a:r>
              <a:rPr lang="sv-SE" dirty="0"/>
              <a:t>Sollentuna kommuns samverkan med </a:t>
            </a:r>
            <a:br>
              <a:rPr lang="sv-SE" dirty="0"/>
            </a:br>
            <a:r>
              <a:rPr lang="sv-SE" dirty="0"/>
              <a:t>brukarorganisationen i insatsen Bostad Först</a:t>
            </a:r>
          </a:p>
          <a:p>
            <a:r>
              <a:rPr lang="sv-SE" sz="1800" dirty="0"/>
              <a:t>2024-09-25</a:t>
            </a:r>
          </a:p>
        </p:txBody>
      </p:sp>
      <p:sp>
        <p:nvSpPr>
          <p:cNvPr id="2" name="Rubrik 1">
            <a:extLst>
              <a:ext uri="{FF2B5EF4-FFF2-40B4-BE49-F238E27FC236}">
                <a16:creationId xmlns:a16="http://schemas.microsoft.com/office/drawing/2014/main" id="{AED03E6E-9621-701D-A3D8-0EE124B4E2E9}"/>
              </a:ext>
            </a:extLst>
          </p:cNvPr>
          <p:cNvSpPr>
            <a:spLocks noGrp="1"/>
          </p:cNvSpPr>
          <p:nvPr>
            <p:ph type="ctrTitle"/>
          </p:nvPr>
        </p:nvSpPr>
        <p:spPr/>
        <p:txBody>
          <a:bodyPr/>
          <a:lstStyle/>
          <a:p>
            <a:r>
              <a:rPr lang="sv-SE" dirty="0"/>
              <a:t>Bostad Först och Musketörerna</a:t>
            </a:r>
            <a:br>
              <a:rPr lang="sv-SE" dirty="0"/>
            </a:br>
            <a:endParaRPr lang="sv-SE" dirty="0"/>
          </a:p>
        </p:txBody>
      </p:sp>
      <p:sp>
        <p:nvSpPr>
          <p:cNvPr id="5" name="Platshållare för text 4">
            <a:extLst>
              <a:ext uri="{FF2B5EF4-FFF2-40B4-BE49-F238E27FC236}">
                <a16:creationId xmlns:a16="http://schemas.microsoft.com/office/drawing/2014/main" id="{9C4F547A-783A-FC33-78D7-0C2CEB17C349}"/>
              </a:ext>
            </a:extLst>
          </p:cNvPr>
          <p:cNvSpPr>
            <a:spLocks noGrp="1"/>
          </p:cNvSpPr>
          <p:nvPr>
            <p:ph type="body" sz="quarter" idx="19"/>
          </p:nvPr>
        </p:nvSpPr>
        <p:spPr>
          <a:solidFill>
            <a:schemeClr val="bg1"/>
          </a:solidFill>
        </p:spPr>
        <p:txBody>
          <a:bodyPr/>
          <a:lstStyle/>
          <a:p>
            <a:endParaRPr lang="sv-SE" dirty="0"/>
          </a:p>
        </p:txBody>
      </p:sp>
    </p:spTree>
    <p:extLst>
      <p:ext uri="{BB962C8B-B14F-4D97-AF65-F5344CB8AC3E}">
        <p14:creationId xmlns:p14="http://schemas.microsoft.com/office/powerpoint/2010/main" val="2127305837"/>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latshållare för bild 8"/>
          <p:cNvPicPr>
            <a:picLocks noGrp="1"/>
          </p:cNvPicPr>
          <p:nvPr>
            <p:ph type="pic" sz="quarter" idx="13"/>
          </p:nvPr>
        </p:nvPicPr>
        <p:blipFill>
          <a:blip r:embed="rId3">
            <a:extLst>
              <a:ext uri="{28A0092B-C50C-407E-A947-70E740481C1C}">
                <a14:useLocalDpi xmlns:a14="http://schemas.microsoft.com/office/drawing/2010/main" val="0"/>
              </a:ext>
            </a:extLst>
          </a:blip>
          <a:srcRect t="79" b="79"/>
          <a:stretch>
            <a:fillRect/>
          </a:stretch>
        </p:blipFill>
        <p:spPr>
          <a:xfrm>
            <a:off x="5824350" y="0"/>
            <a:ext cx="6120000" cy="6858000"/>
          </a:xfrm>
        </p:spPr>
      </p:pic>
      <p:sp>
        <p:nvSpPr>
          <p:cNvPr id="3" name="Platshållare för text 2">
            <a:extLst>
              <a:ext uri="{FF2B5EF4-FFF2-40B4-BE49-F238E27FC236}">
                <a16:creationId xmlns:a16="http://schemas.microsoft.com/office/drawing/2014/main" id="{B26DC086-9206-7159-7AFF-C879A156A7D8}"/>
              </a:ext>
            </a:extLst>
          </p:cNvPr>
          <p:cNvSpPr>
            <a:spLocks noGrp="1"/>
          </p:cNvSpPr>
          <p:nvPr>
            <p:ph type="body" sz="quarter" idx="19"/>
          </p:nvPr>
        </p:nvSpPr>
        <p:spPr/>
        <p:txBody>
          <a:bodyPr/>
          <a:lstStyle/>
          <a:p>
            <a:endParaRPr lang="sv-SE" dirty="0"/>
          </a:p>
        </p:txBody>
      </p:sp>
      <p:sp>
        <p:nvSpPr>
          <p:cNvPr id="4" name="Platshållare för text 3">
            <a:extLst>
              <a:ext uri="{FF2B5EF4-FFF2-40B4-BE49-F238E27FC236}">
                <a16:creationId xmlns:a16="http://schemas.microsoft.com/office/drawing/2014/main" id="{9D85A2F9-8E21-9BC5-8531-BF625219BF16}"/>
              </a:ext>
            </a:extLst>
          </p:cNvPr>
          <p:cNvSpPr>
            <a:spLocks noGrp="1"/>
          </p:cNvSpPr>
          <p:nvPr>
            <p:ph type="body" sz="quarter" idx="14"/>
          </p:nvPr>
        </p:nvSpPr>
        <p:spPr>
          <a:xfrm>
            <a:off x="653143" y="4961615"/>
            <a:ext cx="5010744" cy="459472"/>
          </a:xfrm>
        </p:spPr>
        <p:txBody>
          <a:bodyPr/>
          <a:lstStyle/>
          <a:p>
            <a:endParaRPr lang="sv-SE" dirty="0"/>
          </a:p>
        </p:txBody>
      </p:sp>
      <p:sp>
        <p:nvSpPr>
          <p:cNvPr id="5" name="Underrubrik 4">
            <a:extLst>
              <a:ext uri="{FF2B5EF4-FFF2-40B4-BE49-F238E27FC236}">
                <a16:creationId xmlns:a16="http://schemas.microsoft.com/office/drawing/2014/main" id="{2370B79D-07F1-A74D-1A3F-0B3475DAAEF5}"/>
              </a:ext>
            </a:extLst>
          </p:cNvPr>
          <p:cNvSpPr>
            <a:spLocks noGrp="1"/>
          </p:cNvSpPr>
          <p:nvPr>
            <p:ph type="subTitle" idx="1"/>
          </p:nvPr>
        </p:nvSpPr>
        <p:spPr>
          <a:xfrm>
            <a:off x="623888" y="2346036"/>
            <a:ext cx="5594032" cy="1954896"/>
          </a:xfrm>
        </p:spPr>
        <p:txBody>
          <a:bodyPr/>
          <a:lstStyle/>
          <a:p>
            <a:r>
              <a:rPr lang="sv-SE" sz="3600" dirty="0"/>
              <a:t>Susanne Svensk Carlsson</a:t>
            </a:r>
            <a:r>
              <a:rPr lang="sv-SE" dirty="0"/>
              <a:t>, </a:t>
            </a:r>
            <a:r>
              <a:rPr lang="sv-SE" sz="2400" dirty="0"/>
              <a:t>enhetschef, socialpsykiatriska enheten</a:t>
            </a:r>
          </a:p>
          <a:p>
            <a:pPr>
              <a:spcBef>
                <a:spcPts val="2400"/>
              </a:spcBef>
            </a:pPr>
            <a:r>
              <a:rPr lang="sv-SE" sz="3600"/>
              <a:t>Niklas Ristarp</a:t>
            </a:r>
            <a:r>
              <a:rPr lang="sv-SE" sz="2800" dirty="0"/>
              <a:t>, </a:t>
            </a:r>
            <a:br>
              <a:rPr lang="sv-SE" sz="2800" dirty="0"/>
            </a:br>
            <a:r>
              <a:rPr lang="sv-SE" sz="2400" dirty="0"/>
              <a:t>Musketörerna, Sollentuna</a:t>
            </a:r>
          </a:p>
          <a:p>
            <a:endParaRPr lang="sv-SE" dirty="0"/>
          </a:p>
        </p:txBody>
      </p:sp>
    </p:spTree>
    <p:extLst>
      <p:ext uri="{BB962C8B-B14F-4D97-AF65-F5344CB8AC3E}">
        <p14:creationId xmlns:p14="http://schemas.microsoft.com/office/powerpoint/2010/main" val="4138384526"/>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latshållare för bild 5"/>
          <p:cNvPicPr>
            <a:picLocks noGrp="1"/>
          </p:cNvPicPr>
          <p:nvPr>
            <p:ph type="pic" sz="quarter" idx="13"/>
          </p:nvPr>
        </p:nvPicPr>
        <p:blipFill>
          <a:blip r:embed="rId3">
            <a:extLst>
              <a:ext uri="{28A0092B-C50C-407E-A947-70E740481C1C}">
                <a14:useLocalDpi xmlns:a14="http://schemas.microsoft.com/office/drawing/2010/main" val="0"/>
              </a:ext>
            </a:extLst>
          </a:blip>
          <a:srcRect t="79" b="79"/>
          <a:stretch>
            <a:fillRect/>
          </a:stretch>
        </p:blipFill>
        <p:spPr/>
      </p:pic>
      <p:sp>
        <p:nvSpPr>
          <p:cNvPr id="3" name="Platshållare för text 2"/>
          <p:cNvSpPr>
            <a:spLocks noGrp="1"/>
          </p:cNvSpPr>
          <p:nvPr>
            <p:ph type="body" sz="quarter" idx="17"/>
          </p:nvPr>
        </p:nvSpPr>
        <p:spPr/>
        <p:txBody>
          <a:bodyPr/>
          <a:lstStyle/>
          <a:p>
            <a:endParaRPr lang="sv-SE"/>
          </a:p>
        </p:txBody>
      </p:sp>
      <p:sp>
        <p:nvSpPr>
          <p:cNvPr id="4" name="Platshållare för innehåll 3"/>
          <p:cNvSpPr>
            <a:spLocks noGrp="1"/>
          </p:cNvSpPr>
          <p:nvPr>
            <p:ph idx="1"/>
          </p:nvPr>
        </p:nvSpPr>
        <p:spPr>
          <a:xfrm>
            <a:off x="623890" y="1543050"/>
            <a:ext cx="4734494" cy="4254501"/>
          </a:xfrm>
        </p:spPr>
        <p:txBody>
          <a:bodyPr/>
          <a:lstStyle/>
          <a:p>
            <a:r>
              <a:rPr lang="sv-SE" sz="2200" dirty="0"/>
              <a:t>Bostad Först startades 2012 i Sollentuna</a:t>
            </a:r>
          </a:p>
          <a:p>
            <a:pPr>
              <a:spcBef>
                <a:spcPts val="3000"/>
              </a:spcBef>
            </a:pPr>
            <a:r>
              <a:rPr lang="sv-SE" sz="2200" dirty="0"/>
              <a:t>Startades i projektform i boendestödets ordinarie verksamhet</a:t>
            </a:r>
          </a:p>
          <a:p>
            <a:pPr>
              <a:spcBef>
                <a:spcPts val="3000"/>
              </a:spcBef>
            </a:pPr>
            <a:r>
              <a:rPr lang="sv-SE" sz="2200" dirty="0"/>
              <a:t>Första hyresgästen flyttade in i maj 2013</a:t>
            </a:r>
          </a:p>
          <a:p>
            <a:pPr>
              <a:spcBef>
                <a:spcPts val="3000"/>
              </a:spcBef>
            </a:pPr>
            <a:r>
              <a:rPr lang="sv-SE" sz="2200" dirty="0"/>
              <a:t>Insatsen förankrades med Musketörerna redan vid uppstart</a:t>
            </a:r>
          </a:p>
          <a:p>
            <a:endParaRPr lang="sv-SE" dirty="0"/>
          </a:p>
        </p:txBody>
      </p:sp>
      <p:sp>
        <p:nvSpPr>
          <p:cNvPr id="5" name="Rubrik 4"/>
          <p:cNvSpPr>
            <a:spLocks noGrp="1"/>
          </p:cNvSpPr>
          <p:nvPr>
            <p:ph type="title"/>
          </p:nvPr>
        </p:nvSpPr>
        <p:spPr/>
        <p:txBody>
          <a:bodyPr>
            <a:normAutofit/>
          </a:bodyPr>
          <a:lstStyle/>
          <a:p>
            <a:r>
              <a:rPr lang="sv-SE" dirty="0"/>
              <a:t>Historik</a:t>
            </a:r>
          </a:p>
        </p:txBody>
      </p:sp>
    </p:spTree>
    <p:extLst>
      <p:ext uri="{BB962C8B-B14F-4D97-AF65-F5344CB8AC3E}">
        <p14:creationId xmlns:p14="http://schemas.microsoft.com/office/powerpoint/2010/main" val="2982181309"/>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latshållare för bild 8"/>
          <p:cNvPicPr>
            <a:picLocks noGrp="1"/>
          </p:cNvPicPr>
          <p:nvPr>
            <p:ph type="pic" sz="quarter" idx="14"/>
          </p:nvPr>
        </p:nvPicPr>
        <p:blipFill>
          <a:blip r:embed="rId3">
            <a:extLst>
              <a:ext uri="{28A0092B-C50C-407E-A947-70E740481C1C}">
                <a14:useLocalDpi xmlns:a14="http://schemas.microsoft.com/office/drawing/2010/main" val="0"/>
              </a:ext>
            </a:extLst>
          </a:blip>
          <a:srcRect t="79" b="79"/>
          <a:stretch>
            <a:fillRect/>
          </a:stretch>
        </p:blipFill>
        <p:spPr>
          <a:xfrm>
            <a:off x="0" y="-466725"/>
            <a:ext cx="6120000" cy="6858000"/>
          </a:xfrm>
        </p:spPr>
      </p:pic>
      <p:sp>
        <p:nvSpPr>
          <p:cNvPr id="3" name="Platshållare för innehåll 2"/>
          <p:cNvSpPr>
            <a:spLocks noGrp="1"/>
          </p:cNvSpPr>
          <p:nvPr>
            <p:ph idx="1"/>
          </p:nvPr>
        </p:nvSpPr>
        <p:spPr>
          <a:xfrm>
            <a:off x="6524939" y="1543051"/>
            <a:ext cx="3800162" cy="4254500"/>
          </a:xfrm>
        </p:spPr>
        <p:txBody>
          <a:bodyPr>
            <a:normAutofit/>
          </a:bodyPr>
          <a:lstStyle/>
          <a:p>
            <a:r>
              <a:rPr lang="sv-SE" sz="2200" dirty="0"/>
              <a:t>18 hyresgäster hittills, varav två har fått tillsvidarekontrakt och avslutas i insatsen</a:t>
            </a:r>
          </a:p>
          <a:p>
            <a:pPr>
              <a:spcBef>
                <a:spcPts val="3000"/>
              </a:spcBef>
            </a:pPr>
            <a:r>
              <a:rPr lang="sv-SE" sz="2200" dirty="0"/>
              <a:t>10 aktuella hyresgäster, varav 3 är nära att gå vidare till tillsvidarekontrakt</a:t>
            </a:r>
          </a:p>
          <a:p>
            <a:pPr>
              <a:spcBef>
                <a:spcPts val="3000"/>
              </a:spcBef>
            </a:pPr>
            <a:r>
              <a:rPr lang="sv-SE" sz="2200" dirty="0"/>
              <a:t>Två Case Managers arbetar i insatsen, ca 50% vardera</a:t>
            </a:r>
          </a:p>
        </p:txBody>
      </p:sp>
      <p:sp>
        <p:nvSpPr>
          <p:cNvPr id="4" name="Rubrik 3"/>
          <p:cNvSpPr>
            <a:spLocks noGrp="1"/>
          </p:cNvSpPr>
          <p:nvPr>
            <p:ph type="title"/>
          </p:nvPr>
        </p:nvSpPr>
        <p:spPr/>
        <p:txBody>
          <a:bodyPr/>
          <a:lstStyle/>
          <a:p>
            <a:r>
              <a:rPr lang="sv-SE" dirty="0"/>
              <a:t>Bostad Först idag</a:t>
            </a:r>
          </a:p>
        </p:txBody>
      </p:sp>
    </p:spTree>
    <p:extLst>
      <p:ext uri="{BB962C8B-B14F-4D97-AF65-F5344CB8AC3E}">
        <p14:creationId xmlns:p14="http://schemas.microsoft.com/office/powerpoint/2010/main" val="307076388"/>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latshållare för bild 8"/>
          <p:cNvPicPr>
            <a:picLocks noGrp="1"/>
          </p:cNvPicPr>
          <p:nvPr>
            <p:ph type="pic" sz="quarter" idx="13"/>
          </p:nvPr>
        </p:nvPicPr>
        <p:blipFill>
          <a:blip r:embed="rId3">
            <a:extLst>
              <a:ext uri="{28A0092B-C50C-407E-A947-70E740481C1C}">
                <a14:useLocalDpi xmlns:a14="http://schemas.microsoft.com/office/drawing/2010/main" val="0"/>
              </a:ext>
            </a:extLst>
          </a:blip>
          <a:srcRect t="128" b="128"/>
          <a:stretch>
            <a:fillRect/>
          </a:stretch>
        </p:blipFill>
        <p:spPr/>
      </p:pic>
      <p:sp>
        <p:nvSpPr>
          <p:cNvPr id="14" name="Platshållare för text 13"/>
          <p:cNvSpPr>
            <a:spLocks noGrp="1"/>
          </p:cNvSpPr>
          <p:nvPr>
            <p:ph type="body" sz="quarter" idx="17"/>
          </p:nvPr>
        </p:nvSpPr>
        <p:spPr/>
        <p:txBody>
          <a:bodyPr/>
          <a:lstStyle/>
          <a:p>
            <a:endParaRPr lang="sv-SE"/>
          </a:p>
        </p:txBody>
      </p:sp>
      <p:sp>
        <p:nvSpPr>
          <p:cNvPr id="4" name="Platshållare för innehåll 3"/>
          <p:cNvSpPr>
            <a:spLocks noGrp="1"/>
          </p:cNvSpPr>
          <p:nvPr>
            <p:ph idx="1"/>
          </p:nvPr>
        </p:nvSpPr>
        <p:spPr>
          <a:xfrm>
            <a:off x="623890" y="1790700"/>
            <a:ext cx="5040000" cy="4006851"/>
          </a:xfrm>
        </p:spPr>
        <p:txBody>
          <a:bodyPr>
            <a:normAutofit/>
          </a:bodyPr>
          <a:lstStyle/>
          <a:p>
            <a:r>
              <a:rPr lang="sv-SE" sz="2200" dirty="0"/>
              <a:t>Hitta och motivera hyresgäster</a:t>
            </a:r>
          </a:p>
          <a:p>
            <a:pPr>
              <a:spcBef>
                <a:spcPts val="3000"/>
              </a:spcBef>
            </a:pPr>
            <a:r>
              <a:rPr lang="sv-SE" sz="2200" dirty="0"/>
              <a:t>Inflyttning, rätt tid och rätt stöd</a:t>
            </a:r>
          </a:p>
          <a:p>
            <a:pPr>
              <a:spcBef>
                <a:spcPts val="3000"/>
              </a:spcBef>
            </a:pPr>
            <a:r>
              <a:rPr lang="sv-SE" sz="2200" dirty="0"/>
              <a:t>Stöd kvällar och helger</a:t>
            </a:r>
          </a:p>
          <a:p>
            <a:pPr>
              <a:spcBef>
                <a:spcPts val="3000"/>
              </a:spcBef>
            </a:pPr>
            <a:r>
              <a:rPr lang="sv-SE" sz="2200" dirty="0"/>
              <a:t>Socialt sammanhang vid onykterhet</a:t>
            </a:r>
          </a:p>
          <a:p>
            <a:pPr>
              <a:spcBef>
                <a:spcPts val="3000"/>
              </a:spcBef>
            </a:pPr>
            <a:r>
              <a:rPr lang="sv-SE" sz="2200" dirty="0"/>
              <a:t>Hitta meningsfull sysselsättning</a:t>
            </a:r>
          </a:p>
          <a:p>
            <a:endParaRPr lang="sv-SE" dirty="0"/>
          </a:p>
        </p:txBody>
      </p:sp>
      <p:sp>
        <p:nvSpPr>
          <p:cNvPr id="5" name="Rubrik 4"/>
          <p:cNvSpPr>
            <a:spLocks noGrp="1"/>
          </p:cNvSpPr>
          <p:nvPr>
            <p:ph type="title"/>
          </p:nvPr>
        </p:nvSpPr>
        <p:spPr/>
        <p:txBody>
          <a:bodyPr>
            <a:noAutofit/>
          </a:bodyPr>
          <a:lstStyle/>
          <a:p>
            <a:r>
              <a:rPr lang="sv-SE" dirty="0"/>
              <a:t>Utmaningar för socialtjänsten</a:t>
            </a:r>
          </a:p>
        </p:txBody>
      </p:sp>
    </p:spTree>
    <p:extLst>
      <p:ext uri="{BB962C8B-B14F-4D97-AF65-F5344CB8AC3E}">
        <p14:creationId xmlns:p14="http://schemas.microsoft.com/office/powerpoint/2010/main" val="3574557993"/>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latshållare för innehåll 6"/>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870858" y="507062"/>
            <a:ext cx="2698090" cy="5991709"/>
          </a:xfrm>
        </p:spPr>
      </p:pic>
      <p:sp>
        <p:nvSpPr>
          <p:cNvPr id="13" name="Platshållare för innehåll 12"/>
          <p:cNvSpPr>
            <a:spLocks noGrp="1"/>
          </p:cNvSpPr>
          <p:nvPr>
            <p:ph idx="14"/>
          </p:nvPr>
        </p:nvSpPr>
        <p:spPr>
          <a:xfrm>
            <a:off x="3929744" y="1407522"/>
            <a:ext cx="7644636" cy="4390028"/>
          </a:xfrm>
        </p:spPr>
        <p:txBody>
          <a:bodyPr/>
          <a:lstStyle/>
          <a:p>
            <a:r>
              <a:rPr lang="sv-SE" sz="2400" dirty="0"/>
              <a:t>Föreningen bildades 2009.</a:t>
            </a:r>
          </a:p>
          <a:p>
            <a:r>
              <a:rPr lang="sv-SE" sz="2400" dirty="0"/>
              <a:t>Syftet är att motverka utanförskap</a:t>
            </a:r>
          </a:p>
          <a:p>
            <a:r>
              <a:rPr lang="sv-SE" sz="2400" dirty="0"/>
              <a:t>Arbetar för att alla människors rättigheter ska tillgodoses.</a:t>
            </a:r>
          </a:p>
          <a:p>
            <a:r>
              <a:rPr lang="sv-SE" sz="2400" dirty="0"/>
              <a:t>Guidar och lotsar tillbaka in i samhället utifrån den enskildes önskemål och behov</a:t>
            </a:r>
          </a:p>
          <a:p>
            <a:endParaRPr lang="sv-SE" sz="2400" dirty="0"/>
          </a:p>
          <a:p>
            <a:r>
              <a:rPr lang="sv-SE" sz="3200" dirty="0"/>
              <a:t>Vita villan – Musketörernas mötesplats</a:t>
            </a:r>
          </a:p>
          <a:p>
            <a:endParaRPr lang="sv-SE" dirty="0"/>
          </a:p>
        </p:txBody>
      </p:sp>
      <p:sp>
        <p:nvSpPr>
          <p:cNvPr id="5" name="Rubrik 4"/>
          <p:cNvSpPr>
            <a:spLocks noGrp="1"/>
          </p:cNvSpPr>
          <p:nvPr>
            <p:ph type="title"/>
          </p:nvPr>
        </p:nvSpPr>
        <p:spPr>
          <a:xfrm>
            <a:off x="3929743" y="397871"/>
            <a:ext cx="6651172" cy="1009650"/>
          </a:xfrm>
        </p:spPr>
        <p:txBody>
          <a:bodyPr>
            <a:noAutofit/>
          </a:bodyPr>
          <a:lstStyle/>
          <a:p>
            <a:pPr algn="ctr"/>
            <a:r>
              <a:rPr lang="sv-SE" sz="4000" dirty="0"/>
              <a:t>Musketörerna i Sollentuna</a:t>
            </a:r>
          </a:p>
        </p:txBody>
      </p:sp>
    </p:spTree>
    <p:extLst>
      <p:ext uri="{BB962C8B-B14F-4D97-AF65-F5344CB8AC3E}">
        <p14:creationId xmlns:p14="http://schemas.microsoft.com/office/powerpoint/2010/main" val="2197722245"/>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latshållare för bild 4"/>
          <p:cNvPicPr>
            <a:picLocks noGrp="1" noChangeAspect="1"/>
          </p:cNvPicPr>
          <p:nvPr>
            <p:ph type="pic" sz="quarter" idx="14"/>
          </p:nvPr>
        </p:nvPicPr>
        <p:blipFill rotWithShape="1">
          <a:blip r:embed="rId3" cstate="print">
            <a:extLst>
              <a:ext uri="{28A0092B-C50C-407E-A947-70E740481C1C}">
                <a14:useLocalDpi xmlns:a14="http://schemas.microsoft.com/office/drawing/2010/main" val="0"/>
              </a:ext>
            </a:extLst>
          </a:blip>
          <a:srcRect l="-249" t="-4773" r="249" b="18181"/>
          <a:stretch/>
        </p:blipFill>
        <p:spPr>
          <a:xfrm>
            <a:off x="257924" y="-288001"/>
            <a:ext cx="5249742" cy="7018409"/>
          </a:xfrm>
          <a:prstGeom prst="rect">
            <a:avLst/>
          </a:prstGeom>
          <a:ln>
            <a:noFill/>
          </a:ln>
        </p:spPr>
      </p:pic>
      <p:sp>
        <p:nvSpPr>
          <p:cNvPr id="3" name="Platshållare för innehåll 2"/>
          <p:cNvSpPr>
            <a:spLocks noGrp="1"/>
          </p:cNvSpPr>
          <p:nvPr>
            <p:ph idx="1"/>
          </p:nvPr>
        </p:nvSpPr>
        <p:spPr>
          <a:xfrm>
            <a:off x="6524938" y="1562100"/>
            <a:ext cx="4676462" cy="4857750"/>
          </a:xfrm>
        </p:spPr>
        <p:txBody>
          <a:bodyPr>
            <a:normAutofit/>
          </a:bodyPr>
          <a:lstStyle/>
          <a:p>
            <a:r>
              <a:rPr lang="sv-SE" sz="2200" dirty="0"/>
              <a:t>Har kontakter, egen erfarenhet och kan motivera </a:t>
            </a:r>
          </a:p>
          <a:p>
            <a:pPr>
              <a:spcBef>
                <a:spcPts val="3000"/>
              </a:spcBef>
            </a:pPr>
            <a:r>
              <a:rPr lang="sv-SE" sz="2200" dirty="0"/>
              <a:t>Finns som stöd för de som behöver i samband med </a:t>
            </a:r>
            <a:r>
              <a:rPr lang="sv-SE" sz="2200" dirty="0" err="1"/>
              <a:t>inflytt</a:t>
            </a:r>
            <a:endParaRPr lang="sv-SE" sz="2200" dirty="0"/>
          </a:p>
          <a:p>
            <a:pPr>
              <a:spcBef>
                <a:spcPts val="3000"/>
              </a:spcBef>
            </a:pPr>
            <a:r>
              <a:rPr lang="sv-SE" sz="2200" dirty="0"/>
              <a:t>Har en träfflokal där de inte kräver nykterhet</a:t>
            </a:r>
          </a:p>
          <a:p>
            <a:pPr>
              <a:spcBef>
                <a:spcPts val="3000"/>
              </a:spcBef>
            </a:pPr>
            <a:r>
              <a:rPr lang="sv-SE" sz="2200" dirty="0"/>
              <a:t>Agerar och stöttar vid behov</a:t>
            </a:r>
          </a:p>
          <a:p>
            <a:pPr>
              <a:spcBef>
                <a:spcPts val="3000"/>
              </a:spcBef>
            </a:pPr>
            <a:r>
              <a:rPr lang="sv-SE" sz="2200" dirty="0"/>
              <a:t>Finns även vissa kvällar för de </a:t>
            </a:r>
            <a:br>
              <a:rPr lang="sv-SE" sz="2200" dirty="0"/>
            </a:br>
            <a:r>
              <a:rPr lang="sv-SE" sz="2200" dirty="0"/>
              <a:t>som behöver</a:t>
            </a:r>
          </a:p>
          <a:p>
            <a:endParaRPr lang="sv-SE" dirty="0"/>
          </a:p>
        </p:txBody>
      </p:sp>
      <p:sp>
        <p:nvSpPr>
          <p:cNvPr id="4" name="Rubrik 3"/>
          <p:cNvSpPr>
            <a:spLocks noGrp="1"/>
          </p:cNvSpPr>
          <p:nvPr>
            <p:ph type="title"/>
          </p:nvPr>
        </p:nvSpPr>
        <p:spPr/>
        <p:txBody>
          <a:bodyPr/>
          <a:lstStyle/>
          <a:p>
            <a:r>
              <a:rPr lang="sv-SE" dirty="0"/>
              <a:t>Musketörernas roll</a:t>
            </a:r>
          </a:p>
        </p:txBody>
      </p:sp>
    </p:spTree>
    <p:extLst>
      <p:ext uri="{BB962C8B-B14F-4D97-AF65-F5344CB8AC3E}">
        <p14:creationId xmlns:p14="http://schemas.microsoft.com/office/powerpoint/2010/main" val="339512742"/>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innehåll 1"/>
          <p:cNvSpPr>
            <a:spLocks noGrp="1"/>
          </p:cNvSpPr>
          <p:nvPr>
            <p:ph idx="1"/>
          </p:nvPr>
        </p:nvSpPr>
        <p:spPr>
          <a:xfrm>
            <a:off x="623889" y="1543050"/>
            <a:ext cx="8310561" cy="4839462"/>
          </a:xfrm>
        </p:spPr>
        <p:txBody>
          <a:bodyPr>
            <a:normAutofit/>
          </a:bodyPr>
          <a:lstStyle/>
          <a:p>
            <a:r>
              <a:rPr lang="sv-SE" sz="2200" dirty="0"/>
              <a:t>Vi vill samverka och samarbeta</a:t>
            </a:r>
          </a:p>
          <a:p>
            <a:pPr>
              <a:spcBef>
                <a:spcPts val="2400"/>
              </a:spcBef>
            </a:pPr>
            <a:r>
              <a:rPr lang="sv-SE" sz="2200" dirty="0"/>
              <a:t>Regelbundna möten, på olika nivåer, av olika anledningar</a:t>
            </a:r>
          </a:p>
          <a:p>
            <a:pPr>
              <a:spcBef>
                <a:spcPts val="2400"/>
              </a:spcBef>
            </a:pPr>
            <a:r>
              <a:rPr lang="sv-SE" sz="2200" dirty="0"/>
              <a:t>Överenskommelse om att delta i utbildningar när det är lämpligt, t.ex. Case Manager</a:t>
            </a:r>
          </a:p>
          <a:p>
            <a:pPr>
              <a:spcBef>
                <a:spcPts val="2400"/>
              </a:spcBef>
            </a:pPr>
            <a:r>
              <a:rPr lang="sv-SE" sz="2200" dirty="0"/>
              <a:t>Regelbunden kontakt utanför samverkansmöten, </a:t>
            </a:r>
            <a:br>
              <a:rPr lang="sv-SE" sz="2200" dirty="0"/>
            </a:br>
            <a:r>
              <a:rPr lang="sv-SE" sz="2200" dirty="0"/>
              <a:t>ex. gemensamma aktiviteter</a:t>
            </a:r>
          </a:p>
          <a:p>
            <a:pPr>
              <a:spcBef>
                <a:spcPts val="2400"/>
              </a:spcBef>
            </a:pPr>
            <a:r>
              <a:rPr lang="sv-SE" sz="2200" dirty="0"/>
              <a:t>Ömsesidig tillit och respekt för varandras kompetenser</a:t>
            </a:r>
          </a:p>
          <a:p>
            <a:pPr>
              <a:spcBef>
                <a:spcPts val="2400"/>
              </a:spcBef>
            </a:pPr>
            <a:r>
              <a:rPr lang="sv-SE" sz="2200" dirty="0"/>
              <a:t>Besöker varandras lokaler</a:t>
            </a:r>
          </a:p>
          <a:p>
            <a:endParaRPr lang="sv-SE" dirty="0"/>
          </a:p>
        </p:txBody>
      </p:sp>
      <p:sp>
        <p:nvSpPr>
          <p:cNvPr id="3" name="Rubrik 2"/>
          <p:cNvSpPr>
            <a:spLocks noGrp="1"/>
          </p:cNvSpPr>
          <p:nvPr>
            <p:ph type="title"/>
          </p:nvPr>
        </p:nvSpPr>
        <p:spPr/>
        <p:txBody>
          <a:bodyPr/>
          <a:lstStyle/>
          <a:p>
            <a:r>
              <a:rPr lang="sv-SE" dirty="0"/>
              <a:t>Samverkan, hur får vi det att fungera?</a:t>
            </a:r>
          </a:p>
        </p:txBody>
      </p:sp>
    </p:spTree>
    <p:extLst>
      <p:ext uri="{BB962C8B-B14F-4D97-AF65-F5344CB8AC3E}">
        <p14:creationId xmlns:p14="http://schemas.microsoft.com/office/powerpoint/2010/main" val="2846230048"/>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902983"/>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02A14B77-768B-DC9D-5477-AED547AB1E87}"/>
              </a:ext>
            </a:extLst>
          </p:cNvPr>
          <p:cNvPicPr>
            <a:picLocks noChangeAspect="1"/>
          </p:cNvPicPr>
          <p:nvPr/>
        </p:nvPicPr>
        <p:blipFill>
          <a:blip r:embed="rId2"/>
          <a:srcRect r="2204"/>
          <a:stretch/>
        </p:blipFill>
        <p:spPr>
          <a:xfrm>
            <a:off x="20" y="1282"/>
            <a:ext cx="12191980" cy="6856718"/>
          </a:xfrm>
          <a:prstGeom prst="rect">
            <a:avLst/>
          </a:prstGeom>
        </p:spPr>
      </p:pic>
    </p:spTree>
    <p:extLst>
      <p:ext uri="{BB962C8B-B14F-4D97-AF65-F5344CB8AC3E}">
        <p14:creationId xmlns:p14="http://schemas.microsoft.com/office/powerpoint/2010/main" val="2742775810"/>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descr="En bild som visar Människoansikte, text, person, skärmbild&#10;&#10;Automatiskt genererad beskrivning">
            <a:extLst>
              <a:ext uri="{FF2B5EF4-FFF2-40B4-BE49-F238E27FC236}">
                <a16:creationId xmlns:a16="http://schemas.microsoft.com/office/drawing/2014/main" id="{D13E1626-B477-94E4-5E4D-64AD2FDAB31D}"/>
              </a:ext>
            </a:extLst>
          </p:cNvPr>
          <p:cNvPicPr>
            <a:picLocks noChangeAspect="1"/>
          </p:cNvPicPr>
          <p:nvPr/>
        </p:nvPicPr>
        <p:blipFill>
          <a:blip r:embed="rId3"/>
          <a:srcRect l="871" r="1" b="1"/>
          <a:stretch/>
        </p:blipFill>
        <p:spPr>
          <a:xfrm>
            <a:off x="20" y="1282"/>
            <a:ext cx="12191980" cy="6856718"/>
          </a:xfrm>
          <a:prstGeom prst="rect">
            <a:avLst/>
          </a:prstGeom>
        </p:spPr>
      </p:pic>
    </p:spTree>
    <p:extLst>
      <p:ext uri="{BB962C8B-B14F-4D97-AF65-F5344CB8AC3E}">
        <p14:creationId xmlns:p14="http://schemas.microsoft.com/office/powerpoint/2010/main" val="1545320518"/>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D96A43F8-CA75-2EF7-192B-5C41001D3AB3}"/>
              </a:ext>
            </a:extLst>
          </p:cNvPr>
          <p:cNvPicPr>
            <a:picLocks noChangeAspect="1"/>
          </p:cNvPicPr>
          <p:nvPr/>
        </p:nvPicPr>
        <p:blipFill>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3363448339"/>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8404DCDB-2B46-04D2-5ED7-88C635C577F9}"/>
              </a:ext>
            </a:extLst>
          </p:cNvPr>
          <p:cNvPicPr>
            <a:picLocks noChangeAspect="1"/>
          </p:cNvPicPr>
          <p:nvPr/>
        </p:nvPicPr>
        <p:blipFill>
          <a:blip r:embed="rId2"/>
          <a:srcRect l="2649" r="-1" b="-1"/>
          <a:stretch/>
        </p:blipFill>
        <p:spPr>
          <a:xfrm>
            <a:off x="20" y="1282"/>
            <a:ext cx="12191980" cy="6856718"/>
          </a:xfrm>
          <a:prstGeom prst="rect">
            <a:avLst/>
          </a:prstGeom>
        </p:spPr>
      </p:pic>
    </p:spTree>
    <p:extLst>
      <p:ext uri="{BB962C8B-B14F-4D97-AF65-F5344CB8AC3E}">
        <p14:creationId xmlns:p14="http://schemas.microsoft.com/office/powerpoint/2010/main" val="2690745760"/>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4A8EDD4D-9DB6-5065-0526-3A299149A9B3}"/>
              </a:ext>
            </a:extLst>
          </p:cNvPr>
          <p:cNvPicPr>
            <a:picLocks noChangeAspect="1"/>
          </p:cNvPicPr>
          <p:nvPr/>
        </p:nvPicPr>
        <p:blipFill>
          <a:blip r:embed="rId2"/>
          <a:srcRect b="19"/>
          <a:stretch/>
        </p:blipFill>
        <p:spPr>
          <a:xfrm>
            <a:off x="0" y="566"/>
            <a:ext cx="12192000" cy="6856868"/>
          </a:xfrm>
          <a:prstGeom prst="rect">
            <a:avLst/>
          </a:prstGeom>
        </p:spPr>
      </p:pic>
    </p:spTree>
    <p:extLst>
      <p:ext uri="{BB962C8B-B14F-4D97-AF65-F5344CB8AC3E}">
        <p14:creationId xmlns:p14="http://schemas.microsoft.com/office/powerpoint/2010/main" val="3321782093"/>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A064DF64-246C-16A1-765C-559B862E7BED}"/>
              </a:ext>
            </a:extLst>
          </p:cNvPr>
          <p:cNvPicPr>
            <a:picLocks noChangeAspect="1"/>
          </p:cNvPicPr>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2990506125"/>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Bildobjekt 2">
            <a:extLst>
              <a:ext uri="{FF2B5EF4-FFF2-40B4-BE49-F238E27FC236}">
                <a16:creationId xmlns:a16="http://schemas.microsoft.com/office/drawing/2014/main" id="{297E6082-3B49-1379-2D17-E08DB2E31A04}"/>
              </a:ext>
            </a:extLst>
          </p:cNvPr>
          <p:cNvPicPr>
            <a:picLocks noChangeAspect="1"/>
          </p:cNvPicPr>
          <p:nvPr/>
        </p:nvPicPr>
        <p:blipFill>
          <a:blip r:embed="rId2"/>
          <a:stretch>
            <a:fillRect/>
          </a:stretch>
        </p:blipFill>
        <p:spPr>
          <a:xfrm>
            <a:off x="717177" y="457200"/>
            <a:ext cx="10757646" cy="5943600"/>
          </a:xfrm>
          <a:prstGeom prst="rect">
            <a:avLst/>
          </a:prstGeom>
        </p:spPr>
      </p:pic>
    </p:spTree>
    <p:extLst>
      <p:ext uri="{BB962C8B-B14F-4D97-AF65-F5344CB8AC3E}">
        <p14:creationId xmlns:p14="http://schemas.microsoft.com/office/powerpoint/2010/main" val="3330069888"/>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62F6D341-C45D-0033-8D0C-7745FBC4C3BC}"/>
              </a:ext>
            </a:extLst>
          </p:cNvPr>
          <p:cNvPicPr>
            <a:picLocks noChangeAspect="1"/>
          </p:cNvPicPr>
          <p:nvPr/>
        </p:nvPicPr>
        <p:blipFill>
          <a:blip r:embed="rId2"/>
          <a:srcRect t="461"/>
          <a:stretch/>
        </p:blipFill>
        <p:spPr>
          <a:xfrm>
            <a:off x="20" y="1282"/>
            <a:ext cx="12191980" cy="6856718"/>
          </a:xfrm>
          <a:prstGeom prst="rect">
            <a:avLst/>
          </a:prstGeom>
        </p:spPr>
      </p:pic>
    </p:spTree>
    <p:extLst>
      <p:ext uri="{BB962C8B-B14F-4D97-AF65-F5344CB8AC3E}">
        <p14:creationId xmlns:p14="http://schemas.microsoft.com/office/powerpoint/2010/main" val="4154309005"/>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Bildobjekt 2">
            <a:extLst>
              <a:ext uri="{FF2B5EF4-FFF2-40B4-BE49-F238E27FC236}">
                <a16:creationId xmlns:a16="http://schemas.microsoft.com/office/drawing/2014/main" id="{EDBB313C-5D5B-4628-BD22-90AACCFFB5E3}"/>
              </a:ext>
            </a:extLst>
          </p:cNvPr>
          <p:cNvPicPr>
            <a:picLocks noChangeAspect="1"/>
          </p:cNvPicPr>
          <p:nvPr/>
        </p:nvPicPr>
        <p:blipFill>
          <a:blip r:embed="rId2"/>
          <a:srcRect l="714" r="601"/>
          <a:stretch/>
        </p:blipFill>
        <p:spPr>
          <a:xfrm>
            <a:off x="20" y="1282"/>
            <a:ext cx="12191980" cy="6856718"/>
          </a:xfrm>
          <a:prstGeom prst="rect">
            <a:avLst/>
          </a:prstGeom>
        </p:spPr>
      </p:pic>
    </p:spTree>
    <p:extLst>
      <p:ext uri="{BB962C8B-B14F-4D97-AF65-F5344CB8AC3E}">
        <p14:creationId xmlns:p14="http://schemas.microsoft.com/office/powerpoint/2010/main" val="1903963447"/>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extruta 1">
            <a:extLst>
              <a:ext uri="{FF2B5EF4-FFF2-40B4-BE49-F238E27FC236}">
                <a16:creationId xmlns:a16="http://schemas.microsoft.com/office/drawing/2014/main" id="{2BEF726C-7D49-4E3C-877A-1B25F100642D}"/>
              </a:ext>
            </a:extLst>
          </p:cNvPr>
          <p:cNvSpPr txBox="1"/>
          <p:nvPr/>
        </p:nvSpPr>
        <p:spPr>
          <a:xfrm>
            <a:off x="1856792" y="1390261"/>
            <a:ext cx="8500188" cy="830997"/>
          </a:xfrm>
          <a:prstGeom prst="rect">
            <a:avLst/>
          </a:prstGeom>
          <a:noFill/>
        </p:spPr>
        <p:txBody>
          <a:bodyPr wrap="square" rtlCol="0">
            <a:spAutoFit/>
          </a:bodyPr>
          <a:lstStyle/>
          <a:p>
            <a:r>
              <a:rPr lang="sv-SE" sz="4800" dirty="0">
                <a:solidFill>
                  <a:schemeClr val="bg1"/>
                </a:solidFill>
              </a:rPr>
              <a:t>TACK FÖR ERT DELTAGANDE!</a:t>
            </a:r>
          </a:p>
        </p:txBody>
      </p:sp>
      <p:pic>
        <p:nvPicPr>
          <p:cNvPr id="3" name="Bildobjekt 2" descr="En bild som visar Teckensnitt, logotyp, symbol, text&#10;&#10;Automatiskt genererad beskrivning">
            <a:extLst>
              <a:ext uri="{FF2B5EF4-FFF2-40B4-BE49-F238E27FC236}">
                <a16:creationId xmlns:a16="http://schemas.microsoft.com/office/drawing/2014/main" id="{90218ACB-4894-F1D7-AEDD-57EFDED316DD}"/>
              </a:ext>
            </a:extLst>
          </p:cNvPr>
          <p:cNvPicPr>
            <a:picLocks noChangeAspect="1"/>
          </p:cNvPicPr>
          <p:nvPr/>
        </p:nvPicPr>
        <p:blipFill>
          <a:blip r:embed="rId2"/>
          <a:stretch>
            <a:fillRect/>
          </a:stretch>
        </p:blipFill>
        <p:spPr>
          <a:xfrm>
            <a:off x="4345214" y="3541658"/>
            <a:ext cx="2609850" cy="904875"/>
          </a:xfrm>
          <a:prstGeom prst="rect">
            <a:avLst/>
          </a:prstGeom>
        </p:spPr>
      </p:pic>
    </p:spTree>
    <p:extLst>
      <p:ext uri="{BB962C8B-B14F-4D97-AF65-F5344CB8AC3E}">
        <p14:creationId xmlns:p14="http://schemas.microsoft.com/office/powerpoint/2010/main" val="1757758712"/>
      </p:ext>
    </p:extLst>
  </p:cSld>
  <p:clrMapOvr>
    <a:masterClrMapping/>
  </p:clrMapOvr>
</p:sld>
</file>

<file path=ppt/theme/theme1.xml><?xml version="1.0" encoding="utf-8"?>
<a:theme xmlns:a="http://schemas.openxmlformats.org/drawingml/2006/main" name="Office-t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22605</TotalTime>
  <Words>8546</Words>
  <Application>Microsoft Office PowerPoint</Application>
  <PresentationFormat>Bredbild</PresentationFormat>
  <Paragraphs>1083</Paragraphs>
  <Slides>182</Slides>
  <Notes>58</Notes>
  <HiddenSlides>0</HiddenSlides>
  <MMClips>1</MMClips>
  <ScaleCrop>false</ScaleCrop>
  <HeadingPairs>
    <vt:vector size="6" baseType="variant">
      <vt:variant>
        <vt:lpstr>Använt teckensnitt</vt:lpstr>
      </vt:variant>
      <vt:variant>
        <vt:i4>25</vt:i4>
      </vt:variant>
      <vt:variant>
        <vt:lpstr>Tema</vt:lpstr>
      </vt:variant>
      <vt:variant>
        <vt:i4>1</vt:i4>
      </vt:variant>
      <vt:variant>
        <vt:lpstr>Bildrubriker</vt:lpstr>
      </vt:variant>
      <vt:variant>
        <vt:i4>182</vt:i4>
      </vt:variant>
    </vt:vector>
  </HeadingPairs>
  <TitlesOfParts>
    <vt:vector size="208" baseType="lpstr">
      <vt:lpstr>Adobe Garamond Pro</vt:lpstr>
      <vt:lpstr>American Typewriter</vt:lpstr>
      <vt:lpstr>Aptos</vt:lpstr>
      <vt:lpstr>Aptos Display</vt:lpstr>
      <vt:lpstr>Arial</vt:lpstr>
      <vt:lpstr>Arial Narrow</vt:lpstr>
      <vt:lpstr>Arial Rounded MT Bold</vt:lpstr>
      <vt:lpstr>Avenir Next LT Pro Demi</vt:lpstr>
      <vt:lpstr>Berlin Sans FB</vt:lpstr>
      <vt:lpstr>Calibri</vt:lpstr>
      <vt:lpstr>Calibri-Light</vt:lpstr>
      <vt:lpstr>Garamond</vt:lpstr>
      <vt:lpstr>Georgia</vt:lpstr>
      <vt:lpstr>Helvetica</vt:lpstr>
      <vt:lpstr>Helvetica Light</vt:lpstr>
      <vt:lpstr>Helvetica Neue</vt:lpstr>
      <vt:lpstr>HelveticaNeueLT Std</vt:lpstr>
      <vt:lpstr>Noto Sans</vt:lpstr>
      <vt:lpstr>Roboto</vt:lpstr>
      <vt:lpstr>Rubik</vt:lpstr>
      <vt:lpstr>Stockholm Type Regular</vt:lpstr>
      <vt:lpstr>Söhne</vt:lpstr>
      <vt:lpstr>Times New Roman</vt:lpstr>
      <vt:lpstr>verdana</vt:lpstr>
      <vt:lpstr>Wingdings</vt:lpstr>
      <vt:lpstr>Office-tema</vt:lpstr>
      <vt:lpstr>Nätverksmöte Bostad Först Karlskrona Kommun 2024</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Bostad Först i Karlskrona kommun historik och nuläge</vt:lpstr>
      <vt:lpstr>Bostad Först i Karlskrona kommun historik och nuläge</vt:lpstr>
      <vt:lpstr>Bostad Först i Karlskrona kommun historik och nuläge</vt:lpstr>
      <vt:lpstr>Bostad Först i Karlskrona kommun historik och nuläge</vt:lpstr>
      <vt:lpstr>Bostad Först i Karlskrona kommun historik och nuläge</vt:lpstr>
      <vt:lpstr>Bostad Först i Karlskrona kommun historik och nuläge</vt:lpstr>
      <vt:lpstr>Bostad Först i Karlskrona kommun historik och nuläge</vt:lpstr>
      <vt:lpstr>Bostad Först i Karlskrona kommun historik och nuläge</vt:lpstr>
      <vt:lpstr>Bostad Först i Karlskrona kommun historik och nuläge</vt:lpstr>
      <vt:lpstr>Bostad Först i Karlskrona kommun historik och nuläge</vt:lpstr>
      <vt:lpstr>PowerPoint-presentation</vt:lpstr>
      <vt:lpstr>Bostad Först i Karlskrona kommun Lyckåträffen, en del av Bostad Först</vt:lpstr>
      <vt:lpstr>Bostad Först i Karlskrona kommun Lyckåträffen, en del av Bostad Först</vt:lpstr>
      <vt:lpstr>Bostad Först i Karlskrona kommun samarbete med LP stiftelsen </vt:lpstr>
      <vt:lpstr>Nätverksmöte Bostad Först  Karlskrona Kommun 2024</vt:lpstr>
      <vt:lpstr>Nätverksmöte Bostad Först  Karlskrona Kommun 2024</vt:lpstr>
      <vt:lpstr>Nätverksmöte Bostad Först Karlskrona Kommun 2024</vt:lpstr>
      <vt:lpstr>PowerPoint-presentation</vt:lpstr>
      <vt:lpstr>PowerPoint-presentation</vt:lpstr>
      <vt:lpstr>PowerPoint-presentation</vt:lpstr>
      <vt:lpstr>PowerPoint-presentation</vt:lpstr>
      <vt:lpstr>PowerPoint-presentation</vt:lpstr>
      <vt:lpstr>Vatten Världsarv Värdskap</vt:lpstr>
      <vt:lpstr>PowerPoint-presentation</vt:lpstr>
      <vt:lpstr>PowerPoint-presentation</vt:lpstr>
      <vt:lpstr>Utgångsläget</vt:lpstr>
      <vt:lpstr>”Utmaningar”</vt:lpstr>
      <vt:lpstr>Nämndens prioriteringar</vt:lpstr>
      <vt:lpstr>Fem S – Socialnämndens samskapande strategi för en sammanhållen socialförvaltning</vt:lpstr>
      <vt:lpstr>PowerPoint-presentation</vt:lpstr>
      <vt:lpstr>PowerPoint-presentation</vt:lpstr>
      <vt:lpstr>Tjänstedesign – en utvecklingsprocess…</vt:lpstr>
      <vt:lpstr>Innovationsmodellen</vt:lpstr>
      <vt:lpstr>Varför?   Strukturerat, rätt sak, av rätt orsak, på rätt sätt, vid rätt tillfälle = kvalitetssäkrat</vt:lpstr>
      <vt:lpstr>PowerPoint-presentation</vt:lpstr>
      <vt:lpstr>Socialförvaltningen  &amp; tjänstedesign</vt:lpstr>
      <vt:lpstr>Mod</vt:lpstr>
      <vt:lpstr>PowerPoint-presentation</vt:lpstr>
      <vt:lpstr>PowerPoint-presentation</vt:lpstr>
      <vt:lpstr>PowerPoint-presentation</vt:lpstr>
      <vt:lpstr>Socialförvaltningens utvärdering</vt:lpstr>
      <vt:lpstr>Socialförvaltningens utvärdering</vt:lpstr>
      <vt:lpstr>Socialförvaltningens utvärdering</vt:lpstr>
      <vt:lpstr>Socialförvaltningen - från utbildning till utveckling!</vt:lpstr>
      <vt:lpstr>PowerPoint-presentation</vt:lpstr>
      <vt:lpstr>Tjänstedesignsarbete 2024 - Kvinnor i hemlöshet </vt:lpstr>
      <vt:lpstr>   Utveckla uppsökande arbete och metod för att nå kvinnor i hemlöshet och för att nå ett bättre resultat för kvinnor som erbjuds lägenhet enligt modellen.   Metod: Intervju med kvinnor i Karlskrona som är eller har upplevt hemlöshet.   </vt:lpstr>
      <vt:lpstr>Arbetsprocessen:     </vt:lpstr>
      <vt:lpstr>PowerPoint-presentation</vt:lpstr>
      <vt:lpstr>LUNCH-GRUPPER:</vt:lpstr>
      <vt:lpstr>PowerPoint-presentation</vt:lpstr>
      <vt:lpstr>Uppföljning av Bostad Först</vt:lpstr>
      <vt:lpstr>Uppföljning eller utvärdering</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ERFARENHETSUTBYTEN I GRUPPER</vt:lpstr>
      <vt:lpstr>PowerPoint-presentation</vt:lpstr>
      <vt:lpstr>Vad pågår på nationell nivå? </vt:lpstr>
      <vt:lpstr>Vad gör Socialstyrelsen?</vt:lpstr>
      <vt:lpstr>   Regeringens strategi för att motverka hemlöshet 2022-2026, fyra mål:   </vt:lpstr>
      <vt:lpstr>Socialstyrelsens arbete utifrån den nationella hemlöshetsstrategin  </vt:lpstr>
      <vt:lpstr>Tvådelat uppdrag om Bostad först i hemlöshetsstrategin  </vt:lpstr>
      <vt:lpstr>Fördela statsbidrag</vt:lpstr>
      <vt:lpstr>Statsbidraget 2024 Bostad först</vt:lpstr>
      <vt:lpstr>Socialstyrelsen har tagit fram ett kunskapsstödjande material om Bostad först  </vt:lpstr>
      <vt:lpstr>Expertgrupp Bostad först</vt:lpstr>
      <vt:lpstr>Övrigt stöd till Bostad först</vt:lpstr>
      <vt:lpstr>TACK FÖR OSS!</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Mobiliserande social arbete</vt:lpstr>
      <vt:lpstr>Ett professionellt förhållningssätt är att kunna förena viktiga kunskapskällor:</vt:lpstr>
      <vt:lpstr>Flera olika styrlogiker (Från boken handlingsutrymme s 27)</vt:lpstr>
      <vt:lpstr>Mobiliseringskursen finns sedan 2005.  32 kurser i Lund och Helsingborg</vt:lpstr>
      <vt:lpstr>Fördomar kategorisering och stigmatisering</vt:lpstr>
      <vt:lpstr>Axel Honneths erkännandeteori</vt:lpstr>
      <vt:lpstr>Vilka roller får människorna vi möter i våra praktiker?</vt:lpstr>
      <vt:lpstr>Vad kännetecknar kontakter som leder till minskade fördomar och ökad tillit? (intergroup contact theory)</vt:lpstr>
      <vt:lpstr>Self disclosure</vt:lpstr>
      <vt:lpstr>Vad säger forskningen om fördelar med self-disclosure?  Att det kan leda till:</vt:lpstr>
      <vt:lpstr>Högst sannolikt bär många socialarbetare på erfarenheter av</vt:lpstr>
      <vt:lpstr>Vilka roller förekommer på din Arbetsplats?</vt:lpstr>
      <vt:lpstr>Social Exkludering</vt:lpstr>
      <vt:lpstr>Social inkludering.  Vem riskerar att exkluderas?</vt:lpstr>
      <vt:lpstr>Det sociala arbetet</vt:lpstr>
      <vt:lpstr>Inkludering som strategi för nya perspektiv</vt:lpstr>
      <vt:lpstr>Fem aspekter som brukare inom socialpsykiatrin uppskattar hos personal de träffar regelbundet</vt:lpstr>
      <vt:lpstr>Nine faculties</vt:lpstr>
      <vt:lpstr>Att reflektera över vad som orsakar eller överbryggar klyftor kan göras med hjälp av teorier som förklarar viktiga mekanismer.</vt:lpstr>
      <vt:lpstr>Varför Brukarmedverkan?</vt:lpstr>
      <vt:lpstr>Plattform för gemensam kunskapsutveckling</vt:lpstr>
      <vt:lpstr>Nätverket Powerus</vt:lpstr>
      <vt:lpstr>Brukarperspektiv och erfarenhetskunskap</vt:lpstr>
      <vt:lpstr>Evidensbaserad praktik i socialt arbete</vt:lpstr>
      <vt:lpstr>Tack för mig</vt:lpstr>
      <vt:lpstr>PowerPoint-presentation</vt:lpstr>
      <vt:lpstr>Nationell Samverkan för Psykisk Hälsa</vt:lpstr>
      <vt:lpstr>PowerPoint-presentation</vt:lpstr>
      <vt:lpstr>PowerPoint-presentation</vt:lpstr>
      <vt:lpstr>PowerPoint-presentation</vt:lpstr>
      <vt:lpstr>PowerPoint-presentation</vt:lpstr>
      <vt:lpstr>PowerPoint-presentation</vt:lpstr>
      <vt:lpstr>PowerPoint-presentation</vt:lpstr>
      <vt:lpstr>Sälen och själen..</vt:lpstr>
      <vt:lpstr>Exempel på arbetsplatser</vt:lpstr>
      <vt:lpstr>PowerPoint-presentation</vt:lpstr>
      <vt:lpstr>PowerPoint-presentation</vt:lpstr>
      <vt:lpstr>PowerPoint-presentation</vt:lpstr>
      <vt:lpstr>PowerPoint-presentation</vt:lpstr>
      <vt:lpstr>Forskningssamarbeten</vt:lpstr>
      <vt:lpstr>PowerPoint-presentation</vt:lpstr>
      <vt:lpstr>Kartläggningsstudie 2024</vt:lpstr>
      <vt:lpstr>Framtiden för peer support i Sverige!</vt:lpstr>
      <vt:lpstr>Sammanfattning: Framgångsfaktorer vid implementering</vt:lpstr>
      <vt:lpstr>Tack för ordet!</vt:lpstr>
      <vt:lpstr>Bostad Först och Musketörerna </vt:lpstr>
      <vt:lpstr>PowerPoint-presentation</vt:lpstr>
      <vt:lpstr>Historik</vt:lpstr>
      <vt:lpstr>Bostad Först idag</vt:lpstr>
      <vt:lpstr>Utmaningar för socialtjänsten</vt:lpstr>
      <vt:lpstr>Musketörerna i Sollentuna</vt:lpstr>
      <vt:lpstr>Musketörernas roll</vt:lpstr>
      <vt:lpstr>Samverkan, hur får vi det att fungera?</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lpstr>PowerPoint-presentation</vt:lpstr>
    </vt:vector>
  </TitlesOfParts>
  <Company>Karlskrona Kommun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Johanna Andersson</dc:creator>
  <cp:lastModifiedBy>Johanna Andersson</cp:lastModifiedBy>
  <cp:revision>13</cp:revision>
  <dcterms:created xsi:type="dcterms:W3CDTF">2024-09-19T10:26:22Z</dcterms:created>
  <dcterms:modified xsi:type="dcterms:W3CDTF">2024-10-10T06:10:42Z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c3d6485-211e-4c4a-9cd7-3742379390fe_Enabled">
    <vt:lpwstr>true</vt:lpwstr>
  </property>
  <property fmtid="{D5CDD505-2E9C-101B-9397-08002B2CF9AE}" pid="3" name="MSIP_Label_7c3d6485-211e-4c4a-9cd7-3742379390fe_SetDate">
    <vt:lpwstr>2024-09-19T13:23:19Z</vt:lpwstr>
  </property>
  <property fmtid="{D5CDD505-2E9C-101B-9397-08002B2CF9AE}" pid="4" name="MSIP_Label_7c3d6485-211e-4c4a-9cd7-3742379390fe_Method">
    <vt:lpwstr>Standard</vt:lpwstr>
  </property>
  <property fmtid="{D5CDD505-2E9C-101B-9397-08002B2CF9AE}" pid="5" name="MSIP_Label_7c3d6485-211e-4c4a-9cd7-3742379390fe_Name">
    <vt:lpwstr>Intern information</vt:lpwstr>
  </property>
  <property fmtid="{D5CDD505-2E9C-101B-9397-08002B2CF9AE}" pid="6" name="MSIP_Label_7c3d6485-211e-4c4a-9cd7-3742379390fe_SiteId">
    <vt:lpwstr>1ff1a55c-17d0-4282-b9a5-2567952b6bb2</vt:lpwstr>
  </property>
  <property fmtid="{D5CDD505-2E9C-101B-9397-08002B2CF9AE}" pid="7" name="MSIP_Label_7c3d6485-211e-4c4a-9cd7-3742379390fe_ActionId">
    <vt:lpwstr>5982305e-7f18-4ccb-a4fb-9acbca3d4dd1</vt:lpwstr>
  </property>
  <property fmtid="{D5CDD505-2E9C-101B-9397-08002B2CF9AE}" pid="8" name="MSIP_Label_7c3d6485-211e-4c4a-9cd7-3742379390fe_ContentBits">
    <vt:lpwstr>1</vt:lpwstr>
  </property>
  <property fmtid="{D5CDD505-2E9C-101B-9397-08002B2CF9AE}" pid="9" name="ClassificationContentMarkingHeaderLocations">
    <vt:lpwstr>Office-tema:8</vt:lpwstr>
  </property>
  <property fmtid="{D5CDD505-2E9C-101B-9397-08002B2CF9AE}" pid="10" name="ClassificationContentMarkingHeaderText">
    <vt:lpwstr>Intern information</vt:lpwstr>
  </property>
</Properties>
</file>