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7" r:id="rId6"/>
  </p:sldMasterIdLst>
  <p:notesMasterIdLst>
    <p:notesMasterId r:id="rId68"/>
  </p:notesMasterIdLst>
  <p:sldIdLst>
    <p:sldId id="257" r:id="rId7"/>
    <p:sldId id="3043" r:id="rId8"/>
    <p:sldId id="3022" r:id="rId9"/>
    <p:sldId id="3172" r:id="rId10"/>
    <p:sldId id="304" r:id="rId11"/>
    <p:sldId id="3084" r:id="rId12"/>
    <p:sldId id="306" r:id="rId13"/>
    <p:sldId id="308" r:id="rId14"/>
    <p:sldId id="3048" r:id="rId15"/>
    <p:sldId id="303" r:id="rId16"/>
    <p:sldId id="3045" r:id="rId17"/>
    <p:sldId id="307" r:id="rId18"/>
    <p:sldId id="3046" r:id="rId19"/>
    <p:sldId id="3044" r:id="rId20"/>
    <p:sldId id="260" r:id="rId21"/>
    <p:sldId id="3041" r:id="rId22"/>
    <p:sldId id="3134" r:id="rId23"/>
    <p:sldId id="3128" r:id="rId24"/>
    <p:sldId id="3080" r:id="rId25"/>
    <p:sldId id="3130" r:id="rId26"/>
    <p:sldId id="3116" r:id="rId27"/>
    <p:sldId id="3077" r:id="rId28"/>
    <p:sldId id="3078" r:id="rId29"/>
    <p:sldId id="3079" r:id="rId30"/>
    <p:sldId id="3117" r:id="rId31"/>
    <p:sldId id="3150" r:id="rId32"/>
    <p:sldId id="3059" r:id="rId33"/>
    <p:sldId id="3151" r:id="rId34"/>
    <p:sldId id="3118" r:id="rId35"/>
    <p:sldId id="3152" r:id="rId36"/>
    <p:sldId id="3126" r:id="rId37"/>
    <p:sldId id="3136" r:id="rId38"/>
    <p:sldId id="3119" r:id="rId39"/>
    <p:sldId id="3153" r:id="rId40"/>
    <p:sldId id="3154" r:id="rId41"/>
    <p:sldId id="3155" r:id="rId42"/>
    <p:sldId id="3120" r:id="rId43"/>
    <p:sldId id="3127" r:id="rId44"/>
    <p:sldId id="3063" r:id="rId45"/>
    <p:sldId id="3156" r:id="rId46"/>
    <p:sldId id="3121" r:id="rId47"/>
    <p:sldId id="3157" r:id="rId48"/>
    <p:sldId id="3158" r:id="rId49"/>
    <p:sldId id="3159" r:id="rId50"/>
    <p:sldId id="3122" r:id="rId51"/>
    <p:sldId id="3160" r:id="rId52"/>
    <p:sldId id="3161" r:id="rId53"/>
    <p:sldId id="3162" r:id="rId54"/>
    <p:sldId id="3123" r:id="rId55"/>
    <p:sldId id="3163" r:id="rId56"/>
    <p:sldId id="3164" r:id="rId57"/>
    <p:sldId id="3165" r:id="rId58"/>
    <p:sldId id="3124" r:id="rId59"/>
    <p:sldId id="3166" r:id="rId60"/>
    <p:sldId id="3167" r:id="rId61"/>
    <p:sldId id="3168" r:id="rId62"/>
    <p:sldId id="3125" r:id="rId63"/>
    <p:sldId id="3169" r:id="rId64"/>
    <p:sldId id="3170" r:id="rId65"/>
    <p:sldId id="3171" r:id="rId66"/>
    <p:sldId id="3132" r:id="rId6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3A495-6538-4F72-86DB-63BBE3A1EB34}" v="151" dt="2024-11-29T16:10:42.55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899" autoAdjust="0"/>
  </p:normalViewPr>
  <p:slideViewPr>
    <p:cSldViewPr snapToGrid="0">
      <p:cViewPr varScale="1">
        <p:scale>
          <a:sx n="72" d="100"/>
          <a:sy n="72" d="100"/>
        </p:scale>
        <p:origin x="1056" y="53"/>
      </p:cViewPr>
      <p:guideLst/>
    </p:cSldViewPr>
  </p:slideViewPr>
  <p:notesTextViewPr>
    <p:cViewPr>
      <p:scale>
        <a:sx n="3" d="2"/>
        <a:sy n="3" d="2"/>
      </p:scale>
      <p:origin x="0" y="0"/>
    </p:cViewPr>
  </p:notesTextViewPr>
  <p:sorterViewPr>
    <p:cViewPr varScale="1">
      <p:scale>
        <a:sx n="1" d="1"/>
        <a:sy n="1" d="1"/>
      </p:scale>
      <p:origin x="0" y="-6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13A84-EA6C-427A-9E86-4230DC7BA5C4}" type="datetimeFigureOut">
              <a:rPr lang="sv-SE" smtClean="0"/>
              <a:t>2024-12-02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828FD-12C2-4BBB-B639-8314CCACDD68}" type="slidenum">
              <a:rPr lang="sv-SE" smtClean="0"/>
              <a:t>‹#›</a:t>
            </a:fld>
            <a:endParaRPr lang="sv-SE"/>
          </a:p>
        </p:txBody>
      </p:sp>
    </p:spTree>
    <p:extLst>
      <p:ext uri="{BB962C8B-B14F-4D97-AF65-F5344CB8AC3E}">
        <p14:creationId xmlns:p14="http://schemas.microsoft.com/office/powerpoint/2010/main" val="410038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06828FD-12C2-4BBB-B639-8314CCACDD68}" type="slidenum">
              <a:rPr lang="sv-SE" smtClean="0"/>
              <a:t>1</a:t>
            </a:fld>
            <a:endParaRPr lang="sv-SE" dirty="0"/>
          </a:p>
        </p:txBody>
      </p:sp>
    </p:spTree>
    <p:extLst>
      <p:ext uri="{BB962C8B-B14F-4D97-AF65-F5344CB8AC3E}">
        <p14:creationId xmlns:p14="http://schemas.microsoft.com/office/powerpoint/2010/main" val="58529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180181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96647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335979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95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88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1539371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4801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693687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149887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Att diskutera:</a:t>
            </a:r>
            <a:br>
              <a:rPr lang="sv-SE" sz="1200" b="1" dirty="0"/>
            </a:br>
            <a:r>
              <a:rPr kumimoji="0" lang="sv-SE" altLang="sv-SE" sz="1200" b="0" i="0" u="none" strike="noStrike" cap="none" normalizeH="0" baseline="0" dirty="0">
                <a:ln>
                  <a:noFill/>
                </a:ln>
                <a:solidFill>
                  <a:srgbClr val="000000"/>
                </a:solidFill>
                <a:effectLst/>
                <a:latin typeface="+mn-lt"/>
              </a:rPr>
              <a:t>- Vad ser du för tecken som bekräftar denna trend?</a:t>
            </a:r>
            <a:br>
              <a:rPr kumimoji="0" lang="sv-SE" altLang="sv-SE" sz="1200" b="0" i="0" u="none" strike="noStrike" cap="none" normalizeH="0" baseline="0" dirty="0">
                <a:ln>
                  <a:noFill/>
                </a:ln>
                <a:solidFill>
                  <a:srgbClr val="000000"/>
                </a:solidFill>
                <a:effectLst/>
                <a:latin typeface="+mn-lt"/>
              </a:rPr>
            </a:br>
            <a:r>
              <a:rPr kumimoji="0" lang="sv-SE" altLang="sv-SE" sz="1200" b="0" i="0" u="none" strike="noStrike" cap="none" normalizeH="0" baseline="0" dirty="0">
                <a:ln>
                  <a:noFill/>
                </a:ln>
                <a:solidFill>
                  <a:srgbClr val="000000"/>
                </a:solidFill>
                <a:effectLst/>
                <a:latin typeface="+mn-lt"/>
              </a:rPr>
              <a:t>- Vad är det mest intressanta med denna trend?</a:t>
            </a:r>
            <a:br>
              <a:rPr kumimoji="0" lang="sv-SE" altLang="sv-SE" sz="1200" b="0" i="0" u="none" strike="noStrike" cap="none" normalizeH="0" baseline="0" dirty="0">
                <a:ln>
                  <a:noFill/>
                </a:ln>
                <a:solidFill>
                  <a:srgbClr val="000000"/>
                </a:solidFill>
                <a:effectLst/>
                <a:latin typeface="+mn-lt"/>
              </a:rPr>
            </a:br>
            <a:r>
              <a:rPr kumimoji="0" lang="sv-SE" altLang="sv-SE" sz="1200" b="0" i="0" u="none" strike="noStrike" cap="none" normalizeH="0" baseline="0" dirty="0">
                <a:ln>
                  <a:noFill/>
                </a:ln>
                <a:solidFill>
                  <a:srgbClr val="000000"/>
                </a:solidFill>
                <a:effectLst/>
                <a:latin typeface="+mn-lt"/>
              </a:rPr>
              <a:t>- Vilka risker och möjligheter ser du med denna trend?</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40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prstClr val="black"/>
                </a:solidFill>
                <a:latin typeface="Arial"/>
                <a:hlinkClick r:id="rId3"/>
              </a:rPr>
              <a:t>https://skr.se/skr/demokratiledningstyrning/styrningledning/planeringuppfoljningstodmaterial/planeraplaneringsprocessen/omvarldsanalys10trender.14908.html</a:t>
            </a:r>
            <a:r>
              <a:rPr lang="sv-SE" dirty="0">
                <a:solidFill>
                  <a:prstClr val="black"/>
                </a:solidFill>
                <a:latin typeface="Arial"/>
              </a:rPr>
              <a:t>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5"/>
          </p:nvPr>
        </p:nvSpPr>
        <p:spPr/>
        <p:txBody>
          <a:bodyPr/>
          <a:lstStyle/>
          <a:p>
            <a:fld id="{B06828FD-12C2-4BBB-B639-8314CCACDD68}" type="slidenum">
              <a:rPr lang="sv-SE" smtClean="0"/>
              <a:t>11</a:t>
            </a:fld>
            <a:endParaRPr lang="sv-SE"/>
          </a:p>
        </p:txBody>
      </p:sp>
    </p:spTree>
    <p:extLst>
      <p:ext uri="{BB962C8B-B14F-4D97-AF65-F5344CB8AC3E}">
        <p14:creationId xmlns:p14="http://schemas.microsoft.com/office/powerpoint/2010/main" val="580920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84987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82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a:solidFill>
                  <a:srgbClr val="000000"/>
                </a:solidFill>
                <a:latin typeface="Whitney Book"/>
              </a:rPr>
              <a:t>I trend- och omvärldsanalyser beskrivs ofta så kallade megatrender, det vill säga övergripande globala drivkrafter. Vi ser att dessa drivkrafter får allt större påverkan på den lokala och regionala nivån. Vi ser också att rörelserna inom dessa områden går åt olika håll samtidigt, därför väljer SKR att beskriva dem som spänningsfält.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68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Ur SKRs Vägval för framtiden 5: ”En trend är en pågående och långsiktig förändring i samhället. De utgör tydliga eller ibland anade mönster i utvecklingen. Det här är tio viktiga trender som kan påverka din kommun eller region fram mot år 2035.”</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56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a:p>
            <a:pPr defTabSz="1011161">
              <a:spcAft>
                <a:spcPts val="1327"/>
              </a:spcAft>
              <a:defRPr/>
            </a:pP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635069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61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011161" rtl="0" eaLnBrk="1" fontAlgn="auto" latinLnBrk="0" hangingPunct="1">
              <a:lnSpc>
                <a:spcPct val="100000"/>
              </a:lnSpc>
              <a:spcBef>
                <a:spcPts val="0"/>
              </a:spcBef>
              <a:spcAft>
                <a:spcPts val="1327"/>
              </a:spcAft>
              <a:buClrTx/>
              <a:buSzTx/>
              <a:buFontTx/>
              <a:buNone/>
              <a:tabLst/>
              <a:defRPr/>
            </a:pPr>
            <a:r>
              <a:rPr lang="sv-SE" sz="1200" b="1"/>
              <a:t>Att diskutera:</a:t>
            </a:r>
            <a:br>
              <a:rPr lang="sv-SE" sz="1200" b="1"/>
            </a:br>
            <a:r>
              <a:rPr kumimoji="0" lang="sv-SE" altLang="sv-SE" sz="1200" b="0" i="0" u="none" strike="noStrike" cap="none" normalizeH="0" baseline="0">
                <a:ln>
                  <a:noFill/>
                </a:ln>
                <a:solidFill>
                  <a:srgbClr val="000000"/>
                </a:solidFill>
                <a:effectLst/>
                <a:latin typeface="+mn-lt"/>
              </a:rPr>
              <a:t>- Vad ser du för tecken som bekräftar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Vad är det mest intressanta med denna trend?</a:t>
            </a:r>
            <a:br>
              <a:rPr kumimoji="0" lang="sv-SE" altLang="sv-SE" sz="1200" b="0" i="0" u="none" strike="noStrike" cap="none" normalizeH="0" baseline="0">
                <a:ln>
                  <a:noFill/>
                </a:ln>
                <a:solidFill>
                  <a:srgbClr val="000000"/>
                </a:solidFill>
                <a:effectLst/>
                <a:latin typeface="+mn-lt"/>
              </a:rPr>
            </a:br>
            <a:r>
              <a:rPr kumimoji="0" lang="sv-SE" altLang="sv-SE" sz="1200" b="0" i="0" u="none" strike="noStrike" cap="none" normalizeH="0" baseline="0">
                <a:ln>
                  <a:noFill/>
                </a:ln>
                <a:solidFill>
                  <a:srgbClr val="000000"/>
                </a:solidFill>
                <a:effectLst/>
                <a:latin typeface="+mn-lt"/>
              </a:rPr>
              <a:t>- Vilka risker och möjligheter ser du med denna trend?</a:t>
            </a:r>
            <a:endParaRPr lang="sv-SE"/>
          </a:p>
        </p:txBody>
      </p:sp>
      <p:sp>
        <p:nvSpPr>
          <p:cNvPr id="5" name="Platshållare för datum 4">
            <a:extLst>
              <a:ext uri="{FF2B5EF4-FFF2-40B4-BE49-F238E27FC236}">
                <a16:creationId xmlns:a16="http://schemas.microsoft.com/office/drawing/2014/main" id="{86BC0E7B-1EE6-7134-BB90-393202DB7194}"/>
              </a:ext>
            </a:extLst>
          </p:cNvPr>
          <p:cNvSpPr>
            <a:spLocks noGrp="1"/>
          </p:cNvSpPr>
          <p:nvPr>
            <p:ph type="dt" idx="1"/>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2023-05-29</a:t>
            </a:r>
          </a:p>
        </p:txBody>
      </p:sp>
      <p:sp>
        <p:nvSpPr>
          <p:cNvPr id="6" name="Platshållare för sidhuvud 5">
            <a:extLst>
              <a:ext uri="{FF2B5EF4-FFF2-40B4-BE49-F238E27FC236}">
                <a16:creationId xmlns:a16="http://schemas.microsoft.com/office/drawing/2014/main" id="{48FDEF43-EA97-71C7-1EFA-504EFF6597F6}"/>
              </a:ext>
            </a:extLst>
          </p:cNvPr>
          <p:cNvSpPr>
            <a:spLocks noGrp="1"/>
          </p:cNvSpPr>
          <p:nvPr>
            <p:ph type="hdr" sz="quarter"/>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Calibri" panose="020F0502020204030204"/>
                <a:ea typeface="+mn-ea"/>
                <a:cs typeface="+mn-cs"/>
              </a:rPr>
              <a:t>Arbetsmaterial Vägval</a:t>
            </a:r>
          </a:p>
        </p:txBody>
      </p:sp>
    </p:spTree>
    <p:extLst>
      <p:ext uri="{BB962C8B-B14F-4D97-AF65-F5344CB8AC3E}">
        <p14:creationId xmlns:p14="http://schemas.microsoft.com/office/powerpoint/2010/main" val="226202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828FD-12C2-4BBB-B639-8314CCACDD6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97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dirty="0"/>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Tree>
    <p:extLst>
      <p:ext uri="{BB962C8B-B14F-4D97-AF65-F5344CB8AC3E}">
        <p14:creationId xmlns:p14="http://schemas.microsoft.com/office/powerpoint/2010/main" val="390504160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2" name="Rubrik 1"/>
          <p:cNvSpPr>
            <a:spLocks noGrp="1"/>
          </p:cNvSpPr>
          <p:nvPr>
            <p:ph type="title"/>
          </p:nvPr>
        </p:nvSpPr>
        <p:spPr>
          <a:xfrm>
            <a:off x="874715" y="549275"/>
            <a:ext cx="4735438" cy="1141413"/>
          </a:xfrm>
        </p:spPr>
        <p:txBody>
          <a:bodyPr/>
          <a:lstStyle/>
          <a:p>
            <a:r>
              <a:rPr lang="sv-SE" dirty="0"/>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Tree>
    <p:extLst>
      <p:ext uri="{BB962C8B-B14F-4D97-AF65-F5344CB8AC3E}">
        <p14:creationId xmlns:p14="http://schemas.microsoft.com/office/powerpoint/2010/main" val="3286588369"/>
      </p:ext>
    </p:extLst>
  </p:cSld>
  <p:clrMapOvr>
    <a:masterClrMapping/>
  </p:clrMapOvr>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dirty="0"/>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313362261"/>
      </p:ext>
    </p:extLst>
  </p:cSld>
  <p:clrMapOvr>
    <a:masterClrMapping/>
  </p:clrMapOvr>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och bild (färg)">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543527688"/>
      </p:ext>
    </p:extLst>
  </p:cSld>
  <p:clrMapOvr>
    <a:masterClrMapping/>
  </p:clrMapOvr>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 och text (färg)">
    <p:bg>
      <p:bgPr>
        <a:solidFill>
          <a:schemeClr val="accent1"/>
        </a:solidFill>
        <a:effectLst/>
      </p:bgPr>
    </p:b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dirty="0"/>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4415824"/>
      </p:ext>
    </p:extLst>
  </p:cSld>
  <p:clrMapOvr>
    <a:masterClrMapping/>
  </p:clrMapOvr>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dirty="0"/>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143621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r text (färg)">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303693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r text (bild)">
    <p:bg>
      <p:bgPr>
        <a:solidFill>
          <a:schemeClr val="bg2"/>
        </a:solidFill>
        <a:effectLst/>
      </p:bgPr>
    </p:bg>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dirty="0"/>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2023-10-06</a:t>
            </a:r>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946675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delare/ Kapitelsida (färg)">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dirty="0"/>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Tree>
    <p:extLst>
      <p:ext uri="{BB962C8B-B14F-4D97-AF65-F5344CB8AC3E}">
        <p14:creationId xmlns:p14="http://schemas.microsoft.com/office/powerpoint/2010/main" val="116586278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delare/ Kapitelsida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dirty="0"/>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Tree>
    <p:extLst>
      <p:ext uri="{BB962C8B-B14F-4D97-AF65-F5344CB8AC3E}">
        <p14:creationId xmlns:p14="http://schemas.microsoft.com/office/powerpoint/2010/main" val="180881915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63914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ild)">
    <p:bg>
      <p:bgRef idx="1001">
        <a:schemeClr val="bg1"/>
      </p:bgRef>
    </p:bg>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dirty="0"/>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276919885"/>
      </p:ext>
    </p:extLst>
  </p:cSld>
  <p:clrMapOvr>
    <a:overrideClrMapping bg1="lt1" tx1="dk1" bg2="lt2" tx2="dk2" accent1="accent1" accent2="accent2" accent3="accent3" accent4="accent4" accent5="accent5" accent6="accent6" hlink="hlink" folHlink="folHlink"/>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3" y="549276"/>
            <a:ext cx="9144000" cy="363772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0"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2678677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bild)">
    <p:bg>
      <p:bgRef idx="1001">
        <a:schemeClr val="bg1"/>
      </p:bgRef>
    </p:bg>
    <p:spTree>
      <p:nvGrpSpPr>
        <p:cNvPr id="1" name=""/>
        <p:cNvGrpSpPr/>
        <p:nvPr/>
      </p:nvGrpSpPr>
      <p:grpSpPr>
        <a:xfrm>
          <a:off x="0" y="0"/>
          <a:ext cx="0" cy="0"/>
          <a:chOff x="0" y="0"/>
          <a:chExt cx="0" cy="0"/>
        </a:xfrm>
      </p:grpSpPr>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874713" y="555736"/>
            <a:ext cx="9144000" cy="3631262"/>
          </a:xfrm>
        </p:spPr>
        <p:txBody>
          <a:bodyPr anchor="b">
            <a:normAutofit/>
          </a:bodyPr>
          <a:lstStyle>
            <a:lvl1pPr algn="l">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874713" y="4537625"/>
            <a:ext cx="9144000" cy="1086888"/>
          </a:xfrm>
        </p:spPr>
        <p:txBody>
          <a:bodyPr>
            <a:noAutofit/>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355896976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bild (bild, högerställd text)">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57455863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48645120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
        <p:nvSpPr>
          <p:cNvPr id="7" name="Platshållare för innehåll 2"/>
          <p:cNvSpPr>
            <a:spLocks noGrp="1"/>
          </p:cNvSpPr>
          <p:nvPr>
            <p:ph idx="13"/>
          </p:nvPr>
        </p:nvSpPr>
        <p:spPr>
          <a:xfrm>
            <a:off x="6299965" y="1881188"/>
            <a:ext cx="5017323"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29468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r>
              <a:rPr lang="sv-SE"/>
              <a:t>2023-05-29</a:t>
            </a:r>
          </a:p>
        </p:txBody>
      </p:sp>
      <p:sp>
        <p:nvSpPr>
          <p:cNvPr id="4" name="Platshållare för sidfot 3"/>
          <p:cNvSpPr>
            <a:spLocks noGrp="1"/>
          </p:cNvSpPr>
          <p:nvPr>
            <p:ph type="ftr" sz="quarter" idx="11"/>
          </p:nvPr>
        </p:nvSpPr>
        <p:spPr/>
        <p:txBody>
          <a:bodyPr/>
          <a:lstStyle/>
          <a:p>
            <a:r>
              <a:rPr lang="sv-SE"/>
              <a:t>Vägval för framtiden 5</a:t>
            </a:r>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9116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3320825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2023-05-29</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1317045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2023-05-29</a:t>
            </a:r>
          </a:p>
        </p:txBody>
      </p:sp>
      <p:sp>
        <p:nvSpPr>
          <p:cNvPr id="3" name="Platshållare för sidfot 2"/>
          <p:cNvSpPr>
            <a:spLocks noGrp="1"/>
          </p:cNvSpPr>
          <p:nvPr>
            <p:ph type="ftr" sz="quarter" idx="11"/>
          </p:nvPr>
        </p:nvSpPr>
        <p:spPr/>
        <p:txBody>
          <a:bodyPr/>
          <a:lstStyle/>
          <a:p>
            <a:r>
              <a:rPr lang="sv-SE"/>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273231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nnehåll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874713"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2023-05-29</a:t>
            </a:r>
          </a:p>
        </p:txBody>
      </p:sp>
      <p:sp>
        <p:nvSpPr>
          <p:cNvPr id="5" name="Platshållare för sidfot 4"/>
          <p:cNvSpPr>
            <a:spLocks noGrp="1"/>
          </p:cNvSpPr>
          <p:nvPr>
            <p:ph type="ftr" sz="quarter" idx="11"/>
          </p:nvPr>
        </p:nvSpPr>
        <p:spPr/>
        <p:txBody>
          <a:body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Tree>
    <p:extLst>
      <p:ext uri="{BB962C8B-B14F-4D97-AF65-F5344CB8AC3E}">
        <p14:creationId xmlns:p14="http://schemas.microsoft.com/office/powerpoint/2010/main" val="23298654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bild, högerställd text)">
    <p:bg>
      <p:bgRef idx="1001">
        <a:schemeClr val="bg1"/>
      </p:bgRef>
    </p:bg>
    <p:spTree>
      <p:nvGrpSpPr>
        <p:cNvPr id="1" name=""/>
        <p:cNvGrpSpPr/>
        <p:nvPr/>
      </p:nvGrpSpPr>
      <p:grpSpPr>
        <a:xfrm>
          <a:off x="0" y="0"/>
          <a:ext cx="0" cy="0"/>
          <a:chOff x="0" y="0"/>
          <a:chExt cx="0" cy="0"/>
        </a:xfrm>
      </p:grpSpPr>
      <p:sp>
        <p:nvSpPr>
          <p:cNvPr id="8" name="Platshållare för bild 7"/>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dirty="0"/>
              <a:t>Markera den grå bildplatshållaren och välj en bild från bildbanken</a:t>
            </a:r>
          </a:p>
        </p:txBody>
      </p:sp>
      <p:sp>
        <p:nvSpPr>
          <p:cNvPr id="9" name="Frihandsfigur: Form 8"/>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dirty="0"/>
              <a:t>Vägval för framtiden 5</a:t>
            </a:r>
          </a:p>
        </p:txBody>
      </p:sp>
      <p:sp>
        <p:nvSpPr>
          <p:cNvPr id="10" name="Rubrik 1"/>
          <p:cNvSpPr>
            <a:spLocks noGrp="1"/>
          </p:cNvSpPr>
          <p:nvPr>
            <p:ph type="ctrTitle"/>
          </p:nvPr>
        </p:nvSpPr>
        <p:spPr>
          <a:xfrm>
            <a:off x="2173287" y="549275"/>
            <a:ext cx="9144000" cy="2853944"/>
          </a:xfrm>
        </p:spPr>
        <p:txBody>
          <a:bodyPr anchor="b">
            <a:normAutofit/>
          </a:bodyPr>
          <a:lstStyle>
            <a:lvl1pPr algn="r">
              <a:defRPr sz="7400">
                <a:solidFill>
                  <a:schemeClr val="bg1"/>
                </a:solidFill>
              </a:defRPr>
            </a:lvl1pPr>
          </a:lstStyle>
          <a:p>
            <a:r>
              <a:rPr lang="sv-SE" dirty="0"/>
              <a:t>Klicka här för att ändra mall för rubrikformat</a:t>
            </a:r>
          </a:p>
        </p:txBody>
      </p:sp>
      <p:sp>
        <p:nvSpPr>
          <p:cNvPr id="11" name="Underrubrik 2"/>
          <p:cNvSpPr>
            <a:spLocks noGrp="1"/>
          </p:cNvSpPr>
          <p:nvPr>
            <p:ph type="subTitle" idx="1"/>
          </p:nvPr>
        </p:nvSpPr>
        <p:spPr>
          <a:xfrm>
            <a:off x="2173288" y="3692150"/>
            <a:ext cx="9144000" cy="1086888"/>
          </a:xfrm>
        </p:spPr>
        <p:txBody>
          <a:bodyPr>
            <a:noAutofit/>
          </a:bodyPr>
          <a:lstStyle>
            <a:lvl1pPr marL="0" indent="0" algn="r">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026724816"/>
      </p:ext>
    </p:extLst>
  </p:cSld>
  <p:clrMapOvr>
    <a:overrideClrMapping bg1="lt1" tx1="dk1" bg2="lt2" tx2="dk2" accent1="accent1" accent2="accent2" accent3="accent3" accent4="accent4" accent5="accent5" accent6="accent6" hlink="hlink" folHlink="folHlink"/>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innehåll">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p>
            <a:r>
              <a:rPr lang="sv-SE"/>
              <a:t>Klicka här för att ändra mall för rubrikformat</a:t>
            </a:r>
          </a:p>
        </p:txBody>
      </p:sp>
      <p:sp>
        <p:nvSpPr>
          <p:cNvPr id="3" name="Platshållare för innehåll 2"/>
          <p:cNvSpPr>
            <a:spLocks noGrp="1"/>
          </p:cNvSpPr>
          <p:nvPr>
            <p:ph idx="1"/>
          </p:nvPr>
        </p:nvSpPr>
        <p:spPr>
          <a:xfrm>
            <a:off x="6581847" y="1881188"/>
            <a:ext cx="4735439" cy="37427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a:p>
        </p:txBody>
      </p:sp>
    </p:spTree>
    <p:extLst>
      <p:ext uri="{BB962C8B-B14F-4D97-AF65-F5344CB8AC3E}">
        <p14:creationId xmlns:p14="http://schemas.microsoft.com/office/powerpoint/2010/main" val="58645392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och bild (färg)">
    <p:bg>
      <p:bgPr>
        <a:solidFill>
          <a:schemeClr val="accent1"/>
        </a:solidFill>
        <a:effectLst/>
      </p:bgPr>
    </p:bg>
    <p:spTree>
      <p:nvGrpSpPr>
        <p:cNvPr id="1" name=""/>
        <p:cNvGrpSpPr/>
        <p:nvPr/>
      </p:nvGrpSpPr>
      <p:grpSpPr>
        <a:xfrm>
          <a:off x="0" y="0"/>
          <a:ext cx="0" cy="0"/>
          <a:chOff x="0" y="0"/>
          <a:chExt cx="0" cy="0"/>
        </a:xfrm>
      </p:grpSpPr>
      <p:sp>
        <p:nvSpPr>
          <p:cNvPr id="3" name="Rektangel 2"/>
          <p:cNvSpPr/>
          <p:nvPr userDrawn="1"/>
        </p:nvSpPr>
        <p:spPr>
          <a:xfrm>
            <a:off x="6094632"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6097588" y="0"/>
            <a:ext cx="6094412" cy="6858000"/>
          </a:xfrm>
          <a:custGeom>
            <a:avLst/>
            <a:gdLst>
              <a:gd name="connsiteX0" fmla="*/ 3523391 w 6094412"/>
              <a:gd name="connsiteY0" fmla="*/ 6377619 h 6858000"/>
              <a:gd name="connsiteX1" fmla="*/ 3523391 w 6094412"/>
              <a:gd name="connsiteY1" fmla="*/ 6378047 h 6858000"/>
              <a:gd name="connsiteX2" fmla="*/ 3525803 w 6094412"/>
              <a:gd name="connsiteY2" fmla="*/ 6381613 h 6858000"/>
              <a:gd name="connsiteX3" fmla="*/ 3576897 w 6094412"/>
              <a:gd name="connsiteY3" fmla="*/ 6401260 h 6858000"/>
              <a:gd name="connsiteX4" fmla="*/ 3584556 w 6094412"/>
              <a:gd name="connsiteY4" fmla="*/ 6400226 h 6858000"/>
              <a:gd name="connsiteX5" fmla="*/ 3571826 w 6094412"/>
              <a:gd name="connsiteY5" fmla="*/ 6394307 h 6858000"/>
              <a:gd name="connsiteX6" fmla="*/ 3527363 w 6094412"/>
              <a:gd name="connsiteY6" fmla="*/ 6379117 h 6858000"/>
              <a:gd name="connsiteX7" fmla="*/ 3524065 w 6094412"/>
              <a:gd name="connsiteY7" fmla="*/ 6377619 h 6858000"/>
              <a:gd name="connsiteX8" fmla="*/ 3523391 w 6094412"/>
              <a:gd name="connsiteY8" fmla="*/ 6377619 h 6858000"/>
              <a:gd name="connsiteX9" fmla="*/ 3461943 w 6094412"/>
              <a:gd name="connsiteY9" fmla="*/ 6329839 h 6858000"/>
              <a:gd name="connsiteX10" fmla="*/ 3461234 w 6094412"/>
              <a:gd name="connsiteY10" fmla="*/ 6330445 h 6858000"/>
              <a:gd name="connsiteX11" fmla="*/ 3460242 w 6094412"/>
              <a:gd name="connsiteY11" fmla="*/ 6333084 h 6858000"/>
              <a:gd name="connsiteX12" fmla="*/ 3457157 w 6094412"/>
              <a:gd name="connsiteY12" fmla="*/ 6357188 h 6858000"/>
              <a:gd name="connsiteX13" fmla="*/ 3457937 w 6094412"/>
              <a:gd name="connsiteY13" fmla="*/ 6369704 h 6858000"/>
              <a:gd name="connsiteX14" fmla="*/ 3468220 w 6094412"/>
              <a:gd name="connsiteY14" fmla="*/ 6405967 h 6858000"/>
              <a:gd name="connsiteX15" fmla="*/ 3468361 w 6094412"/>
              <a:gd name="connsiteY15" fmla="*/ 6405931 h 6858000"/>
              <a:gd name="connsiteX16" fmla="*/ 3475453 w 6094412"/>
              <a:gd name="connsiteY16" fmla="*/ 6393701 h 6858000"/>
              <a:gd name="connsiteX17" fmla="*/ 3466163 w 6094412"/>
              <a:gd name="connsiteY17" fmla="*/ 6371130 h 6858000"/>
              <a:gd name="connsiteX18" fmla="*/ 3462227 w 6094412"/>
              <a:gd name="connsiteY18" fmla="*/ 6347739 h 6858000"/>
              <a:gd name="connsiteX19" fmla="*/ 3462652 w 6094412"/>
              <a:gd name="connsiteY19" fmla="*/ 6347489 h 6858000"/>
              <a:gd name="connsiteX20" fmla="*/ 3468680 w 6094412"/>
              <a:gd name="connsiteY20" fmla="*/ 6368491 h 6858000"/>
              <a:gd name="connsiteX21" fmla="*/ 3485700 w 6094412"/>
              <a:gd name="connsiteY21" fmla="*/ 6398728 h 6858000"/>
              <a:gd name="connsiteX22" fmla="*/ 3557147 w 6094412"/>
              <a:gd name="connsiteY22" fmla="*/ 6437951 h 6858000"/>
              <a:gd name="connsiteX23" fmla="*/ 3588208 w 6094412"/>
              <a:gd name="connsiteY23" fmla="*/ 6459024 h 6858000"/>
              <a:gd name="connsiteX24" fmla="*/ 3619269 w 6094412"/>
              <a:gd name="connsiteY24" fmla="*/ 6437951 h 6858000"/>
              <a:gd name="connsiteX25" fmla="*/ 3690681 w 6094412"/>
              <a:gd name="connsiteY25" fmla="*/ 6398728 h 6858000"/>
              <a:gd name="connsiteX26" fmla="*/ 3707700 w 6094412"/>
              <a:gd name="connsiteY26" fmla="*/ 6368491 h 6858000"/>
              <a:gd name="connsiteX27" fmla="*/ 3713692 w 6094412"/>
              <a:gd name="connsiteY27" fmla="*/ 6347489 h 6858000"/>
              <a:gd name="connsiteX28" fmla="*/ 3714153 w 6094412"/>
              <a:gd name="connsiteY28" fmla="*/ 6347739 h 6858000"/>
              <a:gd name="connsiteX29" fmla="*/ 3709083 w 6094412"/>
              <a:gd name="connsiteY29" fmla="*/ 6371522 h 6858000"/>
              <a:gd name="connsiteX30" fmla="*/ 3701034 w 6094412"/>
              <a:gd name="connsiteY30" fmla="*/ 6393487 h 6858000"/>
              <a:gd name="connsiteX31" fmla="*/ 3708409 w 6094412"/>
              <a:gd name="connsiteY31" fmla="*/ 6405931 h 6858000"/>
              <a:gd name="connsiteX32" fmla="*/ 3708976 w 6094412"/>
              <a:gd name="connsiteY32" fmla="*/ 6404861 h 6858000"/>
              <a:gd name="connsiteX33" fmla="*/ 3711955 w 6094412"/>
              <a:gd name="connsiteY33" fmla="*/ 6398229 h 6858000"/>
              <a:gd name="connsiteX34" fmla="*/ 3718692 w 6094412"/>
              <a:gd name="connsiteY34" fmla="*/ 6369704 h 6858000"/>
              <a:gd name="connsiteX35" fmla="*/ 3719472 w 6094412"/>
              <a:gd name="connsiteY35" fmla="*/ 6357188 h 6858000"/>
              <a:gd name="connsiteX36" fmla="*/ 3716422 w 6094412"/>
              <a:gd name="connsiteY36" fmla="*/ 6333084 h 6858000"/>
              <a:gd name="connsiteX37" fmla="*/ 3715394 w 6094412"/>
              <a:gd name="connsiteY37" fmla="*/ 6330445 h 6858000"/>
              <a:gd name="connsiteX38" fmla="*/ 3714685 w 6094412"/>
              <a:gd name="connsiteY38" fmla="*/ 6329839 h 6858000"/>
              <a:gd name="connsiteX39" fmla="*/ 3714047 w 6094412"/>
              <a:gd name="connsiteY39" fmla="*/ 6330231 h 6858000"/>
              <a:gd name="connsiteX40" fmla="*/ 3713019 w 6094412"/>
              <a:gd name="connsiteY40" fmla="*/ 6331836 h 6858000"/>
              <a:gd name="connsiteX41" fmla="*/ 3697346 w 6094412"/>
              <a:gd name="connsiteY41" fmla="*/ 6358721 h 6858000"/>
              <a:gd name="connsiteX42" fmla="*/ 3673696 w 6094412"/>
              <a:gd name="connsiteY42" fmla="*/ 6378974 h 6858000"/>
              <a:gd name="connsiteX43" fmla="*/ 3691709 w 6094412"/>
              <a:gd name="connsiteY43" fmla="*/ 6385321 h 6858000"/>
              <a:gd name="connsiteX44" fmla="*/ 3670718 w 6094412"/>
              <a:gd name="connsiteY44" fmla="*/ 6402294 h 6858000"/>
              <a:gd name="connsiteX45" fmla="*/ 3640331 w 6094412"/>
              <a:gd name="connsiteY45" fmla="*/ 6410638 h 6858000"/>
              <a:gd name="connsiteX46" fmla="*/ 3621502 w 6094412"/>
              <a:gd name="connsiteY46" fmla="*/ 6408320 h 6858000"/>
              <a:gd name="connsiteX47" fmla="*/ 3613560 w 6094412"/>
              <a:gd name="connsiteY47" fmla="*/ 6403827 h 6858000"/>
              <a:gd name="connsiteX48" fmla="*/ 3589484 w 6094412"/>
              <a:gd name="connsiteY48" fmla="*/ 6402365 h 6858000"/>
              <a:gd name="connsiteX49" fmla="*/ 3562714 w 6094412"/>
              <a:gd name="connsiteY49" fmla="*/ 6403792 h 6858000"/>
              <a:gd name="connsiteX50" fmla="*/ 3554913 w 6094412"/>
              <a:gd name="connsiteY50" fmla="*/ 6408320 h 6858000"/>
              <a:gd name="connsiteX51" fmla="*/ 3536085 w 6094412"/>
              <a:gd name="connsiteY51" fmla="*/ 6410638 h 6858000"/>
              <a:gd name="connsiteX52" fmla="*/ 3505698 w 6094412"/>
              <a:gd name="connsiteY52" fmla="*/ 6402294 h 6858000"/>
              <a:gd name="connsiteX53" fmla="*/ 3484672 w 6094412"/>
              <a:gd name="connsiteY53" fmla="*/ 6385321 h 6858000"/>
              <a:gd name="connsiteX54" fmla="*/ 3502932 w 6094412"/>
              <a:gd name="connsiteY54" fmla="*/ 6378974 h 6858000"/>
              <a:gd name="connsiteX55" fmla="*/ 3479282 w 6094412"/>
              <a:gd name="connsiteY55" fmla="*/ 6358721 h 6858000"/>
              <a:gd name="connsiteX56" fmla="*/ 3463645 w 6094412"/>
              <a:gd name="connsiteY56" fmla="*/ 6331836 h 6858000"/>
              <a:gd name="connsiteX57" fmla="*/ 3462546 w 6094412"/>
              <a:gd name="connsiteY57" fmla="*/ 6330231 h 6858000"/>
              <a:gd name="connsiteX58" fmla="*/ 3461943 w 6094412"/>
              <a:gd name="connsiteY58" fmla="*/ 6329839 h 6858000"/>
              <a:gd name="connsiteX59" fmla="*/ 3662456 w 6094412"/>
              <a:gd name="connsiteY59" fmla="*/ 6298247 h 6858000"/>
              <a:gd name="connsiteX60" fmla="*/ 3662456 w 6094412"/>
              <a:gd name="connsiteY60" fmla="*/ 6298710 h 6858000"/>
              <a:gd name="connsiteX61" fmla="*/ 3664158 w 6094412"/>
              <a:gd name="connsiteY61" fmla="*/ 6299994 h 6858000"/>
              <a:gd name="connsiteX62" fmla="*/ 3664832 w 6094412"/>
              <a:gd name="connsiteY62" fmla="*/ 6302775 h 6858000"/>
              <a:gd name="connsiteX63" fmla="*/ 3664832 w 6094412"/>
              <a:gd name="connsiteY63" fmla="*/ 6344315 h 6858000"/>
              <a:gd name="connsiteX64" fmla="*/ 3663520 w 6094412"/>
              <a:gd name="connsiteY64" fmla="*/ 6351447 h 6858000"/>
              <a:gd name="connsiteX65" fmla="*/ 3660612 w 6094412"/>
              <a:gd name="connsiteY65" fmla="*/ 6353693 h 6858000"/>
              <a:gd name="connsiteX66" fmla="*/ 3660612 w 6094412"/>
              <a:gd name="connsiteY66" fmla="*/ 6354371 h 6858000"/>
              <a:gd name="connsiteX67" fmla="*/ 3680256 w 6094412"/>
              <a:gd name="connsiteY67" fmla="*/ 6354371 h 6858000"/>
              <a:gd name="connsiteX68" fmla="*/ 3680256 w 6094412"/>
              <a:gd name="connsiteY68" fmla="*/ 6353693 h 6858000"/>
              <a:gd name="connsiteX69" fmla="*/ 3677384 w 6094412"/>
              <a:gd name="connsiteY69" fmla="*/ 6351447 h 6858000"/>
              <a:gd name="connsiteX70" fmla="*/ 3676072 w 6094412"/>
              <a:gd name="connsiteY70" fmla="*/ 6344315 h 6858000"/>
              <a:gd name="connsiteX71" fmla="*/ 3676072 w 6094412"/>
              <a:gd name="connsiteY71" fmla="*/ 6302775 h 6858000"/>
              <a:gd name="connsiteX72" fmla="*/ 3676745 w 6094412"/>
              <a:gd name="connsiteY72" fmla="*/ 6299994 h 6858000"/>
              <a:gd name="connsiteX73" fmla="*/ 3676852 w 6094412"/>
              <a:gd name="connsiteY73" fmla="*/ 6299994 h 6858000"/>
              <a:gd name="connsiteX74" fmla="*/ 3678554 w 6094412"/>
              <a:gd name="connsiteY74" fmla="*/ 6298710 h 6858000"/>
              <a:gd name="connsiteX75" fmla="*/ 3678554 w 6094412"/>
              <a:gd name="connsiteY75" fmla="*/ 6298247 h 6858000"/>
              <a:gd name="connsiteX76" fmla="*/ 3523072 w 6094412"/>
              <a:gd name="connsiteY76" fmla="*/ 6297926 h 6858000"/>
              <a:gd name="connsiteX77" fmla="*/ 3523072 w 6094412"/>
              <a:gd name="connsiteY77" fmla="*/ 6298924 h 6858000"/>
              <a:gd name="connsiteX78" fmla="*/ 3523569 w 6094412"/>
              <a:gd name="connsiteY78" fmla="*/ 6300279 h 6858000"/>
              <a:gd name="connsiteX79" fmla="*/ 3522753 w 6094412"/>
              <a:gd name="connsiteY79" fmla="*/ 6302383 h 6858000"/>
              <a:gd name="connsiteX80" fmla="*/ 3512861 w 6094412"/>
              <a:gd name="connsiteY80" fmla="*/ 6316040 h 6858000"/>
              <a:gd name="connsiteX81" fmla="*/ 3512187 w 6094412"/>
              <a:gd name="connsiteY81" fmla="*/ 6316360 h 6858000"/>
              <a:gd name="connsiteX82" fmla="*/ 3511620 w 6094412"/>
              <a:gd name="connsiteY82" fmla="*/ 6315968 h 6858000"/>
              <a:gd name="connsiteX83" fmla="*/ 3504315 w 6094412"/>
              <a:gd name="connsiteY83" fmla="*/ 6302098 h 6858000"/>
              <a:gd name="connsiteX84" fmla="*/ 3503890 w 6094412"/>
              <a:gd name="connsiteY84" fmla="*/ 6300386 h 6858000"/>
              <a:gd name="connsiteX85" fmla="*/ 3504563 w 6094412"/>
              <a:gd name="connsiteY85" fmla="*/ 6298853 h 6858000"/>
              <a:gd name="connsiteX86" fmla="*/ 3504563 w 6094412"/>
              <a:gd name="connsiteY86" fmla="*/ 6297962 h 6858000"/>
              <a:gd name="connsiteX87" fmla="*/ 3485558 w 6094412"/>
              <a:gd name="connsiteY87" fmla="*/ 6297962 h 6858000"/>
              <a:gd name="connsiteX88" fmla="*/ 3485558 w 6094412"/>
              <a:gd name="connsiteY88" fmla="*/ 6298532 h 6858000"/>
              <a:gd name="connsiteX89" fmla="*/ 3489423 w 6094412"/>
              <a:gd name="connsiteY89" fmla="*/ 6301242 h 6858000"/>
              <a:gd name="connsiteX90" fmla="*/ 3503429 w 6094412"/>
              <a:gd name="connsiteY90" fmla="*/ 6327664 h 6858000"/>
              <a:gd name="connsiteX91" fmla="*/ 3503429 w 6094412"/>
              <a:gd name="connsiteY91" fmla="*/ 6328448 h 6858000"/>
              <a:gd name="connsiteX92" fmla="*/ 3486870 w 6094412"/>
              <a:gd name="connsiteY92" fmla="*/ 6350484 h 6858000"/>
              <a:gd name="connsiteX93" fmla="*/ 3485771 w 6094412"/>
              <a:gd name="connsiteY93" fmla="*/ 6351875 h 6858000"/>
              <a:gd name="connsiteX94" fmla="*/ 3482970 w 6094412"/>
              <a:gd name="connsiteY94" fmla="*/ 6353515 h 6858000"/>
              <a:gd name="connsiteX95" fmla="*/ 3482970 w 6094412"/>
              <a:gd name="connsiteY95" fmla="*/ 6354157 h 6858000"/>
              <a:gd name="connsiteX96" fmla="*/ 3497153 w 6094412"/>
              <a:gd name="connsiteY96" fmla="*/ 6354157 h 6858000"/>
              <a:gd name="connsiteX97" fmla="*/ 3496904 w 6094412"/>
              <a:gd name="connsiteY97" fmla="*/ 6353480 h 6858000"/>
              <a:gd name="connsiteX98" fmla="*/ 3496337 w 6094412"/>
              <a:gd name="connsiteY98" fmla="*/ 6352873 h 6858000"/>
              <a:gd name="connsiteX99" fmla="*/ 3496018 w 6094412"/>
              <a:gd name="connsiteY99" fmla="*/ 6351304 h 6858000"/>
              <a:gd name="connsiteX100" fmla="*/ 3497153 w 6094412"/>
              <a:gd name="connsiteY100" fmla="*/ 6347739 h 6858000"/>
              <a:gd name="connsiteX101" fmla="*/ 3506017 w 6094412"/>
              <a:gd name="connsiteY101" fmla="*/ 6335508 h 6858000"/>
              <a:gd name="connsiteX102" fmla="*/ 3506726 w 6094412"/>
              <a:gd name="connsiteY102" fmla="*/ 6335187 h 6858000"/>
              <a:gd name="connsiteX103" fmla="*/ 3507329 w 6094412"/>
              <a:gd name="connsiteY103" fmla="*/ 6335616 h 6858000"/>
              <a:gd name="connsiteX104" fmla="*/ 3514421 w 6094412"/>
              <a:gd name="connsiteY104" fmla="*/ 6350306 h 6858000"/>
              <a:gd name="connsiteX105" fmla="*/ 3514705 w 6094412"/>
              <a:gd name="connsiteY105" fmla="*/ 6351519 h 6858000"/>
              <a:gd name="connsiteX106" fmla="*/ 3514066 w 6094412"/>
              <a:gd name="connsiteY106" fmla="*/ 6353016 h 6858000"/>
              <a:gd name="connsiteX107" fmla="*/ 3513357 w 6094412"/>
              <a:gd name="connsiteY107" fmla="*/ 6353444 h 6858000"/>
              <a:gd name="connsiteX108" fmla="*/ 3513357 w 6094412"/>
              <a:gd name="connsiteY108" fmla="*/ 6354157 h 6858000"/>
              <a:gd name="connsiteX109" fmla="*/ 3534631 w 6094412"/>
              <a:gd name="connsiteY109" fmla="*/ 6354157 h 6858000"/>
              <a:gd name="connsiteX110" fmla="*/ 3534631 w 6094412"/>
              <a:gd name="connsiteY110" fmla="*/ 6353480 h 6858000"/>
              <a:gd name="connsiteX111" fmla="*/ 3532610 w 6094412"/>
              <a:gd name="connsiteY111" fmla="*/ 6352624 h 6858000"/>
              <a:gd name="connsiteX112" fmla="*/ 3529809 w 6094412"/>
              <a:gd name="connsiteY112" fmla="*/ 6349878 h 6858000"/>
              <a:gd name="connsiteX113" fmla="*/ 3515804 w 6094412"/>
              <a:gd name="connsiteY113" fmla="*/ 6323920 h 6858000"/>
              <a:gd name="connsiteX114" fmla="*/ 3515804 w 6094412"/>
              <a:gd name="connsiteY114" fmla="*/ 6323135 h 6858000"/>
              <a:gd name="connsiteX115" fmla="*/ 3529419 w 6094412"/>
              <a:gd name="connsiteY115" fmla="*/ 6303881 h 6858000"/>
              <a:gd name="connsiteX116" fmla="*/ 3532433 w 6094412"/>
              <a:gd name="connsiteY116" fmla="*/ 6299709 h 6858000"/>
              <a:gd name="connsiteX117" fmla="*/ 3533532 w 6094412"/>
              <a:gd name="connsiteY117" fmla="*/ 6298746 h 6858000"/>
              <a:gd name="connsiteX118" fmla="*/ 3534100 w 6094412"/>
              <a:gd name="connsiteY118" fmla="*/ 6298568 h 6858000"/>
              <a:gd name="connsiteX119" fmla="*/ 3534100 w 6094412"/>
              <a:gd name="connsiteY119" fmla="*/ 6297926 h 6858000"/>
              <a:gd name="connsiteX120" fmla="*/ 4092521 w 6094412"/>
              <a:gd name="connsiteY120" fmla="*/ 6283485 h 6858000"/>
              <a:gd name="connsiteX121" fmla="*/ 4146381 w 6094412"/>
              <a:gd name="connsiteY121" fmla="*/ 6356154 h 6858000"/>
              <a:gd name="connsiteX122" fmla="*/ 4092699 w 6094412"/>
              <a:gd name="connsiteY122" fmla="*/ 6429893 h 6858000"/>
              <a:gd name="connsiteX123" fmla="*/ 4092770 w 6094412"/>
              <a:gd name="connsiteY123" fmla="*/ 6429857 h 6858000"/>
              <a:gd name="connsiteX124" fmla="*/ 4038377 w 6094412"/>
              <a:gd name="connsiteY124" fmla="*/ 6356154 h 6858000"/>
              <a:gd name="connsiteX125" fmla="*/ 4092521 w 6094412"/>
              <a:gd name="connsiteY125" fmla="*/ 6283485 h 6858000"/>
              <a:gd name="connsiteX126" fmla="*/ 3589165 w 6094412"/>
              <a:gd name="connsiteY126" fmla="*/ 6274998 h 6858000"/>
              <a:gd name="connsiteX127" fmla="*/ 3576294 w 6094412"/>
              <a:gd name="connsiteY127" fmla="*/ 6285874 h 6858000"/>
              <a:gd name="connsiteX128" fmla="*/ 3576294 w 6094412"/>
              <a:gd name="connsiteY128" fmla="*/ 6373768 h 6858000"/>
              <a:gd name="connsiteX129" fmla="*/ 3589059 w 6094412"/>
              <a:gd name="connsiteY129" fmla="*/ 6385143 h 6858000"/>
              <a:gd name="connsiteX130" fmla="*/ 3599696 w 6094412"/>
              <a:gd name="connsiteY130" fmla="*/ 6375337 h 6858000"/>
              <a:gd name="connsiteX131" fmla="*/ 3599696 w 6094412"/>
              <a:gd name="connsiteY131" fmla="*/ 6283699 h 6858000"/>
              <a:gd name="connsiteX132" fmla="*/ 3600086 w 6094412"/>
              <a:gd name="connsiteY132" fmla="*/ 6283699 h 6858000"/>
              <a:gd name="connsiteX133" fmla="*/ 3589165 w 6094412"/>
              <a:gd name="connsiteY133" fmla="*/ 6274998 h 6858000"/>
              <a:gd name="connsiteX134" fmla="*/ 4850285 w 6094412"/>
              <a:gd name="connsiteY134" fmla="*/ 6271682 h 6858000"/>
              <a:gd name="connsiteX135" fmla="*/ 4850285 w 6094412"/>
              <a:gd name="connsiteY135" fmla="*/ 6283271 h 6858000"/>
              <a:gd name="connsiteX136" fmla="*/ 4873758 w 6094412"/>
              <a:gd name="connsiteY136" fmla="*/ 6317929 h 6858000"/>
              <a:gd name="connsiteX137" fmla="*/ 4873758 w 6094412"/>
              <a:gd name="connsiteY137" fmla="*/ 6404718 h 6858000"/>
              <a:gd name="connsiteX138" fmla="*/ 4850037 w 6094412"/>
              <a:gd name="connsiteY138" fmla="*/ 6430142 h 6858000"/>
              <a:gd name="connsiteX139" fmla="*/ 4850037 w 6094412"/>
              <a:gd name="connsiteY139" fmla="*/ 6441695 h 6858000"/>
              <a:gd name="connsiteX140" fmla="*/ 4912832 w 6094412"/>
              <a:gd name="connsiteY140" fmla="*/ 6441695 h 6858000"/>
              <a:gd name="connsiteX141" fmla="*/ 4912832 w 6094412"/>
              <a:gd name="connsiteY141" fmla="*/ 6430142 h 6858000"/>
              <a:gd name="connsiteX142" fmla="*/ 4887551 w 6094412"/>
              <a:gd name="connsiteY142" fmla="*/ 6404718 h 6858000"/>
              <a:gd name="connsiteX143" fmla="*/ 4887551 w 6094412"/>
              <a:gd name="connsiteY143" fmla="*/ 6310976 h 6858000"/>
              <a:gd name="connsiteX144" fmla="*/ 4998001 w 6094412"/>
              <a:gd name="connsiteY144" fmla="*/ 6443299 h 6858000"/>
              <a:gd name="connsiteX145" fmla="*/ 5009490 w 6094412"/>
              <a:gd name="connsiteY145" fmla="*/ 6443299 h 6858000"/>
              <a:gd name="connsiteX146" fmla="*/ 5009490 w 6094412"/>
              <a:gd name="connsiteY146" fmla="*/ 6308409 h 6858000"/>
              <a:gd name="connsiteX147" fmla="*/ 5034523 w 6094412"/>
              <a:gd name="connsiteY147" fmla="*/ 6283271 h 6858000"/>
              <a:gd name="connsiteX148" fmla="*/ 5034523 w 6094412"/>
              <a:gd name="connsiteY148" fmla="*/ 6271682 h 6858000"/>
              <a:gd name="connsiteX149" fmla="*/ 4971443 w 6094412"/>
              <a:gd name="connsiteY149" fmla="*/ 6271682 h 6858000"/>
              <a:gd name="connsiteX150" fmla="*/ 4971443 w 6094412"/>
              <a:gd name="connsiteY150" fmla="*/ 6283271 h 6858000"/>
              <a:gd name="connsiteX151" fmla="*/ 4995697 w 6094412"/>
              <a:gd name="connsiteY151" fmla="*/ 6308409 h 6858000"/>
              <a:gd name="connsiteX152" fmla="*/ 4995697 w 6094412"/>
              <a:gd name="connsiteY152" fmla="*/ 6385963 h 6858000"/>
              <a:gd name="connsiteX153" fmla="*/ 4899429 w 6094412"/>
              <a:gd name="connsiteY153" fmla="*/ 6271682 h 6858000"/>
              <a:gd name="connsiteX154" fmla="*/ 4424475 w 6094412"/>
              <a:gd name="connsiteY154" fmla="*/ 6271682 h 6858000"/>
              <a:gd name="connsiteX155" fmla="*/ 4424475 w 6094412"/>
              <a:gd name="connsiteY155" fmla="*/ 6283271 h 6858000"/>
              <a:gd name="connsiteX156" fmla="*/ 4448728 w 6094412"/>
              <a:gd name="connsiteY156" fmla="*/ 6308409 h 6858000"/>
              <a:gd name="connsiteX157" fmla="*/ 4448728 w 6094412"/>
              <a:gd name="connsiteY157" fmla="*/ 6404683 h 6858000"/>
              <a:gd name="connsiteX158" fmla="*/ 4424475 w 6094412"/>
              <a:gd name="connsiteY158" fmla="*/ 6430106 h 6858000"/>
              <a:gd name="connsiteX159" fmla="*/ 4424475 w 6094412"/>
              <a:gd name="connsiteY159" fmla="*/ 6441659 h 6858000"/>
              <a:gd name="connsiteX160" fmla="*/ 4487022 w 6094412"/>
              <a:gd name="connsiteY160" fmla="*/ 6441659 h 6858000"/>
              <a:gd name="connsiteX161" fmla="*/ 4487022 w 6094412"/>
              <a:gd name="connsiteY161" fmla="*/ 6430106 h 6858000"/>
              <a:gd name="connsiteX162" fmla="*/ 4462521 w 6094412"/>
              <a:gd name="connsiteY162" fmla="*/ 6404683 h 6858000"/>
              <a:gd name="connsiteX163" fmla="*/ 4462521 w 6094412"/>
              <a:gd name="connsiteY163" fmla="*/ 6303559 h 6858000"/>
              <a:gd name="connsiteX164" fmla="*/ 4527124 w 6094412"/>
              <a:gd name="connsiteY164" fmla="*/ 6441695 h 6858000"/>
              <a:gd name="connsiteX165" fmla="*/ 4534712 w 6094412"/>
              <a:gd name="connsiteY165" fmla="*/ 6441695 h 6858000"/>
              <a:gd name="connsiteX166" fmla="*/ 4598536 w 6094412"/>
              <a:gd name="connsiteY166" fmla="*/ 6303559 h 6858000"/>
              <a:gd name="connsiteX167" fmla="*/ 4598536 w 6094412"/>
              <a:gd name="connsiteY167" fmla="*/ 6410102 h 6858000"/>
              <a:gd name="connsiteX168" fmla="*/ 4574283 w 6094412"/>
              <a:gd name="connsiteY168" fmla="*/ 6430142 h 6858000"/>
              <a:gd name="connsiteX169" fmla="*/ 4574283 w 6094412"/>
              <a:gd name="connsiteY169" fmla="*/ 6441695 h 6858000"/>
              <a:gd name="connsiteX170" fmla="*/ 4659062 w 6094412"/>
              <a:gd name="connsiteY170" fmla="*/ 6441695 h 6858000"/>
              <a:gd name="connsiteX171" fmla="*/ 4659062 w 6094412"/>
              <a:gd name="connsiteY171" fmla="*/ 6430142 h 6858000"/>
              <a:gd name="connsiteX172" fmla="*/ 4634242 w 6094412"/>
              <a:gd name="connsiteY172" fmla="*/ 6410102 h 6858000"/>
              <a:gd name="connsiteX173" fmla="*/ 4634242 w 6094412"/>
              <a:gd name="connsiteY173" fmla="*/ 6303132 h 6858000"/>
              <a:gd name="connsiteX174" fmla="*/ 4658849 w 6094412"/>
              <a:gd name="connsiteY174" fmla="*/ 6283128 h 6858000"/>
              <a:gd name="connsiteX175" fmla="*/ 4683209 w 6094412"/>
              <a:gd name="connsiteY175" fmla="*/ 6303132 h 6858000"/>
              <a:gd name="connsiteX176" fmla="*/ 4683457 w 6094412"/>
              <a:gd name="connsiteY176" fmla="*/ 6374018 h 6858000"/>
              <a:gd name="connsiteX177" fmla="*/ 4690371 w 6094412"/>
              <a:gd name="connsiteY177" fmla="*/ 6413062 h 6858000"/>
              <a:gd name="connsiteX178" fmla="*/ 4753166 w 6094412"/>
              <a:gd name="connsiteY178" fmla="*/ 6444619 h 6858000"/>
              <a:gd name="connsiteX179" fmla="*/ 4812416 w 6094412"/>
              <a:gd name="connsiteY179" fmla="*/ 6414595 h 6858000"/>
              <a:gd name="connsiteX180" fmla="*/ 4819827 w 6094412"/>
              <a:gd name="connsiteY180" fmla="*/ 6370916 h 6858000"/>
              <a:gd name="connsiteX181" fmla="*/ 4819827 w 6094412"/>
              <a:gd name="connsiteY181" fmla="*/ 6308409 h 6858000"/>
              <a:gd name="connsiteX182" fmla="*/ 4843300 w 6094412"/>
              <a:gd name="connsiteY182" fmla="*/ 6283271 h 6858000"/>
              <a:gd name="connsiteX183" fmla="*/ 4843300 w 6094412"/>
              <a:gd name="connsiteY183" fmla="*/ 6271682 h 6858000"/>
              <a:gd name="connsiteX184" fmla="*/ 4781107 w 6094412"/>
              <a:gd name="connsiteY184" fmla="*/ 6271682 h 6858000"/>
              <a:gd name="connsiteX185" fmla="*/ 4781107 w 6094412"/>
              <a:gd name="connsiteY185" fmla="*/ 6283271 h 6858000"/>
              <a:gd name="connsiteX186" fmla="*/ 4806140 w 6094412"/>
              <a:gd name="connsiteY186" fmla="*/ 6308409 h 6858000"/>
              <a:gd name="connsiteX187" fmla="*/ 4806140 w 6094412"/>
              <a:gd name="connsiteY187" fmla="*/ 6369525 h 6858000"/>
              <a:gd name="connsiteX188" fmla="*/ 4800538 w 6094412"/>
              <a:gd name="connsiteY188" fmla="*/ 6406786 h 6858000"/>
              <a:gd name="connsiteX189" fmla="*/ 4760436 w 6094412"/>
              <a:gd name="connsiteY189" fmla="*/ 6429892 h 6858000"/>
              <a:gd name="connsiteX190" fmla="*/ 4723666 w 6094412"/>
              <a:gd name="connsiteY190" fmla="*/ 6407535 h 6858000"/>
              <a:gd name="connsiteX191" fmla="*/ 4719305 w 6094412"/>
              <a:gd name="connsiteY191" fmla="*/ 6374160 h 6858000"/>
              <a:gd name="connsiteX192" fmla="*/ 4719305 w 6094412"/>
              <a:gd name="connsiteY192" fmla="*/ 6303274 h 6858000"/>
              <a:gd name="connsiteX193" fmla="*/ 4744125 w 6094412"/>
              <a:gd name="connsiteY193" fmla="*/ 6283271 h 6858000"/>
              <a:gd name="connsiteX194" fmla="*/ 4744125 w 6094412"/>
              <a:gd name="connsiteY194" fmla="*/ 6271682 h 6858000"/>
              <a:gd name="connsiteX195" fmla="*/ 4598536 w 6094412"/>
              <a:gd name="connsiteY195" fmla="*/ 6271682 h 6858000"/>
              <a:gd name="connsiteX196" fmla="*/ 4542372 w 6094412"/>
              <a:gd name="connsiteY196" fmla="*/ 6391632 h 6858000"/>
              <a:gd name="connsiteX197" fmla="*/ 4486207 w 6094412"/>
              <a:gd name="connsiteY197" fmla="*/ 6271682 h 6858000"/>
              <a:gd name="connsiteX198" fmla="*/ 3811377 w 6094412"/>
              <a:gd name="connsiteY198" fmla="*/ 6271682 h 6858000"/>
              <a:gd name="connsiteX199" fmla="*/ 3811377 w 6094412"/>
              <a:gd name="connsiteY199" fmla="*/ 6283271 h 6858000"/>
              <a:gd name="connsiteX200" fmla="*/ 3835631 w 6094412"/>
              <a:gd name="connsiteY200" fmla="*/ 6303274 h 6858000"/>
              <a:gd name="connsiteX201" fmla="*/ 3835631 w 6094412"/>
              <a:gd name="connsiteY201" fmla="*/ 6410245 h 6858000"/>
              <a:gd name="connsiteX202" fmla="*/ 3811377 w 6094412"/>
              <a:gd name="connsiteY202" fmla="*/ 6430285 h 6858000"/>
              <a:gd name="connsiteX203" fmla="*/ 3811377 w 6094412"/>
              <a:gd name="connsiteY203" fmla="*/ 6441837 h 6858000"/>
              <a:gd name="connsiteX204" fmla="*/ 3895873 w 6094412"/>
              <a:gd name="connsiteY204" fmla="*/ 6441837 h 6858000"/>
              <a:gd name="connsiteX205" fmla="*/ 3895873 w 6094412"/>
              <a:gd name="connsiteY205" fmla="*/ 6430285 h 6858000"/>
              <a:gd name="connsiteX206" fmla="*/ 3871372 w 6094412"/>
              <a:gd name="connsiteY206" fmla="*/ 6410245 h 6858000"/>
              <a:gd name="connsiteX207" fmla="*/ 3871372 w 6094412"/>
              <a:gd name="connsiteY207" fmla="*/ 6373411 h 6858000"/>
              <a:gd name="connsiteX208" fmla="*/ 3892824 w 6094412"/>
              <a:gd name="connsiteY208" fmla="*/ 6354406 h 6858000"/>
              <a:gd name="connsiteX209" fmla="*/ 3929097 w 6094412"/>
              <a:gd name="connsiteY209" fmla="*/ 6406002 h 6858000"/>
              <a:gd name="connsiteX210" fmla="*/ 3939273 w 6094412"/>
              <a:gd name="connsiteY210" fmla="*/ 6424757 h 6858000"/>
              <a:gd name="connsiteX211" fmla="*/ 3922466 w 6094412"/>
              <a:gd name="connsiteY211" fmla="*/ 6430142 h 6858000"/>
              <a:gd name="connsiteX212" fmla="*/ 3914772 w 6094412"/>
              <a:gd name="connsiteY212" fmla="*/ 6430142 h 6858000"/>
              <a:gd name="connsiteX213" fmla="*/ 3914772 w 6094412"/>
              <a:gd name="connsiteY213" fmla="*/ 6441695 h 6858000"/>
              <a:gd name="connsiteX214" fmla="*/ 4008735 w 6094412"/>
              <a:gd name="connsiteY214" fmla="*/ 6441695 h 6858000"/>
              <a:gd name="connsiteX215" fmla="*/ 4008735 w 6094412"/>
              <a:gd name="connsiteY215" fmla="*/ 6430142 h 6858000"/>
              <a:gd name="connsiteX216" fmla="*/ 3969022 w 6094412"/>
              <a:gd name="connsiteY216" fmla="*/ 6402151 h 6858000"/>
              <a:gd name="connsiteX217" fmla="*/ 3919381 w 6094412"/>
              <a:gd name="connsiteY217" fmla="*/ 6330837 h 6858000"/>
              <a:gd name="connsiteX218" fmla="*/ 3937110 w 6094412"/>
              <a:gd name="connsiteY218" fmla="*/ 6315433 h 6858000"/>
              <a:gd name="connsiteX219" fmla="*/ 3994552 w 6094412"/>
              <a:gd name="connsiteY219" fmla="*/ 6283342 h 6858000"/>
              <a:gd name="connsiteX220" fmla="*/ 3994552 w 6094412"/>
              <a:gd name="connsiteY220" fmla="*/ 6271753 h 6858000"/>
              <a:gd name="connsiteX221" fmla="*/ 3917183 w 6094412"/>
              <a:gd name="connsiteY221" fmla="*/ 6271753 h 6858000"/>
              <a:gd name="connsiteX222" fmla="*/ 3917183 w 6094412"/>
              <a:gd name="connsiteY222" fmla="*/ 6283342 h 6858000"/>
              <a:gd name="connsiteX223" fmla="*/ 3934309 w 6094412"/>
              <a:gd name="connsiteY223" fmla="*/ 6292328 h 6858000"/>
              <a:gd name="connsiteX224" fmla="*/ 3923849 w 6094412"/>
              <a:gd name="connsiteY224" fmla="*/ 6308266 h 6858000"/>
              <a:gd name="connsiteX225" fmla="*/ 3871230 w 6094412"/>
              <a:gd name="connsiteY225" fmla="*/ 6354620 h 6858000"/>
              <a:gd name="connsiteX226" fmla="*/ 3871230 w 6094412"/>
              <a:gd name="connsiteY226" fmla="*/ 6303274 h 6858000"/>
              <a:gd name="connsiteX227" fmla="*/ 3895731 w 6094412"/>
              <a:gd name="connsiteY227" fmla="*/ 6283271 h 6858000"/>
              <a:gd name="connsiteX228" fmla="*/ 3895731 w 6094412"/>
              <a:gd name="connsiteY228" fmla="*/ 6271682 h 6858000"/>
              <a:gd name="connsiteX229" fmla="*/ 4357425 w 6094412"/>
              <a:gd name="connsiteY229" fmla="*/ 6271540 h 6858000"/>
              <a:gd name="connsiteX230" fmla="*/ 4301118 w 6094412"/>
              <a:gd name="connsiteY230" fmla="*/ 6391632 h 6858000"/>
              <a:gd name="connsiteX231" fmla="*/ 4244953 w 6094412"/>
              <a:gd name="connsiteY231" fmla="*/ 6271682 h 6858000"/>
              <a:gd name="connsiteX232" fmla="*/ 4183150 w 6094412"/>
              <a:gd name="connsiteY232" fmla="*/ 6271682 h 6858000"/>
              <a:gd name="connsiteX233" fmla="*/ 4183150 w 6094412"/>
              <a:gd name="connsiteY233" fmla="*/ 6283271 h 6858000"/>
              <a:gd name="connsiteX234" fmla="*/ 4207439 w 6094412"/>
              <a:gd name="connsiteY234" fmla="*/ 6308409 h 6858000"/>
              <a:gd name="connsiteX235" fmla="*/ 4207439 w 6094412"/>
              <a:gd name="connsiteY235" fmla="*/ 6404683 h 6858000"/>
              <a:gd name="connsiteX236" fmla="*/ 4183150 w 6094412"/>
              <a:gd name="connsiteY236" fmla="*/ 6430106 h 6858000"/>
              <a:gd name="connsiteX237" fmla="*/ 4183150 w 6094412"/>
              <a:gd name="connsiteY237" fmla="*/ 6441659 h 6858000"/>
              <a:gd name="connsiteX238" fmla="*/ 4245733 w 6094412"/>
              <a:gd name="connsiteY238" fmla="*/ 6441659 h 6858000"/>
              <a:gd name="connsiteX239" fmla="*/ 4245733 w 6094412"/>
              <a:gd name="connsiteY239" fmla="*/ 6430106 h 6858000"/>
              <a:gd name="connsiteX240" fmla="*/ 4221197 w 6094412"/>
              <a:gd name="connsiteY240" fmla="*/ 6404683 h 6858000"/>
              <a:gd name="connsiteX241" fmla="*/ 4221197 w 6094412"/>
              <a:gd name="connsiteY241" fmla="*/ 6303560 h 6858000"/>
              <a:gd name="connsiteX242" fmla="*/ 4285800 w 6094412"/>
              <a:gd name="connsiteY242" fmla="*/ 6441695 h 6858000"/>
              <a:gd name="connsiteX243" fmla="*/ 4293601 w 6094412"/>
              <a:gd name="connsiteY243" fmla="*/ 6441695 h 6858000"/>
              <a:gd name="connsiteX244" fmla="*/ 4357425 w 6094412"/>
              <a:gd name="connsiteY244" fmla="*/ 6303560 h 6858000"/>
              <a:gd name="connsiteX245" fmla="*/ 4357425 w 6094412"/>
              <a:gd name="connsiteY245" fmla="*/ 6410103 h 6858000"/>
              <a:gd name="connsiteX246" fmla="*/ 4333172 w 6094412"/>
              <a:gd name="connsiteY246" fmla="*/ 6430142 h 6858000"/>
              <a:gd name="connsiteX247" fmla="*/ 4333172 w 6094412"/>
              <a:gd name="connsiteY247" fmla="*/ 6441695 h 6858000"/>
              <a:gd name="connsiteX248" fmla="*/ 4417703 w 6094412"/>
              <a:gd name="connsiteY248" fmla="*/ 6441695 h 6858000"/>
              <a:gd name="connsiteX249" fmla="*/ 4417703 w 6094412"/>
              <a:gd name="connsiteY249" fmla="*/ 6430142 h 6858000"/>
              <a:gd name="connsiteX250" fmla="*/ 4392882 w 6094412"/>
              <a:gd name="connsiteY250" fmla="*/ 6410103 h 6858000"/>
              <a:gd name="connsiteX251" fmla="*/ 4392882 w 6094412"/>
              <a:gd name="connsiteY251" fmla="*/ 6303132 h 6858000"/>
              <a:gd name="connsiteX252" fmla="*/ 4417703 w 6094412"/>
              <a:gd name="connsiteY252" fmla="*/ 6283128 h 6858000"/>
              <a:gd name="connsiteX253" fmla="*/ 4417703 w 6094412"/>
              <a:gd name="connsiteY253" fmla="*/ 6271540 h 6858000"/>
              <a:gd name="connsiteX254" fmla="*/ 3573741 w 6094412"/>
              <a:gd name="connsiteY254" fmla="*/ 6269044 h 6858000"/>
              <a:gd name="connsiteX255" fmla="*/ 3560019 w 6094412"/>
              <a:gd name="connsiteY255" fmla="*/ 6277815 h 6858000"/>
              <a:gd name="connsiteX256" fmla="*/ 3536050 w 6094412"/>
              <a:gd name="connsiteY256" fmla="*/ 6332798 h 6858000"/>
              <a:gd name="connsiteX257" fmla="*/ 3562891 w 6094412"/>
              <a:gd name="connsiteY257" fmla="*/ 6386533 h 6858000"/>
              <a:gd name="connsiteX258" fmla="*/ 3581471 w 6094412"/>
              <a:gd name="connsiteY258" fmla="*/ 6396910 h 6858000"/>
              <a:gd name="connsiteX259" fmla="*/ 3604199 w 6094412"/>
              <a:gd name="connsiteY259" fmla="*/ 6401545 h 6858000"/>
              <a:gd name="connsiteX260" fmla="*/ 3604199 w 6094412"/>
              <a:gd name="connsiteY260" fmla="*/ 6401331 h 6858000"/>
              <a:gd name="connsiteX261" fmla="*/ 3652847 w 6094412"/>
              <a:gd name="connsiteY261" fmla="*/ 6381684 h 6858000"/>
              <a:gd name="connsiteX262" fmla="*/ 3655258 w 6094412"/>
              <a:gd name="connsiteY262" fmla="*/ 6378119 h 6858000"/>
              <a:gd name="connsiteX263" fmla="*/ 3655081 w 6094412"/>
              <a:gd name="connsiteY263" fmla="*/ 6377691 h 6858000"/>
              <a:gd name="connsiteX264" fmla="*/ 3654443 w 6094412"/>
              <a:gd name="connsiteY264" fmla="*/ 6377691 h 6858000"/>
              <a:gd name="connsiteX265" fmla="*/ 3651110 w 6094412"/>
              <a:gd name="connsiteY265" fmla="*/ 6379188 h 6858000"/>
              <a:gd name="connsiteX266" fmla="*/ 3607958 w 6094412"/>
              <a:gd name="connsiteY266" fmla="*/ 6394556 h 6858000"/>
              <a:gd name="connsiteX267" fmla="*/ 3586364 w 6094412"/>
              <a:gd name="connsiteY267" fmla="*/ 6388531 h 6858000"/>
              <a:gd name="connsiteX268" fmla="*/ 3570337 w 6094412"/>
              <a:gd name="connsiteY268" fmla="*/ 6373091 h 6858000"/>
              <a:gd name="connsiteX269" fmla="*/ 3571366 w 6094412"/>
              <a:gd name="connsiteY269" fmla="*/ 6286801 h 6858000"/>
              <a:gd name="connsiteX270" fmla="*/ 3586577 w 6094412"/>
              <a:gd name="connsiteY270" fmla="*/ 6273180 h 6858000"/>
              <a:gd name="connsiteX271" fmla="*/ 3573741 w 6094412"/>
              <a:gd name="connsiteY271" fmla="*/ 6269044 h 6858000"/>
              <a:gd name="connsiteX272" fmla="*/ 4091493 w 6094412"/>
              <a:gd name="connsiteY272" fmla="*/ 6268580 h 6858000"/>
              <a:gd name="connsiteX273" fmla="*/ 3998027 w 6094412"/>
              <a:gd name="connsiteY273" fmla="*/ 6356403 h 6858000"/>
              <a:gd name="connsiteX274" fmla="*/ 4092521 w 6094412"/>
              <a:gd name="connsiteY274" fmla="*/ 6444726 h 6858000"/>
              <a:gd name="connsiteX275" fmla="*/ 4186732 w 6094412"/>
              <a:gd name="connsiteY275" fmla="*/ 6356653 h 6858000"/>
              <a:gd name="connsiteX276" fmla="*/ 4091493 w 6094412"/>
              <a:gd name="connsiteY276" fmla="*/ 6268580 h 6858000"/>
              <a:gd name="connsiteX277" fmla="*/ 3603561 w 6094412"/>
              <a:gd name="connsiteY277" fmla="*/ 6261556 h 6858000"/>
              <a:gd name="connsiteX278" fmla="*/ 3593562 w 6094412"/>
              <a:gd name="connsiteY278" fmla="*/ 6262483 h 6858000"/>
              <a:gd name="connsiteX279" fmla="*/ 3605405 w 6094412"/>
              <a:gd name="connsiteY279" fmla="*/ 6266797 h 6858000"/>
              <a:gd name="connsiteX280" fmla="*/ 3607958 w 6094412"/>
              <a:gd name="connsiteY280" fmla="*/ 6266797 h 6858000"/>
              <a:gd name="connsiteX281" fmla="*/ 3655223 w 6094412"/>
              <a:gd name="connsiteY281" fmla="*/ 6289903 h 6858000"/>
              <a:gd name="connsiteX282" fmla="*/ 3657031 w 6094412"/>
              <a:gd name="connsiteY282" fmla="*/ 6290973 h 6858000"/>
              <a:gd name="connsiteX283" fmla="*/ 3657066 w 6094412"/>
              <a:gd name="connsiteY283" fmla="*/ 6290866 h 6858000"/>
              <a:gd name="connsiteX284" fmla="*/ 3657066 w 6094412"/>
              <a:gd name="connsiteY284" fmla="*/ 6290581 h 6858000"/>
              <a:gd name="connsiteX285" fmla="*/ 3656712 w 6094412"/>
              <a:gd name="connsiteY285" fmla="*/ 6289297 h 6858000"/>
              <a:gd name="connsiteX286" fmla="*/ 3648131 w 6094412"/>
              <a:gd name="connsiteY286" fmla="*/ 6271147 h 6858000"/>
              <a:gd name="connsiteX287" fmla="*/ 3647209 w 6094412"/>
              <a:gd name="connsiteY287" fmla="*/ 6269543 h 6858000"/>
              <a:gd name="connsiteX288" fmla="*/ 3646429 w 6094412"/>
              <a:gd name="connsiteY288" fmla="*/ 6268937 h 6858000"/>
              <a:gd name="connsiteX289" fmla="*/ 3645968 w 6094412"/>
              <a:gd name="connsiteY289" fmla="*/ 6269793 h 6858000"/>
              <a:gd name="connsiteX290" fmla="*/ 3645117 w 6094412"/>
              <a:gd name="connsiteY290" fmla="*/ 6271647 h 6858000"/>
              <a:gd name="connsiteX291" fmla="*/ 3643380 w 6094412"/>
              <a:gd name="connsiteY291" fmla="*/ 6272253 h 6858000"/>
              <a:gd name="connsiteX292" fmla="*/ 3641713 w 6094412"/>
              <a:gd name="connsiteY292" fmla="*/ 6271718 h 6858000"/>
              <a:gd name="connsiteX293" fmla="*/ 3639550 w 6094412"/>
              <a:gd name="connsiteY293" fmla="*/ 6270470 h 6858000"/>
              <a:gd name="connsiteX294" fmla="*/ 3603561 w 6094412"/>
              <a:gd name="connsiteY294" fmla="*/ 6261556 h 6858000"/>
              <a:gd name="connsiteX295" fmla="*/ 3574876 w 6094412"/>
              <a:gd name="connsiteY295" fmla="*/ 6261449 h 6858000"/>
              <a:gd name="connsiteX296" fmla="*/ 3548708 w 6094412"/>
              <a:gd name="connsiteY296" fmla="*/ 6265728 h 6858000"/>
              <a:gd name="connsiteX297" fmla="*/ 3536688 w 6094412"/>
              <a:gd name="connsiteY297" fmla="*/ 6271611 h 6858000"/>
              <a:gd name="connsiteX298" fmla="*/ 3535093 w 6094412"/>
              <a:gd name="connsiteY298" fmla="*/ 6272146 h 6858000"/>
              <a:gd name="connsiteX299" fmla="*/ 3532859 w 6094412"/>
              <a:gd name="connsiteY299" fmla="*/ 6270898 h 6858000"/>
              <a:gd name="connsiteX300" fmla="*/ 3532327 w 6094412"/>
              <a:gd name="connsiteY300" fmla="*/ 6269222 h 6858000"/>
              <a:gd name="connsiteX301" fmla="*/ 3532043 w 6094412"/>
              <a:gd name="connsiteY301" fmla="*/ 6268830 h 6858000"/>
              <a:gd name="connsiteX302" fmla="*/ 3531263 w 6094412"/>
              <a:gd name="connsiteY302" fmla="*/ 6269436 h 6858000"/>
              <a:gd name="connsiteX303" fmla="*/ 3530341 w 6094412"/>
              <a:gd name="connsiteY303" fmla="*/ 6271041 h 6858000"/>
              <a:gd name="connsiteX304" fmla="*/ 3521725 w 6094412"/>
              <a:gd name="connsiteY304" fmla="*/ 6289190 h 6858000"/>
              <a:gd name="connsiteX305" fmla="*/ 3521402 w 6094412"/>
              <a:gd name="connsiteY305" fmla="*/ 6290361 h 6858000"/>
              <a:gd name="connsiteX306" fmla="*/ 3521238 w 6094412"/>
              <a:gd name="connsiteY306" fmla="*/ 6290456 h 6858000"/>
              <a:gd name="connsiteX307" fmla="*/ 3520838 w 6094412"/>
              <a:gd name="connsiteY307" fmla="*/ 6290402 h 6858000"/>
              <a:gd name="connsiteX308" fmla="*/ 3520838 w 6094412"/>
              <a:gd name="connsiteY308" fmla="*/ 6290687 h 6858000"/>
              <a:gd name="connsiteX309" fmla="*/ 3521238 w 6094412"/>
              <a:gd name="connsiteY309" fmla="*/ 6290456 h 6858000"/>
              <a:gd name="connsiteX310" fmla="*/ 3521370 w 6094412"/>
              <a:gd name="connsiteY310" fmla="*/ 6290473 h 6858000"/>
              <a:gd name="connsiteX311" fmla="*/ 3521402 w 6094412"/>
              <a:gd name="connsiteY311" fmla="*/ 6290361 h 6858000"/>
              <a:gd name="connsiteX312" fmla="*/ 3522682 w 6094412"/>
              <a:gd name="connsiteY312" fmla="*/ 6289618 h 6858000"/>
              <a:gd name="connsiteX313" fmla="*/ 3569912 w 6094412"/>
              <a:gd name="connsiteY313" fmla="*/ 6266512 h 6858000"/>
              <a:gd name="connsiteX314" fmla="*/ 3606575 w 6094412"/>
              <a:gd name="connsiteY314" fmla="*/ 6286587 h 6858000"/>
              <a:gd name="connsiteX315" fmla="*/ 3607603 w 6094412"/>
              <a:gd name="connsiteY315" fmla="*/ 6372877 h 6858000"/>
              <a:gd name="connsiteX316" fmla="*/ 3591505 w 6094412"/>
              <a:gd name="connsiteY316" fmla="*/ 6388388 h 6858000"/>
              <a:gd name="connsiteX317" fmla="*/ 3597250 w 6094412"/>
              <a:gd name="connsiteY317" fmla="*/ 6390955 h 6858000"/>
              <a:gd name="connsiteX318" fmla="*/ 3605901 w 6094412"/>
              <a:gd name="connsiteY318" fmla="*/ 6392132 h 6858000"/>
              <a:gd name="connsiteX319" fmla="*/ 3615014 w 6094412"/>
              <a:gd name="connsiteY319" fmla="*/ 6386320 h 6858000"/>
              <a:gd name="connsiteX320" fmla="*/ 3642458 w 6094412"/>
              <a:gd name="connsiteY320" fmla="*/ 6332763 h 6858000"/>
              <a:gd name="connsiteX321" fmla="*/ 3618489 w 6094412"/>
              <a:gd name="connsiteY321" fmla="*/ 6277779 h 6858000"/>
              <a:gd name="connsiteX322" fmla="*/ 3574876 w 6094412"/>
              <a:gd name="connsiteY322" fmla="*/ 6261449 h 6858000"/>
              <a:gd name="connsiteX323" fmla="*/ 3588492 w 6094412"/>
              <a:gd name="connsiteY323" fmla="*/ 6240910 h 6858000"/>
              <a:gd name="connsiteX324" fmla="*/ 3584166 w 6094412"/>
              <a:gd name="connsiteY324" fmla="*/ 6245260 h 6858000"/>
              <a:gd name="connsiteX325" fmla="*/ 3588492 w 6094412"/>
              <a:gd name="connsiteY325" fmla="*/ 6249611 h 6858000"/>
              <a:gd name="connsiteX326" fmla="*/ 3592817 w 6094412"/>
              <a:gd name="connsiteY326" fmla="*/ 6245260 h 6858000"/>
              <a:gd name="connsiteX327" fmla="*/ 3588492 w 6094412"/>
              <a:gd name="connsiteY327" fmla="*/ 6240910 h 6858000"/>
              <a:gd name="connsiteX328" fmla="*/ 3588102 w 6094412"/>
              <a:gd name="connsiteY328" fmla="*/ 6238985 h 6858000"/>
              <a:gd name="connsiteX329" fmla="*/ 3594342 w 6094412"/>
              <a:gd name="connsiteY329" fmla="*/ 6245261 h 6858000"/>
              <a:gd name="connsiteX330" fmla="*/ 3588102 w 6094412"/>
              <a:gd name="connsiteY330" fmla="*/ 6251536 h 6858000"/>
              <a:gd name="connsiteX331" fmla="*/ 3581861 w 6094412"/>
              <a:gd name="connsiteY331" fmla="*/ 6245261 h 6858000"/>
              <a:gd name="connsiteX332" fmla="*/ 3588102 w 6094412"/>
              <a:gd name="connsiteY332" fmla="*/ 6238985 h 6858000"/>
              <a:gd name="connsiteX333" fmla="*/ 3651393 w 6094412"/>
              <a:gd name="connsiteY333" fmla="*/ 6235669 h 6858000"/>
              <a:gd name="connsiteX334" fmla="*/ 3651429 w 6094412"/>
              <a:gd name="connsiteY334" fmla="*/ 6254888 h 6858000"/>
              <a:gd name="connsiteX335" fmla="*/ 3660612 w 6094412"/>
              <a:gd name="connsiteY335" fmla="*/ 6253747 h 6858000"/>
              <a:gd name="connsiteX336" fmla="*/ 3663094 w 6094412"/>
              <a:gd name="connsiteY336" fmla="*/ 6253354 h 6858000"/>
              <a:gd name="connsiteX337" fmla="*/ 3664903 w 6094412"/>
              <a:gd name="connsiteY337" fmla="*/ 6252392 h 6858000"/>
              <a:gd name="connsiteX338" fmla="*/ 3665896 w 6094412"/>
              <a:gd name="connsiteY338" fmla="*/ 6251251 h 6858000"/>
              <a:gd name="connsiteX339" fmla="*/ 3666108 w 6094412"/>
              <a:gd name="connsiteY339" fmla="*/ 6245403 h 6858000"/>
              <a:gd name="connsiteX340" fmla="*/ 3666108 w 6094412"/>
              <a:gd name="connsiteY340" fmla="*/ 6239448 h 6858000"/>
              <a:gd name="connsiteX341" fmla="*/ 3665115 w 6094412"/>
              <a:gd name="connsiteY341" fmla="*/ 6237880 h 6858000"/>
              <a:gd name="connsiteX342" fmla="*/ 3651393 w 6094412"/>
              <a:gd name="connsiteY342" fmla="*/ 6235669 h 6858000"/>
              <a:gd name="connsiteX343" fmla="*/ 3527788 w 6094412"/>
              <a:gd name="connsiteY343" fmla="*/ 6235669 h 6858000"/>
              <a:gd name="connsiteX344" fmla="*/ 3514243 w 6094412"/>
              <a:gd name="connsiteY344" fmla="*/ 6237880 h 6858000"/>
              <a:gd name="connsiteX345" fmla="*/ 3513286 w 6094412"/>
              <a:gd name="connsiteY345" fmla="*/ 6239448 h 6858000"/>
              <a:gd name="connsiteX346" fmla="*/ 3513286 w 6094412"/>
              <a:gd name="connsiteY346" fmla="*/ 6245403 h 6858000"/>
              <a:gd name="connsiteX347" fmla="*/ 3513499 w 6094412"/>
              <a:gd name="connsiteY347" fmla="*/ 6251251 h 6858000"/>
              <a:gd name="connsiteX348" fmla="*/ 3513534 w 6094412"/>
              <a:gd name="connsiteY348" fmla="*/ 6251251 h 6858000"/>
              <a:gd name="connsiteX349" fmla="*/ 3515484 w 6094412"/>
              <a:gd name="connsiteY349" fmla="*/ 6253354 h 6858000"/>
              <a:gd name="connsiteX350" fmla="*/ 3517967 w 6094412"/>
              <a:gd name="connsiteY350" fmla="*/ 6253747 h 6858000"/>
              <a:gd name="connsiteX351" fmla="*/ 3522328 w 6094412"/>
              <a:gd name="connsiteY351" fmla="*/ 6254317 h 6858000"/>
              <a:gd name="connsiteX352" fmla="*/ 3527788 w 6094412"/>
              <a:gd name="connsiteY352" fmla="*/ 6254995 h 6858000"/>
              <a:gd name="connsiteX353" fmla="*/ 3546474 w 6094412"/>
              <a:gd name="connsiteY353" fmla="*/ 6235063 h 6858000"/>
              <a:gd name="connsiteX354" fmla="*/ 3538319 w 6094412"/>
              <a:gd name="connsiteY354" fmla="*/ 6235384 h 6858000"/>
              <a:gd name="connsiteX355" fmla="*/ 3538319 w 6094412"/>
              <a:gd name="connsiteY355" fmla="*/ 6255138 h 6858000"/>
              <a:gd name="connsiteX356" fmla="*/ 3546474 w 6094412"/>
              <a:gd name="connsiteY356" fmla="*/ 6255138 h 6858000"/>
              <a:gd name="connsiteX357" fmla="*/ 3631785 w 6094412"/>
              <a:gd name="connsiteY357" fmla="*/ 6235027 h 6858000"/>
              <a:gd name="connsiteX358" fmla="*/ 3631785 w 6094412"/>
              <a:gd name="connsiteY358" fmla="*/ 6255280 h 6858000"/>
              <a:gd name="connsiteX359" fmla="*/ 3640366 w 6094412"/>
              <a:gd name="connsiteY359" fmla="*/ 6255280 h 6858000"/>
              <a:gd name="connsiteX360" fmla="*/ 3640366 w 6094412"/>
              <a:gd name="connsiteY360" fmla="*/ 6235384 h 6858000"/>
              <a:gd name="connsiteX361" fmla="*/ 3530093 w 6094412"/>
              <a:gd name="connsiteY361" fmla="*/ 6232852 h 6858000"/>
              <a:gd name="connsiteX362" fmla="*/ 3530093 w 6094412"/>
              <a:gd name="connsiteY362" fmla="*/ 6233672 h 6858000"/>
              <a:gd name="connsiteX363" fmla="*/ 3530093 w 6094412"/>
              <a:gd name="connsiteY363" fmla="*/ 6256992 h 6858000"/>
              <a:gd name="connsiteX364" fmla="*/ 3530377 w 6094412"/>
              <a:gd name="connsiteY364" fmla="*/ 6257990 h 6858000"/>
              <a:gd name="connsiteX365" fmla="*/ 3536475 w 6094412"/>
              <a:gd name="connsiteY365" fmla="*/ 6257990 h 6858000"/>
              <a:gd name="connsiteX366" fmla="*/ 3536653 w 6094412"/>
              <a:gd name="connsiteY366" fmla="*/ 6257134 h 6858000"/>
              <a:gd name="connsiteX367" fmla="*/ 3536653 w 6094412"/>
              <a:gd name="connsiteY367" fmla="*/ 6233815 h 6858000"/>
              <a:gd name="connsiteX368" fmla="*/ 3536369 w 6094412"/>
              <a:gd name="connsiteY368" fmla="*/ 6232852 h 6858000"/>
              <a:gd name="connsiteX369" fmla="*/ 3549027 w 6094412"/>
              <a:gd name="connsiteY369" fmla="*/ 6232745 h 6858000"/>
              <a:gd name="connsiteX370" fmla="*/ 3548814 w 6094412"/>
              <a:gd name="connsiteY370" fmla="*/ 6233565 h 6858000"/>
              <a:gd name="connsiteX371" fmla="*/ 3548814 w 6094412"/>
              <a:gd name="connsiteY371" fmla="*/ 6256885 h 6858000"/>
              <a:gd name="connsiteX372" fmla="*/ 3549134 w 6094412"/>
              <a:gd name="connsiteY372" fmla="*/ 6257847 h 6858000"/>
              <a:gd name="connsiteX373" fmla="*/ 3555339 w 6094412"/>
              <a:gd name="connsiteY373" fmla="*/ 6257847 h 6858000"/>
              <a:gd name="connsiteX374" fmla="*/ 3555410 w 6094412"/>
              <a:gd name="connsiteY374" fmla="*/ 6257883 h 6858000"/>
              <a:gd name="connsiteX375" fmla="*/ 3555587 w 6094412"/>
              <a:gd name="connsiteY375" fmla="*/ 6257883 h 6858000"/>
              <a:gd name="connsiteX376" fmla="*/ 3555587 w 6094412"/>
              <a:gd name="connsiteY376" fmla="*/ 6257027 h 6858000"/>
              <a:gd name="connsiteX377" fmla="*/ 3555587 w 6094412"/>
              <a:gd name="connsiteY377" fmla="*/ 6233708 h 6858000"/>
              <a:gd name="connsiteX378" fmla="*/ 3555268 w 6094412"/>
              <a:gd name="connsiteY378" fmla="*/ 6232745 h 6858000"/>
              <a:gd name="connsiteX379" fmla="*/ 3642565 w 6094412"/>
              <a:gd name="connsiteY379" fmla="*/ 6232566 h 6858000"/>
              <a:gd name="connsiteX380" fmla="*/ 3642352 w 6094412"/>
              <a:gd name="connsiteY380" fmla="*/ 6233387 h 6858000"/>
              <a:gd name="connsiteX381" fmla="*/ 3642352 w 6094412"/>
              <a:gd name="connsiteY381" fmla="*/ 6256707 h 6858000"/>
              <a:gd name="connsiteX382" fmla="*/ 3642671 w 6094412"/>
              <a:gd name="connsiteY382" fmla="*/ 6257705 h 6858000"/>
              <a:gd name="connsiteX383" fmla="*/ 3648911 w 6094412"/>
              <a:gd name="connsiteY383" fmla="*/ 6257705 h 6858000"/>
              <a:gd name="connsiteX384" fmla="*/ 3649089 w 6094412"/>
              <a:gd name="connsiteY384" fmla="*/ 6256849 h 6858000"/>
              <a:gd name="connsiteX385" fmla="*/ 3649089 w 6094412"/>
              <a:gd name="connsiteY385" fmla="*/ 6233529 h 6858000"/>
              <a:gd name="connsiteX386" fmla="*/ 3648805 w 6094412"/>
              <a:gd name="connsiteY386" fmla="*/ 6232567 h 6858000"/>
              <a:gd name="connsiteX387" fmla="*/ 3623205 w 6094412"/>
              <a:gd name="connsiteY387" fmla="*/ 6232424 h 6858000"/>
              <a:gd name="connsiteX388" fmla="*/ 3622956 w 6094412"/>
              <a:gd name="connsiteY388" fmla="*/ 6233244 h 6858000"/>
              <a:gd name="connsiteX389" fmla="*/ 3622956 w 6094412"/>
              <a:gd name="connsiteY389" fmla="*/ 6256564 h 6858000"/>
              <a:gd name="connsiteX390" fmla="*/ 3623276 w 6094412"/>
              <a:gd name="connsiteY390" fmla="*/ 6257562 h 6858000"/>
              <a:gd name="connsiteX391" fmla="*/ 3629551 w 6094412"/>
              <a:gd name="connsiteY391" fmla="*/ 6257562 h 6858000"/>
              <a:gd name="connsiteX392" fmla="*/ 3629764 w 6094412"/>
              <a:gd name="connsiteY392" fmla="*/ 6256707 h 6858000"/>
              <a:gd name="connsiteX393" fmla="*/ 3629764 w 6094412"/>
              <a:gd name="connsiteY393" fmla="*/ 6233387 h 6858000"/>
              <a:gd name="connsiteX394" fmla="*/ 3629481 w 6094412"/>
              <a:gd name="connsiteY394" fmla="*/ 6232424 h 6858000"/>
              <a:gd name="connsiteX395" fmla="*/ 3584450 w 6094412"/>
              <a:gd name="connsiteY395" fmla="*/ 6209924 h 6858000"/>
              <a:gd name="connsiteX396" fmla="*/ 3577819 w 6094412"/>
              <a:gd name="connsiteY396" fmla="*/ 6213490 h 6858000"/>
              <a:gd name="connsiteX397" fmla="*/ 3575904 w 6094412"/>
              <a:gd name="connsiteY397" fmla="*/ 6218981 h 6858000"/>
              <a:gd name="connsiteX398" fmla="*/ 3575904 w 6094412"/>
              <a:gd name="connsiteY398" fmla="*/ 6234742 h 6858000"/>
              <a:gd name="connsiteX399" fmla="*/ 3557856 w 6094412"/>
              <a:gd name="connsiteY399" fmla="*/ 6234742 h 6858000"/>
              <a:gd name="connsiteX400" fmla="*/ 3557395 w 6094412"/>
              <a:gd name="connsiteY400" fmla="*/ 6255458 h 6858000"/>
              <a:gd name="connsiteX401" fmla="*/ 3575904 w 6094412"/>
              <a:gd name="connsiteY401" fmla="*/ 6255458 h 6858000"/>
              <a:gd name="connsiteX402" fmla="*/ 3575904 w 6094412"/>
              <a:gd name="connsiteY402" fmla="*/ 6258668 h 6858000"/>
              <a:gd name="connsiteX403" fmla="*/ 3588775 w 6094412"/>
              <a:gd name="connsiteY403" fmla="*/ 6260308 h 6858000"/>
              <a:gd name="connsiteX404" fmla="*/ 3599696 w 6094412"/>
              <a:gd name="connsiteY404" fmla="*/ 6258739 h 6858000"/>
              <a:gd name="connsiteX405" fmla="*/ 3599696 w 6094412"/>
              <a:gd name="connsiteY405" fmla="*/ 6255458 h 6858000"/>
              <a:gd name="connsiteX406" fmla="*/ 3620510 w 6094412"/>
              <a:gd name="connsiteY406" fmla="*/ 6255458 h 6858000"/>
              <a:gd name="connsiteX407" fmla="*/ 3620510 w 6094412"/>
              <a:gd name="connsiteY407" fmla="*/ 6234742 h 6858000"/>
              <a:gd name="connsiteX408" fmla="*/ 3601185 w 6094412"/>
              <a:gd name="connsiteY408" fmla="*/ 6234742 h 6858000"/>
              <a:gd name="connsiteX409" fmla="*/ 3601185 w 6094412"/>
              <a:gd name="connsiteY409" fmla="*/ 6218981 h 6858000"/>
              <a:gd name="connsiteX410" fmla="*/ 3599306 w 6094412"/>
              <a:gd name="connsiteY410" fmla="*/ 6213490 h 6858000"/>
              <a:gd name="connsiteX411" fmla="*/ 3592640 w 6094412"/>
              <a:gd name="connsiteY411" fmla="*/ 6209924 h 6858000"/>
              <a:gd name="connsiteX412" fmla="*/ 3591049 w 6094412"/>
              <a:gd name="connsiteY412" fmla="*/ 6184594 h 6858000"/>
              <a:gd name="connsiteX413" fmla="*/ 3572890 w 6094412"/>
              <a:gd name="connsiteY413" fmla="*/ 6190204 h 6858000"/>
              <a:gd name="connsiteX414" fmla="*/ 3569574 w 6094412"/>
              <a:gd name="connsiteY414" fmla="*/ 6225345 h 6858000"/>
              <a:gd name="connsiteX415" fmla="*/ 3572890 w 6094412"/>
              <a:gd name="connsiteY415" fmla="*/ 6228680 h 6858000"/>
              <a:gd name="connsiteX416" fmla="*/ 3572890 w 6094412"/>
              <a:gd name="connsiteY416" fmla="*/ 6215415 h 6858000"/>
              <a:gd name="connsiteX417" fmla="*/ 3582837 w 6094412"/>
              <a:gd name="connsiteY417" fmla="*/ 6193541 h 6858000"/>
              <a:gd name="connsiteX418" fmla="*/ 3604589 w 6094412"/>
              <a:gd name="connsiteY418" fmla="*/ 6203543 h 6858000"/>
              <a:gd name="connsiteX419" fmla="*/ 3605653 w 6094412"/>
              <a:gd name="connsiteY419" fmla="*/ 6209532 h 6858000"/>
              <a:gd name="connsiteX420" fmla="*/ 3604519 w 6094412"/>
              <a:gd name="connsiteY420" fmla="*/ 6215629 h 6858000"/>
              <a:gd name="connsiteX421" fmla="*/ 3604519 w 6094412"/>
              <a:gd name="connsiteY421" fmla="*/ 6228680 h 6858000"/>
              <a:gd name="connsiteX422" fmla="*/ 3607834 w 6094412"/>
              <a:gd name="connsiteY422" fmla="*/ 6193539 h 6858000"/>
              <a:gd name="connsiteX423" fmla="*/ 3591049 w 6094412"/>
              <a:gd name="connsiteY423" fmla="*/ 6184594 h 6858000"/>
              <a:gd name="connsiteX424" fmla="*/ 3573883 w 6094412"/>
              <a:gd name="connsiteY424" fmla="*/ 6173198 h 6858000"/>
              <a:gd name="connsiteX425" fmla="*/ 3575904 w 6094412"/>
              <a:gd name="connsiteY425" fmla="*/ 6175159 h 6858000"/>
              <a:gd name="connsiteX426" fmla="*/ 3575904 w 6094412"/>
              <a:gd name="connsiteY426" fmla="*/ 6175195 h 6858000"/>
              <a:gd name="connsiteX427" fmla="*/ 3573990 w 6094412"/>
              <a:gd name="connsiteY427" fmla="*/ 6177191 h 6858000"/>
              <a:gd name="connsiteX428" fmla="*/ 3573954 w 6094412"/>
              <a:gd name="connsiteY428" fmla="*/ 6177191 h 6858000"/>
              <a:gd name="connsiteX429" fmla="*/ 3571933 w 6094412"/>
              <a:gd name="connsiteY429" fmla="*/ 6175231 h 6858000"/>
              <a:gd name="connsiteX430" fmla="*/ 3573883 w 6094412"/>
              <a:gd name="connsiteY430" fmla="*/ 6173198 h 6858000"/>
              <a:gd name="connsiteX431" fmla="*/ 3630970 w 6094412"/>
              <a:gd name="connsiteY431" fmla="*/ 6173197 h 6858000"/>
              <a:gd name="connsiteX432" fmla="*/ 3632956 w 6094412"/>
              <a:gd name="connsiteY432" fmla="*/ 6175195 h 6858000"/>
              <a:gd name="connsiteX433" fmla="*/ 3631041 w 6094412"/>
              <a:gd name="connsiteY433" fmla="*/ 6177191 h 6858000"/>
              <a:gd name="connsiteX434" fmla="*/ 3630970 w 6094412"/>
              <a:gd name="connsiteY434" fmla="*/ 6177191 h 6858000"/>
              <a:gd name="connsiteX435" fmla="*/ 3628984 w 6094412"/>
              <a:gd name="connsiteY435" fmla="*/ 6175195 h 6858000"/>
              <a:gd name="connsiteX436" fmla="*/ 3630970 w 6094412"/>
              <a:gd name="connsiteY436" fmla="*/ 6173197 h 6858000"/>
              <a:gd name="connsiteX437" fmla="*/ 3602391 w 6094412"/>
              <a:gd name="connsiteY437" fmla="*/ 6173197 h 6858000"/>
              <a:gd name="connsiteX438" fmla="*/ 3604376 w 6094412"/>
              <a:gd name="connsiteY438" fmla="*/ 6175195 h 6858000"/>
              <a:gd name="connsiteX439" fmla="*/ 3602391 w 6094412"/>
              <a:gd name="connsiteY439" fmla="*/ 6177191 h 6858000"/>
              <a:gd name="connsiteX440" fmla="*/ 3600405 w 6094412"/>
              <a:gd name="connsiteY440" fmla="*/ 6175195 h 6858000"/>
              <a:gd name="connsiteX441" fmla="*/ 3602391 w 6094412"/>
              <a:gd name="connsiteY441" fmla="*/ 6173197 h 6858000"/>
              <a:gd name="connsiteX442" fmla="*/ 3544630 w 6094412"/>
              <a:gd name="connsiteY442" fmla="*/ 6173197 h 6858000"/>
              <a:gd name="connsiteX443" fmla="*/ 3546616 w 6094412"/>
              <a:gd name="connsiteY443" fmla="*/ 6175195 h 6858000"/>
              <a:gd name="connsiteX444" fmla="*/ 3544630 w 6094412"/>
              <a:gd name="connsiteY444" fmla="*/ 6177191 h 6858000"/>
              <a:gd name="connsiteX445" fmla="*/ 3542645 w 6094412"/>
              <a:gd name="connsiteY445" fmla="*/ 6175195 h 6858000"/>
              <a:gd name="connsiteX446" fmla="*/ 3544630 w 6094412"/>
              <a:gd name="connsiteY446" fmla="*/ 6173197 h 6858000"/>
              <a:gd name="connsiteX447" fmla="*/ 3609589 w 6094412"/>
              <a:gd name="connsiteY447" fmla="*/ 6169240 h 6858000"/>
              <a:gd name="connsiteX448" fmla="*/ 3623772 w 6094412"/>
              <a:gd name="connsiteY448" fmla="*/ 6169240 h 6858000"/>
              <a:gd name="connsiteX449" fmla="*/ 3625048 w 6094412"/>
              <a:gd name="connsiteY449" fmla="*/ 6170416 h 6858000"/>
              <a:gd name="connsiteX450" fmla="*/ 3625048 w 6094412"/>
              <a:gd name="connsiteY450" fmla="*/ 6174410 h 6858000"/>
              <a:gd name="connsiteX451" fmla="*/ 3623810 w 6094412"/>
              <a:gd name="connsiteY451" fmla="*/ 6175588 h 6858000"/>
              <a:gd name="connsiteX452" fmla="*/ 3623772 w 6094412"/>
              <a:gd name="connsiteY452" fmla="*/ 6175587 h 6858000"/>
              <a:gd name="connsiteX453" fmla="*/ 3609589 w 6094412"/>
              <a:gd name="connsiteY453" fmla="*/ 6175587 h 6858000"/>
              <a:gd name="connsiteX454" fmla="*/ 3608312 w 6094412"/>
              <a:gd name="connsiteY454" fmla="*/ 6174410 h 6858000"/>
              <a:gd name="connsiteX455" fmla="*/ 3608312 w 6094412"/>
              <a:gd name="connsiteY455" fmla="*/ 6170416 h 6858000"/>
              <a:gd name="connsiteX456" fmla="*/ 3609589 w 6094412"/>
              <a:gd name="connsiteY456" fmla="*/ 6169240 h 6858000"/>
              <a:gd name="connsiteX457" fmla="*/ 3552396 w 6094412"/>
              <a:gd name="connsiteY457" fmla="*/ 6169240 h 6858000"/>
              <a:gd name="connsiteX458" fmla="*/ 3566579 w 6094412"/>
              <a:gd name="connsiteY458" fmla="*/ 6169240 h 6858000"/>
              <a:gd name="connsiteX459" fmla="*/ 3567891 w 6094412"/>
              <a:gd name="connsiteY459" fmla="*/ 6170416 h 6858000"/>
              <a:gd name="connsiteX460" fmla="*/ 3567891 w 6094412"/>
              <a:gd name="connsiteY460" fmla="*/ 6174410 h 6858000"/>
              <a:gd name="connsiteX461" fmla="*/ 3566583 w 6094412"/>
              <a:gd name="connsiteY461" fmla="*/ 6175587 h 6858000"/>
              <a:gd name="connsiteX462" fmla="*/ 3566579 w 6094412"/>
              <a:gd name="connsiteY462" fmla="*/ 6175587 h 6858000"/>
              <a:gd name="connsiteX463" fmla="*/ 3552396 w 6094412"/>
              <a:gd name="connsiteY463" fmla="*/ 6175587 h 6858000"/>
              <a:gd name="connsiteX464" fmla="*/ 3551121 w 6094412"/>
              <a:gd name="connsiteY464" fmla="*/ 6174448 h 6858000"/>
              <a:gd name="connsiteX465" fmla="*/ 3551119 w 6094412"/>
              <a:gd name="connsiteY465" fmla="*/ 6174410 h 6858000"/>
              <a:gd name="connsiteX466" fmla="*/ 3551119 w 6094412"/>
              <a:gd name="connsiteY466" fmla="*/ 6170416 h 6858000"/>
              <a:gd name="connsiteX467" fmla="*/ 3552396 w 6094412"/>
              <a:gd name="connsiteY467" fmla="*/ 6169240 h 6858000"/>
              <a:gd name="connsiteX468" fmla="*/ 3642068 w 6094412"/>
              <a:gd name="connsiteY468" fmla="*/ 6169133 h 6858000"/>
              <a:gd name="connsiteX469" fmla="*/ 3642068 w 6094412"/>
              <a:gd name="connsiteY469" fmla="*/ 6175729 h 6858000"/>
              <a:gd name="connsiteX470" fmla="*/ 3642210 w 6094412"/>
              <a:gd name="connsiteY470" fmla="*/ 6175872 h 6858000"/>
              <a:gd name="connsiteX471" fmla="*/ 3635508 w 6094412"/>
              <a:gd name="connsiteY471" fmla="*/ 6172306 h 6858000"/>
              <a:gd name="connsiteX472" fmla="*/ 3642068 w 6094412"/>
              <a:gd name="connsiteY472" fmla="*/ 6169133 h 6858000"/>
              <a:gd name="connsiteX473" fmla="*/ 3533993 w 6094412"/>
              <a:gd name="connsiteY473" fmla="*/ 6169133 h 6858000"/>
              <a:gd name="connsiteX474" fmla="*/ 3540517 w 6094412"/>
              <a:gd name="connsiteY474" fmla="*/ 6172306 h 6858000"/>
              <a:gd name="connsiteX475" fmla="*/ 3533852 w 6094412"/>
              <a:gd name="connsiteY475" fmla="*/ 6175872 h 6858000"/>
              <a:gd name="connsiteX476" fmla="*/ 3533993 w 6094412"/>
              <a:gd name="connsiteY476" fmla="*/ 6175729 h 6858000"/>
              <a:gd name="connsiteX477" fmla="*/ 3533993 w 6094412"/>
              <a:gd name="connsiteY477" fmla="*/ 6169133 h 6858000"/>
              <a:gd name="connsiteX478" fmla="*/ 3588066 w 6094412"/>
              <a:gd name="connsiteY478" fmla="*/ 6168990 h 6858000"/>
              <a:gd name="connsiteX479" fmla="*/ 3596576 w 6094412"/>
              <a:gd name="connsiteY479" fmla="*/ 6172163 h 6858000"/>
              <a:gd name="connsiteX480" fmla="*/ 3587960 w 6094412"/>
              <a:gd name="connsiteY480" fmla="*/ 6175729 h 6858000"/>
              <a:gd name="connsiteX481" fmla="*/ 3579379 w 6094412"/>
              <a:gd name="connsiteY481" fmla="*/ 6172163 h 6858000"/>
              <a:gd name="connsiteX482" fmla="*/ 3588066 w 6094412"/>
              <a:gd name="connsiteY482" fmla="*/ 6168990 h 6858000"/>
              <a:gd name="connsiteX483" fmla="*/ 3573883 w 6094412"/>
              <a:gd name="connsiteY483" fmla="*/ 6167778 h 6858000"/>
              <a:gd name="connsiteX484" fmla="*/ 3575904 w 6094412"/>
              <a:gd name="connsiteY484" fmla="*/ 6169739 h 6858000"/>
              <a:gd name="connsiteX485" fmla="*/ 3575904 w 6094412"/>
              <a:gd name="connsiteY485" fmla="*/ 6169775 h 6858000"/>
              <a:gd name="connsiteX486" fmla="*/ 3573990 w 6094412"/>
              <a:gd name="connsiteY486" fmla="*/ 6171771 h 6858000"/>
              <a:gd name="connsiteX487" fmla="*/ 3573954 w 6094412"/>
              <a:gd name="connsiteY487" fmla="*/ 6171771 h 6858000"/>
              <a:gd name="connsiteX488" fmla="*/ 3571933 w 6094412"/>
              <a:gd name="connsiteY488" fmla="*/ 6169811 h 6858000"/>
              <a:gd name="connsiteX489" fmla="*/ 3573883 w 6094412"/>
              <a:gd name="connsiteY489" fmla="*/ 6167778 h 6858000"/>
              <a:gd name="connsiteX490" fmla="*/ 3630970 w 6094412"/>
              <a:gd name="connsiteY490" fmla="*/ 6167778 h 6858000"/>
              <a:gd name="connsiteX491" fmla="*/ 3632956 w 6094412"/>
              <a:gd name="connsiteY491" fmla="*/ 6169775 h 6858000"/>
              <a:gd name="connsiteX492" fmla="*/ 3631041 w 6094412"/>
              <a:gd name="connsiteY492" fmla="*/ 6171771 h 6858000"/>
              <a:gd name="connsiteX493" fmla="*/ 3630970 w 6094412"/>
              <a:gd name="connsiteY493" fmla="*/ 6171771 h 6858000"/>
              <a:gd name="connsiteX494" fmla="*/ 3628984 w 6094412"/>
              <a:gd name="connsiteY494" fmla="*/ 6169775 h 6858000"/>
              <a:gd name="connsiteX495" fmla="*/ 3630970 w 6094412"/>
              <a:gd name="connsiteY495" fmla="*/ 6167778 h 6858000"/>
              <a:gd name="connsiteX496" fmla="*/ 3602391 w 6094412"/>
              <a:gd name="connsiteY496" fmla="*/ 6167778 h 6858000"/>
              <a:gd name="connsiteX497" fmla="*/ 3604376 w 6094412"/>
              <a:gd name="connsiteY497" fmla="*/ 6169775 h 6858000"/>
              <a:gd name="connsiteX498" fmla="*/ 3602391 w 6094412"/>
              <a:gd name="connsiteY498" fmla="*/ 6171771 h 6858000"/>
              <a:gd name="connsiteX499" fmla="*/ 3600405 w 6094412"/>
              <a:gd name="connsiteY499" fmla="*/ 6169775 h 6858000"/>
              <a:gd name="connsiteX500" fmla="*/ 3602391 w 6094412"/>
              <a:gd name="connsiteY500" fmla="*/ 6167778 h 6858000"/>
              <a:gd name="connsiteX501" fmla="*/ 3544630 w 6094412"/>
              <a:gd name="connsiteY501" fmla="*/ 6167778 h 6858000"/>
              <a:gd name="connsiteX502" fmla="*/ 3546616 w 6094412"/>
              <a:gd name="connsiteY502" fmla="*/ 6169775 h 6858000"/>
              <a:gd name="connsiteX503" fmla="*/ 3544630 w 6094412"/>
              <a:gd name="connsiteY503" fmla="*/ 6171771 h 6858000"/>
              <a:gd name="connsiteX504" fmla="*/ 3542645 w 6094412"/>
              <a:gd name="connsiteY504" fmla="*/ 6169775 h 6858000"/>
              <a:gd name="connsiteX505" fmla="*/ 3544630 w 6094412"/>
              <a:gd name="connsiteY505" fmla="*/ 6167778 h 6858000"/>
              <a:gd name="connsiteX506" fmla="*/ 3587853 w 6094412"/>
              <a:gd name="connsiteY506" fmla="*/ 6157223 h 6858000"/>
              <a:gd name="connsiteX507" fmla="*/ 3588137 w 6094412"/>
              <a:gd name="connsiteY507" fmla="*/ 6157223 h 6858000"/>
              <a:gd name="connsiteX508" fmla="*/ 3602888 w 6094412"/>
              <a:gd name="connsiteY508" fmla="*/ 6163249 h 6858000"/>
              <a:gd name="connsiteX509" fmla="*/ 3614021 w 6094412"/>
              <a:gd name="connsiteY509" fmla="*/ 6160040 h 6858000"/>
              <a:gd name="connsiteX510" fmla="*/ 3619411 w 6094412"/>
              <a:gd name="connsiteY510" fmla="*/ 6157330 h 6858000"/>
              <a:gd name="connsiteX511" fmla="*/ 3623843 w 6094412"/>
              <a:gd name="connsiteY511" fmla="*/ 6161930 h 6858000"/>
              <a:gd name="connsiteX512" fmla="*/ 3632956 w 6094412"/>
              <a:gd name="connsiteY512" fmla="*/ 6162750 h 6858000"/>
              <a:gd name="connsiteX513" fmla="*/ 3644727 w 6094412"/>
              <a:gd name="connsiteY513" fmla="*/ 6158044 h 6858000"/>
              <a:gd name="connsiteX514" fmla="*/ 3642706 w 6094412"/>
              <a:gd name="connsiteY514" fmla="*/ 6161609 h 6858000"/>
              <a:gd name="connsiteX515" fmla="*/ 3642600 w 6094412"/>
              <a:gd name="connsiteY515" fmla="*/ 6161609 h 6858000"/>
              <a:gd name="connsiteX516" fmla="*/ 3640153 w 6094412"/>
              <a:gd name="connsiteY516" fmla="*/ 6165175 h 6858000"/>
              <a:gd name="connsiteX517" fmla="*/ 3536014 w 6094412"/>
              <a:gd name="connsiteY517" fmla="*/ 6165175 h 6858000"/>
              <a:gd name="connsiteX518" fmla="*/ 3533568 w 6094412"/>
              <a:gd name="connsiteY518" fmla="*/ 6161609 h 6858000"/>
              <a:gd name="connsiteX519" fmla="*/ 3531547 w 6094412"/>
              <a:gd name="connsiteY519" fmla="*/ 6158044 h 6858000"/>
              <a:gd name="connsiteX520" fmla="*/ 3542999 w 6094412"/>
              <a:gd name="connsiteY520" fmla="*/ 6162750 h 6858000"/>
              <a:gd name="connsiteX521" fmla="*/ 3552147 w 6094412"/>
              <a:gd name="connsiteY521" fmla="*/ 6161930 h 6858000"/>
              <a:gd name="connsiteX522" fmla="*/ 3556615 w 6094412"/>
              <a:gd name="connsiteY522" fmla="*/ 6157330 h 6858000"/>
              <a:gd name="connsiteX523" fmla="*/ 3561969 w 6094412"/>
              <a:gd name="connsiteY523" fmla="*/ 6160040 h 6858000"/>
              <a:gd name="connsiteX524" fmla="*/ 3573103 w 6094412"/>
              <a:gd name="connsiteY524" fmla="*/ 6163249 h 6858000"/>
              <a:gd name="connsiteX525" fmla="*/ 3587853 w 6094412"/>
              <a:gd name="connsiteY525" fmla="*/ 6157223 h 6858000"/>
              <a:gd name="connsiteX526" fmla="*/ 3609802 w 6094412"/>
              <a:gd name="connsiteY526" fmla="*/ 6156011 h 6858000"/>
              <a:gd name="connsiteX527" fmla="*/ 3610052 w 6094412"/>
              <a:gd name="connsiteY527" fmla="*/ 6156026 h 6858000"/>
              <a:gd name="connsiteX528" fmla="*/ 3610014 w 6094412"/>
              <a:gd name="connsiteY528" fmla="*/ 6156154 h 6858000"/>
              <a:gd name="connsiteX529" fmla="*/ 3542184 w 6094412"/>
              <a:gd name="connsiteY529" fmla="*/ 6154763 h 6858000"/>
              <a:gd name="connsiteX530" fmla="*/ 3545092 w 6094412"/>
              <a:gd name="connsiteY530" fmla="*/ 6156189 h 6858000"/>
              <a:gd name="connsiteX531" fmla="*/ 3544170 w 6094412"/>
              <a:gd name="connsiteY531" fmla="*/ 6157829 h 6858000"/>
              <a:gd name="connsiteX532" fmla="*/ 3547326 w 6094412"/>
              <a:gd name="connsiteY532" fmla="*/ 6158757 h 6858000"/>
              <a:gd name="connsiteX533" fmla="*/ 3552006 w 6094412"/>
              <a:gd name="connsiteY533" fmla="*/ 6159006 h 6858000"/>
              <a:gd name="connsiteX534" fmla="*/ 3543815 w 6094412"/>
              <a:gd name="connsiteY534" fmla="*/ 6160076 h 6858000"/>
              <a:gd name="connsiteX535" fmla="*/ 3539241 w 6094412"/>
              <a:gd name="connsiteY535" fmla="*/ 6158293 h 6858000"/>
              <a:gd name="connsiteX536" fmla="*/ 3541227 w 6094412"/>
              <a:gd name="connsiteY536" fmla="*/ 6157259 h 6858000"/>
              <a:gd name="connsiteX537" fmla="*/ 3540411 w 6094412"/>
              <a:gd name="connsiteY537" fmla="*/ 6155583 h 6858000"/>
              <a:gd name="connsiteX538" fmla="*/ 3634161 w 6094412"/>
              <a:gd name="connsiteY538" fmla="*/ 6154371 h 6858000"/>
              <a:gd name="connsiteX539" fmla="*/ 3635934 w 6094412"/>
              <a:gd name="connsiteY539" fmla="*/ 6155191 h 6858000"/>
              <a:gd name="connsiteX540" fmla="*/ 3635118 w 6094412"/>
              <a:gd name="connsiteY540" fmla="*/ 6156867 h 6858000"/>
              <a:gd name="connsiteX541" fmla="*/ 3637104 w 6094412"/>
              <a:gd name="connsiteY541" fmla="*/ 6157901 h 6858000"/>
              <a:gd name="connsiteX542" fmla="*/ 3632530 w 6094412"/>
              <a:gd name="connsiteY542" fmla="*/ 6159684 h 6858000"/>
              <a:gd name="connsiteX543" fmla="*/ 3624339 w 6094412"/>
              <a:gd name="connsiteY543" fmla="*/ 6158614 h 6858000"/>
              <a:gd name="connsiteX544" fmla="*/ 3629020 w 6094412"/>
              <a:gd name="connsiteY544" fmla="*/ 6158364 h 6858000"/>
              <a:gd name="connsiteX545" fmla="*/ 3632140 w 6094412"/>
              <a:gd name="connsiteY545" fmla="*/ 6157437 h 6858000"/>
              <a:gd name="connsiteX546" fmla="*/ 3631289 w 6094412"/>
              <a:gd name="connsiteY546" fmla="*/ 6155797 h 6858000"/>
              <a:gd name="connsiteX547" fmla="*/ 3572500 w 6094412"/>
              <a:gd name="connsiteY547" fmla="*/ 6152944 h 6858000"/>
              <a:gd name="connsiteX548" fmla="*/ 3576046 w 6094412"/>
              <a:gd name="connsiteY548" fmla="*/ 6156510 h 6858000"/>
              <a:gd name="connsiteX549" fmla="*/ 3576046 w 6094412"/>
              <a:gd name="connsiteY549" fmla="*/ 6156546 h 6858000"/>
              <a:gd name="connsiteX550" fmla="*/ 3577039 w 6094412"/>
              <a:gd name="connsiteY550" fmla="*/ 6158650 h 6858000"/>
              <a:gd name="connsiteX551" fmla="*/ 3580017 w 6094412"/>
              <a:gd name="connsiteY551" fmla="*/ 6159541 h 6858000"/>
              <a:gd name="connsiteX552" fmla="*/ 3573387 w 6094412"/>
              <a:gd name="connsiteY552" fmla="*/ 6161003 h 6858000"/>
              <a:gd name="connsiteX553" fmla="*/ 3566047 w 6094412"/>
              <a:gd name="connsiteY553" fmla="*/ 6159612 h 6858000"/>
              <a:gd name="connsiteX554" fmla="*/ 3567926 w 6094412"/>
              <a:gd name="connsiteY554" fmla="*/ 6158721 h 6858000"/>
              <a:gd name="connsiteX555" fmla="*/ 3568954 w 6094412"/>
              <a:gd name="connsiteY555" fmla="*/ 6156510 h 6858000"/>
              <a:gd name="connsiteX556" fmla="*/ 3572500 w 6094412"/>
              <a:gd name="connsiteY556" fmla="*/ 6152944 h 6858000"/>
              <a:gd name="connsiteX557" fmla="*/ 3603419 w 6094412"/>
              <a:gd name="connsiteY557" fmla="*/ 6152481 h 6858000"/>
              <a:gd name="connsiteX558" fmla="*/ 3606965 w 6094412"/>
              <a:gd name="connsiteY558" fmla="*/ 6156047 h 6858000"/>
              <a:gd name="connsiteX559" fmla="*/ 3607993 w 6094412"/>
              <a:gd name="connsiteY559" fmla="*/ 6158257 h 6858000"/>
              <a:gd name="connsiteX560" fmla="*/ 3609872 w 6094412"/>
              <a:gd name="connsiteY560" fmla="*/ 6159113 h 6858000"/>
              <a:gd name="connsiteX561" fmla="*/ 3602497 w 6094412"/>
              <a:gd name="connsiteY561" fmla="*/ 6160539 h 6858000"/>
              <a:gd name="connsiteX562" fmla="*/ 3595796 w 6094412"/>
              <a:gd name="connsiteY562" fmla="*/ 6159077 h 6858000"/>
              <a:gd name="connsiteX563" fmla="*/ 3598845 w 6094412"/>
              <a:gd name="connsiteY563" fmla="*/ 6158186 h 6858000"/>
              <a:gd name="connsiteX564" fmla="*/ 3598881 w 6094412"/>
              <a:gd name="connsiteY564" fmla="*/ 6158150 h 6858000"/>
              <a:gd name="connsiteX565" fmla="*/ 3599873 w 6094412"/>
              <a:gd name="connsiteY565" fmla="*/ 6156047 h 6858000"/>
              <a:gd name="connsiteX566" fmla="*/ 3603419 w 6094412"/>
              <a:gd name="connsiteY566" fmla="*/ 6152481 h 6858000"/>
              <a:gd name="connsiteX567" fmla="*/ 3570267 w 6094412"/>
              <a:gd name="connsiteY567" fmla="*/ 6152196 h 6858000"/>
              <a:gd name="connsiteX568" fmla="*/ 3570054 w 6094412"/>
              <a:gd name="connsiteY568" fmla="*/ 6152338 h 6858000"/>
              <a:gd name="connsiteX569" fmla="*/ 3570019 w 6094412"/>
              <a:gd name="connsiteY569" fmla="*/ 6152324 h 6858000"/>
              <a:gd name="connsiteX570" fmla="*/ 3590655 w 6094412"/>
              <a:gd name="connsiteY570" fmla="*/ 6148737 h 6858000"/>
              <a:gd name="connsiteX571" fmla="*/ 3590667 w 6094412"/>
              <a:gd name="connsiteY571" fmla="*/ 6148785 h 6858000"/>
              <a:gd name="connsiteX572" fmla="*/ 3590513 w 6094412"/>
              <a:gd name="connsiteY572" fmla="*/ 6148844 h 6858000"/>
              <a:gd name="connsiteX573" fmla="*/ 3562359 w 6094412"/>
              <a:gd name="connsiteY573" fmla="*/ 6148345 h 6858000"/>
              <a:gd name="connsiteX574" fmla="*/ 3566224 w 6094412"/>
              <a:gd name="connsiteY574" fmla="*/ 6148345 h 6858000"/>
              <a:gd name="connsiteX575" fmla="*/ 3565373 w 6094412"/>
              <a:gd name="connsiteY575" fmla="*/ 6150484 h 6858000"/>
              <a:gd name="connsiteX576" fmla="*/ 3570019 w 6094412"/>
              <a:gd name="connsiteY576" fmla="*/ 6152324 h 6858000"/>
              <a:gd name="connsiteX577" fmla="*/ 3565728 w 6094412"/>
              <a:gd name="connsiteY577" fmla="*/ 6154549 h 6858000"/>
              <a:gd name="connsiteX578" fmla="*/ 3566295 w 6094412"/>
              <a:gd name="connsiteY578" fmla="*/ 6156475 h 6858000"/>
              <a:gd name="connsiteX579" fmla="*/ 3562749 w 6094412"/>
              <a:gd name="connsiteY579" fmla="*/ 6156689 h 6858000"/>
              <a:gd name="connsiteX580" fmla="*/ 3559204 w 6094412"/>
              <a:gd name="connsiteY580" fmla="*/ 6155726 h 6858000"/>
              <a:gd name="connsiteX581" fmla="*/ 3560515 w 6094412"/>
              <a:gd name="connsiteY581" fmla="*/ 6152481 h 6858000"/>
              <a:gd name="connsiteX582" fmla="*/ 3559558 w 6094412"/>
              <a:gd name="connsiteY582" fmla="*/ 6149272 h 6858000"/>
              <a:gd name="connsiteX583" fmla="*/ 3534844 w 6094412"/>
              <a:gd name="connsiteY583" fmla="*/ 6148238 h 6858000"/>
              <a:gd name="connsiteX584" fmla="*/ 3537078 w 6094412"/>
              <a:gd name="connsiteY584" fmla="*/ 6148238 h 6858000"/>
              <a:gd name="connsiteX585" fmla="*/ 3536582 w 6094412"/>
              <a:gd name="connsiteY585" fmla="*/ 6150484 h 6858000"/>
              <a:gd name="connsiteX586" fmla="*/ 3540127 w 6094412"/>
              <a:gd name="connsiteY586" fmla="*/ 6152231 h 6858000"/>
              <a:gd name="connsiteX587" fmla="*/ 3536582 w 6094412"/>
              <a:gd name="connsiteY587" fmla="*/ 6154585 h 6858000"/>
              <a:gd name="connsiteX588" fmla="*/ 3537646 w 6094412"/>
              <a:gd name="connsiteY588" fmla="*/ 6156510 h 6858000"/>
              <a:gd name="connsiteX589" fmla="*/ 3534702 w 6094412"/>
              <a:gd name="connsiteY589" fmla="*/ 6156724 h 6858000"/>
              <a:gd name="connsiteX590" fmla="*/ 3532398 w 6094412"/>
              <a:gd name="connsiteY590" fmla="*/ 6155868 h 6858000"/>
              <a:gd name="connsiteX591" fmla="*/ 3533178 w 6094412"/>
              <a:gd name="connsiteY591" fmla="*/ 6154121 h 6858000"/>
              <a:gd name="connsiteX592" fmla="*/ 3533178 w 6094412"/>
              <a:gd name="connsiteY592" fmla="*/ 6151304 h 6858000"/>
              <a:gd name="connsiteX593" fmla="*/ 3533320 w 6094412"/>
              <a:gd name="connsiteY593" fmla="*/ 6151411 h 6858000"/>
              <a:gd name="connsiteX594" fmla="*/ 3534844 w 6094412"/>
              <a:gd name="connsiteY594" fmla="*/ 6148238 h 6858000"/>
              <a:gd name="connsiteX595" fmla="*/ 3550091 w 6094412"/>
              <a:gd name="connsiteY595" fmla="*/ 6148131 h 6858000"/>
              <a:gd name="connsiteX596" fmla="*/ 3553637 w 6094412"/>
              <a:gd name="connsiteY596" fmla="*/ 6149628 h 6858000"/>
              <a:gd name="connsiteX597" fmla="*/ 3552928 w 6094412"/>
              <a:gd name="connsiteY597" fmla="*/ 6152481 h 6858000"/>
              <a:gd name="connsiteX598" fmla="*/ 3553991 w 6094412"/>
              <a:gd name="connsiteY598" fmla="*/ 6155298 h 6858000"/>
              <a:gd name="connsiteX599" fmla="*/ 3551297 w 6094412"/>
              <a:gd name="connsiteY599" fmla="*/ 6156475 h 6858000"/>
              <a:gd name="connsiteX600" fmla="*/ 3546723 w 6094412"/>
              <a:gd name="connsiteY600" fmla="*/ 6156938 h 6858000"/>
              <a:gd name="connsiteX601" fmla="*/ 3547432 w 6094412"/>
              <a:gd name="connsiteY601" fmla="*/ 6154620 h 6858000"/>
              <a:gd name="connsiteX602" fmla="*/ 3543354 w 6094412"/>
              <a:gd name="connsiteY602" fmla="*/ 6152267 h 6858000"/>
              <a:gd name="connsiteX603" fmla="*/ 3547893 w 6094412"/>
              <a:gd name="connsiteY603" fmla="*/ 6150591 h 6858000"/>
              <a:gd name="connsiteX604" fmla="*/ 3547503 w 6094412"/>
              <a:gd name="connsiteY604" fmla="*/ 6148594 h 6858000"/>
              <a:gd name="connsiteX605" fmla="*/ 3550091 w 6094412"/>
              <a:gd name="connsiteY605" fmla="*/ 6148131 h 6858000"/>
              <a:gd name="connsiteX606" fmla="*/ 3609872 w 6094412"/>
              <a:gd name="connsiteY606" fmla="*/ 6147881 h 6858000"/>
              <a:gd name="connsiteX607" fmla="*/ 3613773 w 6094412"/>
              <a:gd name="connsiteY607" fmla="*/ 6147881 h 6858000"/>
              <a:gd name="connsiteX608" fmla="*/ 3616539 w 6094412"/>
              <a:gd name="connsiteY608" fmla="*/ 6148808 h 6858000"/>
              <a:gd name="connsiteX609" fmla="*/ 3615617 w 6094412"/>
              <a:gd name="connsiteY609" fmla="*/ 6152017 h 6858000"/>
              <a:gd name="connsiteX610" fmla="*/ 3616893 w 6094412"/>
              <a:gd name="connsiteY610" fmla="*/ 6155262 h 6858000"/>
              <a:gd name="connsiteX611" fmla="*/ 3613347 w 6094412"/>
              <a:gd name="connsiteY611" fmla="*/ 6156225 h 6858000"/>
              <a:gd name="connsiteX612" fmla="*/ 3610052 w 6094412"/>
              <a:gd name="connsiteY612" fmla="*/ 6156026 h 6858000"/>
              <a:gd name="connsiteX613" fmla="*/ 3610581 w 6094412"/>
              <a:gd name="connsiteY613" fmla="*/ 6154228 h 6858000"/>
              <a:gd name="connsiteX614" fmla="*/ 3606043 w 6094412"/>
              <a:gd name="connsiteY614" fmla="*/ 6151875 h 6858000"/>
              <a:gd name="connsiteX615" fmla="*/ 3610724 w 6094412"/>
              <a:gd name="connsiteY615" fmla="*/ 6150021 h 6858000"/>
              <a:gd name="connsiteX616" fmla="*/ 3638841 w 6094412"/>
              <a:gd name="connsiteY616" fmla="*/ 6147667 h 6858000"/>
              <a:gd name="connsiteX617" fmla="*/ 3641075 w 6094412"/>
              <a:gd name="connsiteY617" fmla="*/ 6147667 h 6858000"/>
              <a:gd name="connsiteX618" fmla="*/ 3642600 w 6094412"/>
              <a:gd name="connsiteY618" fmla="*/ 6150841 h 6858000"/>
              <a:gd name="connsiteX619" fmla="*/ 3642600 w 6094412"/>
              <a:gd name="connsiteY619" fmla="*/ 6153657 h 6858000"/>
              <a:gd name="connsiteX620" fmla="*/ 3643415 w 6094412"/>
              <a:gd name="connsiteY620" fmla="*/ 6155405 h 6858000"/>
              <a:gd name="connsiteX621" fmla="*/ 3641075 w 6094412"/>
              <a:gd name="connsiteY621" fmla="*/ 6156260 h 6858000"/>
              <a:gd name="connsiteX622" fmla="*/ 3638132 w 6094412"/>
              <a:gd name="connsiteY622" fmla="*/ 6156046 h 6858000"/>
              <a:gd name="connsiteX623" fmla="*/ 3639196 w 6094412"/>
              <a:gd name="connsiteY623" fmla="*/ 6154121 h 6858000"/>
              <a:gd name="connsiteX624" fmla="*/ 3635650 w 6094412"/>
              <a:gd name="connsiteY624" fmla="*/ 6151768 h 6858000"/>
              <a:gd name="connsiteX625" fmla="*/ 3639196 w 6094412"/>
              <a:gd name="connsiteY625" fmla="*/ 6150021 h 6858000"/>
              <a:gd name="connsiteX626" fmla="*/ 3594058 w 6094412"/>
              <a:gd name="connsiteY626" fmla="*/ 6147489 h 6858000"/>
              <a:gd name="connsiteX627" fmla="*/ 3597285 w 6094412"/>
              <a:gd name="connsiteY627" fmla="*/ 6147489 h 6858000"/>
              <a:gd name="connsiteX628" fmla="*/ 3596718 w 6094412"/>
              <a:gd name="connsiteY628" fmla="*/ 6149522 h 6858000"/>
              <a:gd name="connsiteX629" fmla="*/ 3601292 w 6094412"/>
              <a:gd name="connsiteY629" fmla="*/ 6151839 h 6858000"/>
              <a:gd name="connsiteX630" fmla="*/ 3596611 w 6094412"/>
              <a:gd name="connsiteY630" fmla="*/ 6154050 h 6858000"/>
              <a:gd name="connsiteX631" fmla="*/ 3597392 w 6094412"/>
              <a:gd name="connsiteY631" fmla="*/ 6155868 h 6858000"/>
              <a:gd name="connsiteX632" fmla="*/ 3593527 w 6094412"/>
              <a:gd name="connsiteY632" fmla="*/ 6156082 h 6858000"/>
              <a:gd name="connsiteX633" fmla="*/ 3590655 w 6094412"/>
              <a:gd name="connsiteY633" fmla="*/ 6154728 h 6858000"/>
              <a:gd name="connsiteX634" fmla="*/ 3591399 w 6094412"/>
              <a:gd name="connsiteY634" fmla="*/ 6151625 h 6858000"/>
              <a:gd name="connsiteX635" fmla="*/ 3590667 w 6094412"/>
              <a:gd name="connsiteY635" fmla="*/ 6148785 h 6858000"/>
              <a:gd name="connsiteX636" fmla="*/ 3625793 w 6094412"/>
              <a:gd name="connsiteY636" fmla="*/ 6147453 h 6858000"/>
              <a:gd name="connsiteX637" fmla="*/ 3628382 w 6094412"/>
              <a:gd name="connsiteY637" fmla="*/ 6147917 h 6858000"/>
              <a:gd name="connsiteX638" fmla="*/ 3627920 w 6094412"/>
              <a:gd name="connsiteY638" fmla="*/ 6149914 h 6858000"/>
              <a:gd name="connsiteX639" fmla="*/ 3632459 w 6094412"/>
              <a:gd name="connsiteY639" fmla="*/ 6151590 h 6858000"/>
              <a:gd name="connsiteX640" fmla="*/ 3632530 w 6094412"/>
              <a:gd name="connsiteY640" fmla="*/ 6151590 h 6858000"/>
              <a:gd name="connsiteX641" fmla="*/ 3628452 w 6094412"/>
              <a:gd name="connsiteY641" fmla="*/ 6153943 h 6858000"/>
              <a:gd name="connsiteX642" fmla="*/ 3629161 w 6094412"/>
              <a:gd name="connsiteY642" fmla="*/ 6156260 h 6858000"/>
              <a:gd name="connsiteX643" fmla="*/ 3624588 w 6094412"/>
              <a:gd name="connsiteY643" fmla="*/ 6155797 h 6858000"/>
              <a:gd name="connsiteX644" fmla="*/ 3621928 w 6094412"/>
              <a:gd name="connsiteY644" fmla="*/ 6154620 h 6858000"/>
              <a:gd name="connsiteX645" fmla="*/ 3622956 w 6094412"/>
              <a:gd name="connsiteY645" fmla="*/ 6151804 h 6858000"/>
              <a:gd name="connsiteX646" fmla="*/ 3622247 w 6094412"/>
              <a:gd name="connsiteY646" fmla="*/ 6148951 h 6858000"/>
              <a:gd name="connsiteX647" fmla="*/ 3625793 w 6094412"/>
              <a:gd name="connsiteY647" fmla="*/ 6147453 h 6858000"/>
              <a:gd name="connsiteX648" fmla="*/ 3578776 w 6094412"/>
              <a:gd name="connsiteY648" fmla="*/ 6147346 h 6858000"/>
              <a:gd name="connsiteX649" fmla="*/ 3581967 w 6094412"/>
              <a:gd name="connsiteY649" fmla="*/ 6147346 h 6858000"/>
              <a:gd name="connsiteX650" fmla="*/ 3585513 w 6094412"/>
              <a:gd name="connsiteY650" fmla="*/ 6148701 h 6858000"/>
              <a:gd name="connsiteX651" fmla="*/ 3584733 w 6094412"/>
              <a:gd name="connsiteY651" fmla="*/ 6151590 h 6858000"/>
              <a:gd name="connsiteX652" fmla="*/ 3585513 w 6094412"/>
              <a:gd name="connsiteY652" fmla="*/ 6154691 h 6858000"/>
              <a:gd name="connsiteX653" fmla="*/ 3582641 w 6094412"/>
              <a:gd name="connsiteY653" fmla="*/ 6156047 h 6858000"/>
              <a:gd name="connsiteX654" fmla="*/ 3578776 w 6094412"/>
              <a:gd name="connsiteY654" fmla="*/ 6155833 h 6858000"/>
              <a:gd name="connsiteX655" fmla="*/ 3579521 w 6094412"/>
              <a:gd name="connsiteY655" fmla="*/ 6154014 h 6858000"/>
              <a:gd name="connsiteX656" fmla="*/ 3574876 w 6094412"/>
              <a:gd name="connsiteY656" fmla="*/ 6151804 h 6858000"/>
              <a:gd name="connsiteX657" fmla="*/ 3579414 w 6094412"/>
              <a:gd name="connsiteY657" fmla="*/ 6149486 h 6858000"/>
              <a:gd name="connsiteX658" fmla="*/ 3522292 w 6094412"/>
              <a:gd name="connsiteY658" fmla="*/ 6139395 h 6858000"/>
              <a:gd name="connsiteX659" fmla="*/ 3526618 w 6094412"/>
              <a:gd name="connsiteY659" fmla="*/ 6140144 h 6858000"/>
              <a:gd name="connsiteX660" fmla="*/ 3526654 w 6094412"/>
              <a:gd name="connsiteY660" fmla="*/ 6140144 h 6858000"/>
              <a:gd name="connsiteX661" fmla="*/ 3529242 w 6094412"/>
              <a:gd name="connsiteY661" fmla="*/ 6142497 h 6858000"/>
              <a:gd name="connsiteX662" fmla="*/ 3531688 w 6094412"/>
              <a:gd name="connsiteY662" fmla="*/ 6139751 h 6858000"/>
              <a:gd name="connsiteX663" fmla="*/ 3532965 w 6094412"/>
              <a:gd name="connsiteY663" fmla="*/ 6143995 h 6858000"/>
              <a:gd name="connsiteX664" fmla="*/ 3531440 w 6094412"/>
              <a:gd name="connsiteY664" fmla="*/ 6149414 h 6858000"/>
              <a:gd name="connsiteX665" fmla="*/ 3529455 w 6094412"/>
              <a:gd name="connsiteY665" fmla="*/ 6148808 h 6858000"/>
              <a:gd name="connsiteX666" fmla="*/ 3527824 w 6094412"/>
              <a:gd name="connsiteY666" fmla="*/ 6149272 h 6858000"/>
              <a:gd name="connsiteX667" fmla="*/ 3525838 w 6094412"/>
              <a:gd name="connsiteY667" fmla="*/ 6144708 h 6858000"/>
              <a:gd name="connsiteX668" fmla="*/ 3522292 w 6094412"/>
              <a:gd name="connsiteY668" fmla="*/ 6139395 h 6858000"/>
              <a:gd name="connsiteX669" fmla="*/ 3654195 w 6094412"/>
              <a:gd name="connsiteY669" fmla="*/ 6139003 h 6858000"/>
              <a:gd name="connsiteX670" fmla="*/ 3650649 w 6094412"/>
              <a:gd name="connsiteY670" fmla="*/ 6144315 h 6858000"/>
              <a:gd name="connsiteX671" fmla="*/ 3648663 w 6094412"/>
              <a:gd name="connsiteY671" fmla="*/ 6148880 h 6858000"/>
              <a:gd name="connsiteX672" fmla="*/ 3647032 w 6094412"/>
              <a:gd name="connsiteY672" fmla="*/ 6148416 h 6858000"/>
              <a:gd name="connsiteX673" fmla="*/ 3645046 w 6094412"/>
              <a:gd name="connsiteY673" fmla="*/ 6149022 h 6858000"/>
              <a:gd name="connsiteX674" fmla="*/ 3643522 w 6094412"/>
              <a:gd name="connsiteY674" fmla="*/ 6143602 h 6858000"/>
              <a:gd name="connsiteX675" fmla="*/ 3644798 w 6094412"/>
              <a:gd name="connsiteY675" fmla="*/ 6139359 h 6858000"/>
              <a:gd name="connsiteX676" fmla="*/ 3644834 w 6094412"/>
              <a:gd name="connsiteY676" fmla="*/ 6139359 h 6858000"/>
              <a:gd name="connsiteX677" fmla="*/ 3647280 w 6094412"/>
              <a:gd name="connsiteY677" fmla="*/ 6142105 h 6858000"/>
              <a:gd name="connsiteX678" fmla="*/ 3649904 w 6094412"/>
              <a:gd name="connsiteY678" fmla="*/ 6139751 h 6858000"/>
              <a:gd name="connsiteX679" fmla="*/ 3654195 w 6094412"/>
              <a:gd name="connsiteY679" fmla="*/ 6139003 h 6858000"/>
              <a:gd name="connsiteX680" fmla="*/ 3556970 w 6094412"/>
              <a:gd name="connsiteY680" fmla="*/ 6138396 h 6858000"/>
              <a:gd name="connsiteX681" fmla="*/ 3558956 w 6094412"/>
              <a:gd name="connsiteY681" fmla="*/ 6142711 h 6858000"/>
              <a:gd name="connsiteX682" fmla="*/ 3561296 w 6094412"/>
              <a:gd name="connsiteY682" fmla="*/ 6142140 h 6858000"/>
              <a:gd name="connsiteX683" fmla="*/ 3561296 w 6094412"/>
              <a:gd name="connsiteY683" fmla="*/ 6144601 h 6858000"/>
              <a:gd name="connsiteX684" fmla="*/ 3561615 w 6094412"/>
              <a:gd name="connsiteY684" fmla="*/ 6144423 h 6858000"/>
              <a:gd name="connsiteX685" fmla="*/ 3561012 w 6094412"/>
              <a:gd name="connsiteY685" fmla="*/ 6146027 h 6858000"/>
              <a:gd name="connsiteX686" fmla="*/ 3556934 w 6094412"/>
              <a:gd name="connsiteY686" fmla="*/ 6147132 h 6858000"/>
              <a:gd name="connsiteX687" fmla="*/ 3553388 w 6094412"/>
              <a:gd name="connsiteY687" fmla="*/ 6145956 h 6858000"/>
              <a:gd name="connsiteX688" fmla="*/ 3552538 w 6094412"/>
              <a:gd name="connsiteY688" fmla="*/ 6143781 h 6858000"/>
              <a:gd name="connsiteX689" fmla="*/ 3552999 w 6094412"/>
              <a:gd name="connsiteY689" fmla="*/ 6142140 h 6858000"/>
              <a:gd name="connsiteX690" fmla="*/ 3554630 w 6094412"/>
              <a:gd name="connsiteY690" fmla="*/ 6142604 h 6858000"/>
              <a:gd name="connsiteX691" fmla="*/ 3556970 w 6094412"/>
              <a:gd name="connsiteY691" fmla="*/ 6138396 h 6858000"/>
              <a:gd name="connsiteX692" fmla="*/ 3588492 w 6094412"/>
              <a:gd name="connsiteY692" fmla="*/ 6137862 h 6858000"/>
              <a:gd name="connsiteX693" fmla="*/ 3590158 w 6094412"/>
              <a:gd name="connsiteY693" fmla="*/ 6142390 h 6858000"/>
              <a:gd name="connsiteX694" fmla="*/ 3592108 w 6094412"/>
              <a:gd name="connsiteY694" fmla="*/ 6141855 h 6858000"/>
              <a:gd name="connsiteX695" fmla="*/ 3592782 w 6094412"/>
              <a:gd name="connsiteY695" fmla="*/ 6143959 h 6858000"/>
              <a:gd name="connsiteX696" fmla="*/ 3592108 w 6094412"/>
              <a:gd name="connsiteY696" fmla="*/ 6145849 h 6858000"/>
              <a:gd name="connsiteX697" fmla="*/ 3588350 w 6094412"/>
              <a:gd name="connsiteY697" fmla="*/ 6147560 h 6858000"/>
              <a:gd name="connsiteX698" fmla="*/ 3584131 w 6094412"/>
              <a:gd name="connsiteY698" fmla="*/ 6145991 h 6858000"/>
              <a:gd name="connsiteX699" fmla="*/ 3583811 w 6094412"/>
              <a:gd name="connsiteY699" fmla="*/ 6143745 h 6858000"/>
              <a:gd name="connsiteX700" fmla="*/ 3584272 w 6094412"/>
              <a:gd name="connsiteY700" fmla="*/ 6141748 h 6858000"/>
              <a:gd name="connsiteX701" fmla="*/ 3586258 w 6094412"/>
              <a:gd name="connsiteY701" fmla="*/ 6142105 h 6858000"/>
              <a:gd name="connsiteX702" fmla="*/ 3588492 w 6094412"/>
              <a:gd name="connsiteY702" fmla="*/ 6137862 h 6858000"/>
              <a:gd name="connsiteX703" fmla="*/ 3619233 w 6094412"/>
              <a:gd name="connsiteY703" fmla="*/ 6137826 h 6858000"/>
              <a:gd name="connsiteX704" fmla="*/ 3621538 w 6094412"/>
              <a:gd name="connsiteY704" fmla="*/ 6142033 h 6858000"/>
              <a:gd name="connsiteX705" fmla="*/ 3623169 w 6094412"/>
              <a:gd name="connsiteY705" fmla="*/ 6141570 h 6858000"/>
              <a:gd name="connsiteX706" fmla="*/ 3623666 w 6094412"/>
              <a:gd name="connsiteY706" fmla="*/ 6143210 h 6858000"/>
              <a:gd name="connsiteX707" fmla="*/ 3623098 w 6094412"/>
              <a:gd name="connsiteY707" fmla="*/ 6145563 h 6858000"/>
              <a:gd name="connsiteX708" fmla="*/ 3623134 w 6094412"/>
              <a:gd name="connsiteY708" fmla="*/ 6145563 h 6858000"/>
              <a:gd name="connsiteX709" fmla="*/ 3619588 w 6094412"/>
              <a:gd name="connsiteY709" fmla="*/ 6146740 h 6858000"/>
              <a:gd name="connsiteX710" fmla="*/ 3615617 w 6094412"/>
              <a:gd name="connsiteY710" fmla="*/ 6145635 h 6858000"/>
              <a:gd name="connsiteX711" fmla="*/ 3614872 w 6094412"/>
              <a:gd name="connsiteY711" fmla="*/ 6144030 h 6858000"/>
              <a:gd name="connsiteX712" fmla="*/ 3614872 w 6094412"/>
              <a:gd name="connsiteY712" fmla="*/ 6141570 h 6858000"/>
              <a:gd name="connsiteX713" fmla="*/ 3617248 w 6094412"/>
              <a:gd name="connsiteY713" fmla="*/ 6142140 h 6858000"/>
              <a:gd name="connsiteX714" fmla="*/ 3619233 w 6094412"/>
              <a:gd name="connsiteY714" fmla="*/ 6137826 h 6858000"/>
              <a:gd name="connsiteX715" fmla="*/ 3586329 w 6094412"/>
              <a:gd name="connsiteY715" fmla="*/ 6137362 h 6858000"/>
              <a:gd name="connsiteX716" fmla="*/ 3585194 w 6094412"/>
              <a:gd name="connsiteY716" fmla="*/ 6139823 h 6858000"/>
              <a:gd name="connsiteX717" fmla="*/ 3583386 w 6094412"/>
              <a:gd name="connsiteY717" fmla="*/ 6139502 h 6858000"/>
              <a:gd name="connsiteX718" fmla="*/ 3584166 w 6094412"/>
              <a:gd name="connsiteY718" fmla="*/ 6137754 h 6858000"/>
              <a:gd name="connsiteX719" fmla="*/ 3586329 w 6094412"/>
              <a:gd name="connsiteY719" fmla="*/ 6137362 h 6858000"/>
              <a:gd name="connsiteX720" fmla="*/ 3616751 w 6094412"/>
              <a:gd name="connsiteY720" fmla="*/ 6136364 h 6858000"/>
              <a:gd name="connsiteX721" fmla="*/ 3616113 w 6094412"/>
              <a:gd name="connsiteY721" fmla="*/ 6139644 h 6858000"/>
              <a:gd name="connsiteX722" fmla="*/ 3613418 w 6094412"/>
              <a:gd name="connsiteY722" fmla="*/ 6139074 h 6858000"/>
              <a:gd name="connsiteX723" fmla="*/ 3614624 w 6094412"/>
              <a:gd name="connsiteY723" fmla="*/ 6136685 h 6858000"/>
              <a:gd name="connsiteX724" fmla="*/ 3616751 w 6094412"/>
              <a:gd name="connsiteY724" fmla="*/ 6136364 h 6858000"/>
              <a:gd name="connsiteX725" fmla="*/ 3641288 w 6094412"/>
              <a:gd name="connsiteY725" fmla="*/ 6133903 h 6858000"/>
              <a:gd name="connsiteX726" fmla="*/ 3643982 w 6094412"/>
              <a:gd name="connsiteY726" fmla="*/ 6136684 h 6858000"/>
              <a:gd name="connsiteX727" fmla="*/ 3641217 w 6094412"/>
              <a:gd name="connsiteY727" fmla="*/ 6139394 h 6858000"/>
              <a:gd name="connsiteX728" fmla="*/ 3638522 w 6094412"/>
              <a:gd name="connsiteY728" fmla="*/ 6136649 h 6858000"/>
              <a:gd name="connsiteX729" fmla="*/ 3641288 w 6094412"/>
              <a:gd name="connsiteY729" fmla="*/ 6133903 h 6858000"/>
              <a:gd name="connsiteX730" fmla="*/ 3533390 w 6094412"/>
              <a:gd name="connsiteY730" fmla="*/ 6133689 h 6858000"/>
              <a:gd name="connsiteX731" fmla="*/ 3533426 w 6094412"/>
              <a:gd name="connsiteY731" fmla="*/ 6133690 h 6858000"/>
              <a:gd name="connsiteX732" fmla="*/ 3535979 w 6094412"/>
              <a:gd name="connsiteY732" fmla="*/ 6136185 h 6858000"/>
              <a:gd name="connsiteX733" fmla="*/ 3535979 w 6094412"/>
              <a:gd name="connsiteY733" fmla="*/ 6136222 h 6858000"/>
              <a:gd name="connsiteX734" fmla="*/ 3533426 w 6094412"/>
              <a:gd name="connsiteY734" fmla="*/ 6138789 h 6858000"/>
              <a:gd name="connsiteX735" fmla="*/ 3530873 w 6094412"/>
              <a:gd name="connsiteY735" fmla="*/ 6136222 h 6858000"/>
              <a:gd name="connsiteX736" fmla="*/ 3533390 w 6094412"/>
              <a:gd name="connsiteY736" fmla="*/ 6133689 h 6858000"/>
              <a:gd name="connsiteX737" fmla="*/ 3555552 w 6094412"/>
              <a:gd name="connsiteY737" fmla="*/ 6133298 h 6858000"/>
              <a:gd name="connsiteX738" fmla="*/ 3555552 w 6094412"/>
              <a:gd name="connsiteY738" fmla="*/ 6134510 h 6858000"/>
              <a:gd name="connsiteX739" fmla="*/ 3552679 w 6094412"/>
              <a:gd name="connsiteY739" fmla="*/ 6136827 h 6858000"/>
              <a:gd name="connsiteX740" fmla="*/ 3551616 w 6094412"/>
              <a:gd name="connsiteY740" fmla="*/ 6139538 h 6858000"/>
              <a:gd name="connsiteX741" fmla="*/ 3549736 w 6094412"/>
              <a:gd name="connsiteY741" fmla="*/ 6141998 h 6858000"/>
              <a:gd name="connsiteX742" fmla="*/ 3549736 w 6094412"/>
              <a:gd name="connsiteY742" fmla="*/ 6145314 h 6858000"/>
              <a:gd name="connsiteX743" fmla="*/ 3545162 w 6094412"/>
              <a:gd name="connsiteY743" fmla="*/ 6146597 h 6858000"/>
              <a:gd name="connsiteX744" fmla="*/ 3544737 w 6094412"/>
              <a:gd name="connsiteY744" fmla="*/ 6148594 h 6858000"/>
              <a:gd name="connsiteX745" fmla="*/ 3542007 w 6094412"/>
              <a:gd name="connsiteY745" fmla="*/ 6149985 h 6858000"/>
              <a:gd name="connsiteX746" fmla="*/ 3539560 w 6094412"/>
              <a:gd name="connsiteY746" fmla="*/ 6148951 h 6858000"/>
              <a:gd name="connsiteX747" fmla="*/ 3538638 w 6094412"/>
              <a:gd name="connsiteY747" fmla="*/ 6146027 h 6858000"/>
              <a:gd name="connsiteX748" fmla="*/ 3535589 w 6094412"/>
              <a:gd name="connsiteY748" fmla="*/ 6145314 h 6858000"/>
              <a:gd name="connsiteX749" fmla="*/ 3545411 w 6094412"/>
              <a:gd name="connsiteY749" fmla="*/ 6137648 h 6858000"/>
              <a:gd name="connsiteX750" fmla="*/ 3545552 w 6094412"/>
              <a:gd name="connsiteY750" fmla="*/ 6137648 h 6858000"/>
              <a:gd name="connsiteX751" fmla="*/ 3555552 w 6094412"/>
              <a:gd name="connsiteY751" fmla="*/ 6133298 h 6858000"/>
              <a:gd name="connsiteX752" fmla="*/ 3620333 w 6094412"/>
              <a:gd name="connsiteY752" fmla="*/ 6132691 h 6858000"/>
              <a:gd name="connsiteX753" fmla="*/ 3630970 w 6094412"/>
              <a:gd name="connsiteY753" fmla="*/ 6137255 h 6858000"/>
              <a:gd name="connsiteX754" fmla="*/ 3640827 w 6094412"/>
              <a:gd name="connsiteY754" fmla="*/ 6144921 h 6858000"/>
              <a:gd name="connsiteX755" fmla="*/ 3640650 w 6094412"/>
              <a:gd name="connsiteY755" fmla="*/ 6144921 h 6858000"/>
              <a:gd name="connsiteX756" fmla="*/ 3637600 w 6094412"/>
              <a:gd name="connsiteY756" fmla="*/ 6145635 h 6858000"/>
              <a:gd name="connsiteX757" fmla="*/ 3636678 w 6094412"/>
              <a:gd name="connsiteY757" fmla="*/ 6148559 h 6858000"/>
              <a:gd name="connsiteX758" fmla="*/ 3634232 w 6094412"/>
              <a:gd name="connsiteY758" fmla="*/ 6149593 h 6858000"/>
              <a:gd name="connsiteX759" fmla="*/ 3631502 w 6094412"/>
              <a:gd name="connsiteY759" fmla="*/ 6148202 h 6858000"/>
              <a:gd name="connsiteX760" fmla="*/ 3631076 w 6094412"/>
              <a:gd name="connsiteY760" fmla="*/ 6146205 h 6858000"/>
              <a:gd name="connsiteX761" fmla="*/ 3626502 w 6094412"/>
              <a:gd name="connsiteY761" fmla="*/ 6144921 h 6858000"/>
              <a:gd name="connsiteX762" fmla="*/ 3626502 w 6094412"/>
              <a:gd name="connsiteY762" fmla="*/ 6141605 h 6858000"/>
              <a:gd name="connsiteX763" fmla="*/ 3624623 w 6094412"/>
              <a:gd name="connsiteY763" fmla="*/ 6139145 h 6858000"/>
              <a:gd name="connsiteX764" fmla="*/ 3623417 w 6094412"/>
              <a:gd name="connsiteY764" fmla="*/ 6136114 h 6858000"/>
              <a:gd name="connsiteX765" fmla="*/ 3619871 w 6094412"/>
              <a:gd name="connsiteY765" fmla="*/ 6133975 h 6858000"/>
              <a:gd name="connsiteX766" fmla="*/ 3575940 w 6094412"/>
              <a:gd name="connsiteY766" fmla="*/ 6128234 h 6858000"/>
              <a:gd name="connsiteX767" fmla="*/ 3583492 w 6094412"/>
              <a:gd name="connsiteY767" fmla="*/ 6128234 h 6858000"/>
              <a:gd name="connsiteX768" fmla="*/ 3582393 w 6094412"/>
              <a:gd name="connsiteY768" fmla="*/ 6132370 h 6858000"/>
              <a:gd name="connsiteX769" fmla="*/ 3583705 w 6094412"/>
              <a:gd name="connsiteY769" fmla="*/ 6135936 h 6858000"/>
              <a:gd name="connsiteX770" fmla="*/ 3581294 w 6094412"/>
              <a:gd name="connsiteY770" fmla="*/ 6141534 h 6858000"/>
              <a:gd name="connsiteX771" fmla="*/ 3581294 w 6094412"/>
              <a:gd name="connsiteY771" fmla="*/ 6145991 h 6858000"/>
              <a:gd name="connsiteX772" fmla="*/ 3576436 w 6094412"/>
              <a:gd name="connsiteY772" fmla="*/ 6147418 h 6858000"/>
              <a:gd name="connsiteX773" fmla="*/ 3576117 w 6094412"/>
              <a:gd name="connsiteY773" fmla="*/ 6149236 h 6858000"/>
              <a:gd name="connsiteX774" fmla="*/ 3572358 w 6094412"/>
              <a:gd name="connsiteY774" fmla="*/ 6152267 h 6858000"/>
              <a:gd name="connsiteX775" fmla="*/ 3568813 w 6094412"/>
              <a:gd name="connsiteY775" fmla="*/ 6148987 h 6858000"/>
              <a:gd name="connsiteX776" fmla="*/ 3568493 w 6094412"/>
              <a:gd name="connsiteY776" fmla="*/ 6147097 h 6858000"/>
              <a:gd name="connsiteX777" fmla="*/ 3563565 w 6094412"/>
              <a:gd name="connsiteY777" fmla="*/ 6145671 h 6858000"/>
              <a:gd name="connsiteX778" fmla="*/ 3564983 w 6094412"/>
              <a:gd name="connsiteY778" fmla="*/ 6141249 h 6858000"/>
              <a:gd name="connsiteX779" fmla="*/ 3563920 w 6094412"/>
              <a:gd name="connsiteY779" fmla="*/ 6136970 h 6858000"/>
              <a:gd name="connsiteX780" fmla="*/ 3566614 w 6094412"/>
              <a:gd name="connsiteY780" fmla="*/ 6134653 h 6858000"/>
              <a:gd name="connsiteX781" fmla="*/ 3567323 w 6094412"/>
              <a:gd name="connsiteY781" fmla="*/ 6129981 h 6858000"/>
              <a:gd name="connsiteX782" fmla="*/ 3576010 w 6094412"/>
              <a:gd name="connsiteY782" fmla="*/ 6128484 h 6858000"/>
              <a:gd name="connsiteX783" fmla="*/ 3613241 w 6094412"/>
              <a:gd name="connsiteY783" fmla="*/ 6128127 h 6858000"/>
              <a:gd name="connsiteX784" fmla="*/ 3615794 w 6094412"/>
              <a:gd name="connsiteY784" fmla="*/ 6130695 h 6858000"/>
              <a:gd name="connsiteX785" fmla="*/ 3613241 w 6094412"/>
              <a:gd name="connsiteY785" fmla="*/ 6133262 h 6858000"/>
              <a:gd name="connsiteX786" fmla="*/ 3610688 w 6094412"/>
              <a:gd name="connsiteY786" fmla="*/ 6130695 h 6858000"/>
              <a:gd name="connsiteX787" fmla="*/ 3613241 w 6094412"/>
              <a:gd name="connsiteY787" fmla="*/ 6128127 h 6858000"/>
              <a:gd name="connsiteX788" fmla="*/ 3560693 w 6094412"/>
              <a:gd name="connsiteY788" fmla="*/ 6128091 h 6858000"/>
              <a:gd name="connsiteX789" fmla="*/ 3560728 w 6094412"/>
              <a:gd name="connsiteY789" fmla="*/ 6128092 h 6858000"/>
              <a:gd name="connsiteX790" fmla="*/ 3563246 w 6094412"/>
              <a:gd name="connsiteY790" fmla="*/ 6130659 h 6858000"/>
              <a:gd name="connsiteX791" fmla="*/ 3560692 w 6094412"/>
              <a:gd name="connsiteY791" fmla="*/ 6133226 h 6858000"/>
              <a:gd name="connsiteX792" fmla="*/ 3558140 w 6094412"/>
              <a:gd name="connsiteY792" fmla="*/ 6130658 h 6858000"/>
              <a:gd name="connsiteX793" fmla="*/ 3560693 w 6094412"/>
              <a:gd name="connsiteY793" fmla="*/ 6128091 h 6858000"/>
              <a:gd name="connsiteX794" fmla="*/ 3586896 w 6094412"/>
              <a:gd name="connsiteY794" fmla="*/ 6128056 h 6858000"/>
              <a:gd name="connsiteX795" fmla="*/ 3589449 w 6094412"/>
              <a:gd name="connsiteY795" fmla="*/ 6130552 h 6858000"/>
              <a:gd name="connsiteX796" fmla="*/ 3589449 w 6094412"/>
              <a:gd name="connsiteY796" fmla="*/ 6130587 h 6858000"/>
              <a:gd name="connsiteX797" fmla="*/ 3586896 w 6094412"/>
              <a:gd name="connsiteY797" fmla="*/ 6133190 h 6858000"/>
              <a:gd name="connsiteX798" fmla="*/ 3584378 w 6094412"/>
              <a:gd name="connsiteY798" fmla="*/ 6130588 h 6858000"/>
              <a:gd name="connsiteX799" fmla="*/ 3584378 w 6094412"/>
              <a:gd name="connsiteY799" fmla="*/ 6130587 h 6858000"/>
              <a:gd name="connsiteX800" fmla="*/ 3586896 w 6094412"/>
              <a:gd name="connsiteY800" fmla="*/ 6128056 h 6858000"/>
              <a:gd name="connsiteX801" fmla="*/ 3540836 w 6094412"/>
              <a:gd name="connsiteY801" fmla="*/ 6127664 h 6858000"/>
              <a:gd name="connsiteX802" fmla="*/ 3543354 w 6094412"/>
              <a:gd name="connsiteY802" fmla="*/ 6130195 h 6858000"/>
              <a:gd name="connsiteX803" fmla="*/ 3540837 w 6094412"/>
              <a:gd name="connsiteY803" fmla="*/ 6132798 h 6858000"/>
              <a:gd name="connsiteX804" fmla="*/ 3538248 w 6094412"/>
              <a:gd name="connsiteY804" fmla="*/ 6130195 h 6858000"/>
              <a:gd name="connsiteX805" fmla="*/ 3540836 w 6094412"/>
              <a:gd name="connsiteY805" fmla="*/ 6127664 h 6858000"/>
              <a:gd name="connsiteX806" fmla="*/ 3633204 w 6094412"/>
              <a:gd name="connsiteY806" fmla="*/ 6127486 h 6858000"/>
              <a:gd name="connsiteX807" fmla="*/ 3635756 w 6094412"/>
              <a:gd name="connsiteY807" fmla="*/ 6130053 h 6858000"/>
              <a:gd name="connsiteX808" fmla="*/ 3633204 w 6094412"/>
              <a:gd name="connsiteY808" fmla="*/ 6132620 h 6858000"/>
              <a:gd name="connsiteX809" fmla="*/ 3630651 w 6094412"/>
              <a:gd name="connsiteY809" fmla="*/ 6130053 h 6858000"/>
              <a:gd name="connsiteX810" fmla="*/ 3633204 w 6094412"/>
              <a:gd name="connsiteY810" fmla="*/ 6127486 h 6858000"/>
              <a:gd name="connsiteX811" fmla="*/ 3592394 w 6094412"/>
              <a:gd name="connsiteY811" fmla="*/ 6127307 h 6858000"/>
              <a:gd name="connsiteX812" fmla="*/ 3599873 w 6094412"/>
              <a:gd name="connsiteY812" fmla="*/ 6127307 h 6858000"/>
              <a:gd name="connsiteX813" fmla="*/ 3608313 w 6094412"/>
              <a:gd name="connsiteY813" fmla="*/ 6128734 h 6858000"/>
              <a:gd name="connsiteX814" fmla="*/ 3609128 w 6094412"/>
              <a:gd name="connsiteY814" fmla="*/ 6133333 h 6858000"/>
              <a:gd name="connsiteX815" fmla="*/ 3612000 w 6094412"/>
              <a:gd name="connsiteY815" fmla="*/ 6135793 h 6858000"/>
              <a:gd name="connsiteX816" fmla="*/ 3610936 w 6094412"/>
              <a:gd name="connsiteY816" fmla="*/ 6140072 h 6858000"/>
              <a:gd name="connsiteX817" fmla="*/ 3612355 w 6094412"/>
              <a:gd name="connsiteY817" fmla="*/ 6144494 h 6858000"/>
              <a:gd name="connsiteX818" fmla="*/ 3607462 w 6094412"/>
              <a:gd name="connsiteY818" fmla="*/ 6145920 h 6858000"/>
              <a:gd name="connsiteX819" fmla="*/ 3607107 w 6094412"/>
              <a:gd name="connsiteY819" fmla="*/ 6147810 h 6858000"/>
              <a:gd name="connsiteX820" fmla="*/ 3603561 w 6094412"/>
              <a:gd name="connsiteY820" fmla="*/ 6151375 h 6858000"/>
              <a:gd name="connsiteX821" fmla="*/ 3599803 w 6094412"/>
              <a:gd name="connsiteY821" fmla="*/ 6148166 h 6858000"/>
              <a:gd name="connsiteX822" fmla="*/ 3599448 w 6094412"/>
              <a:gd name="connsiteY822" fmla="*/ 6146348 h 6858000"/>
              <a:gd name="connsiteX823" fmla="*/ 3594590 w 6094412"/>
              <a:gd name="connsiteY823" fmla="*/ 6144921 h 6858000"/>
              <a:gd name="connsiteX824" fmla="*/ 3594590 w 6094412"/>
              <a:gd name="connsiteY824" fmla="*/ 6140465 h 6858000"/>
              <a:gd name="connsiteX825" fmla="*/ 3592144 w 6094412"/>
              <a:gd name="connsiteY825" fmla="*/ 6134866 h 6858000"/>
              <a:gd name="connsiteX826" fmla="*/ 3593455 w 6094412"/>
              <a:gd name="connsiteY826" fmla="*/ 6131300 h 6858000"/>
              <a:gd name="connsiteX827" fmla="*/ 3592356 w 6094412"/>
              <a:gd name="connsiteY827" fmla="*/ 6127165 h 6858000"/>
              <a:gd name="connsiteX828" fmla="*/ 3592394 w 6094412"/>
              <a:gd name="connsiteY828" fmla="*/ 6127307 h 6858000"/>
              <a:gd name="connsiteX829" fmla="*/ 3592321 w 6094412"/>
              <a:gd name="connsiteY829" fmla="*/ 6127307 h 6858000"/>
              <a:gd name="connsiteX830" fmla="*/ 4082451 w 6094412"/>
              <a:gd name="connsiteY830" fmla="*/ 6124597 h 6858000"/>
              <a:gd name="connsiteX831" fmla="*/ 4105676 w 6094412"/>
              <a:gd name="connsiteY831" fmla="*/ 6183930 h 6858000"/>
              <a:gd name="connsiteX832" fmla="*/ 4060254 w 6094412"/>
              <a:gd name="connsiteY832" fmla="*/ 6183930 h 6858000"/>
              <a:gd name="connsiteX833" fmla="*/ 5476644 w 6094412"/>
              <a:gd name="connsiteY833" fmla="*/ 6124597 h 6858000"/>
              <a:gd name="connsiteX834" fmla="*/ 5499868 w 6094412"/>
              <a:gd name="connsiteY834" fmla="*/ 6183930 h 6858000"/>
              <a:gd name="connsiteX835" fmla="*/ 5454412 w 6094412"/>
              <a:gd name="connsiteY835" fmla="*/ 6183930 h 6858000"/>
              <a:gd name="connsiteX836" fmla="*/ 3560764 w 6094412"/>
              <a:gd name="connsiteY836" fmla="*/ 6122921 h 6858000"/>
              <a:gd name="connsiteX837" fmla="*/ 3555516 w 6094412"/>
              <a:gd name="connsiteY837" fmla="*/ 6130053 h 6858000"/>
              <a:gd name="connsiteX838" fmla="*/ 3543319 w 6094412"/>
              <a:gd name="connsiteY838" fmla="*/ 6135009 h 6858000"/>
              <a:gd name="connsiteX839" fmla="*/ 3550126 w 6094412"/>
              <a:gd name="connsiteY839" fmla="*/ 6128484 h 6858000"/>
              <a:gd name="connsiteX840" fmla="*/ 3550126 w 6094412"/>
              <a:gd name="connsiteY840" fmla="*/ 6128555 h 6858000"/>
              <a:gd name="connsiteX841" fmla="*/ 3560764 w 6094412"/>
              <a:gd name="connsiteY841" fmla="*/ 6122921 h 6858000"/>
              <a:gd name="connsiteX842" fmla="*/ 3614305 w 6094412"/>
              <a:gd name="connsiteY842" fmla="*/ 6122743 h 6858000"/>
              <a:gd name="connsiteX843" fmla="*/ 3624445 w 6094412"/>
              <a:gd name="connsiteY843" fmla="*/ 6128163 h 6858000"/>
              <a:gd name="connsiteX844" fmla="*/ 3624304 w 6094412"/>
              <a:gd name="connsiteY844" fmla="*/ 6128805 h 6858000"/>
              <a:gd name="connsiteX845" fmla="*/ 3631076 w 6094412"/>
              <a:gd name="connsiteY845" fmla="*/ 6135330 h 6858000"/>
              <a:gd name="connsiteX846" fmla="*/ 3619907 w 6094412"/>
              <a:gd name="connsiteY846" fmla="*/ 6129874 h 6858000"/>
              <a:gd name="connsiteX847" fmla="*/ 3614305 w 6094412"/>
              <a:gd name="connsiteY847" fmla="*/ 6122743 h 6858000"/>
              <a:gd name="connsiteX848" fmla="*/ 3586825 w 6094412"/>
              <a:gd name="connsiteY848" fmla="*/ 6122101 h 6858000"/>
              <a:gd name="connsiteX849" fmla="*/ 3589130 w 6094412"/>
              <a:gd name="connsiteY849" fmla="*/ 6124383 h 6858000"/>
              <a:gd name="connsiteX850" fmla="*/ 3587128 w 6094412"/>
              <a:gd name="connsiteY850" fmla="*/ 6126970 h 6858000"/>
              <a:gd name="connsiteX851" fmla="*/ 3584556 w 6094412"/>
              <a:gd name="connsiteY851" fmla="*/ 6124957 h 6858000"/>
              <a:gd name="connsiteX852" fmla="*/ 3584556 w 6094412"/>
              <a:gd name="connsiteY852" fmla="*/ 6124383 h 6858000"/>
              <a:gd name="connsiteX853" fmla="*/ 3586825 w 6094412"/>
              <a:gd name="connsiteY853" fmla="*/ 6122101 h 6858000"/>
              <a:gd name="connsiteX854" fmla="*/ 3608703 w 6094412"/>
              <a:gd name="connsiteY854" fmla="*/ 6122066 h 6858000"/>
              <a:gd name="connsiteX855" fmla="*/ 3611007 w 6094412"/>
              <a:gd name="connsiteY855" fmla="*/ 6124383 h 6858000"/>
              <a:gd name="connsiteX856" fmla="*/ 3608703 w 6094412"/>
              <a:gd name="connsiteY856" fmla="*/ 6126701 h 6858000"/>
              <a:gd name="connsiteX857" fmla="*/ 3606398 w 6094412"/>
              <a:gd name="connsiteY857" fmla="*/ 6124383 h 6858000"/>
              <a:gd name="connsiteX858" fmla="*/ 3608703 w 6094412"/>
              <a:gd name="connsiteY858" fmla="*/ 6122066 h 6858000"/>
              <a:gd name="connsiteX859" fmla="*/ 3564519 w 6094412"/>
              <a:gd name="connsiteY859" fmla="*/ 6121851 h 6858000"/>
              <a:gd name="connsiteX860" fmla="*/ 3565090 w 6094412"/>
              <a:gd name="connsiteY860" fmla="*/ 6121851 h 6858000"/>
              <a:gd name="connsiteX861" fmla="*/ 3567359 w 6094412"/>
              <a:gd name="connsiteY861" fmla="*/ 6124169 h 6858000"/>
              <a:gd name="connsiteX862" fmla="*/ 3565090 w 6094412"/>
              <a:gd name="connsiteY862" fmla="*/ 6126451 h 6858000"/>
              <a:gd name="connsiteX863" fmla="*/ 3562517 w 6094412"/>
              <a:gd name="connsiteY863" fmla="*/ 6124438 h 6858000"/>
              <a:gd name="connsiteX864" fmla="*/ 3564519 w 6094412"/>
              <a:gd name="connsiteY864" fmla="*/ 6121851 h 6858000"/>
              <a:gd name="connsiteX865" fmla="*/ 3626076 w 6094412"/>
              <a:gd name="connsiteY865" fmla="*/ 6121780 h 6858000"/>
              <a:gd name="connsiteX866" fmla="*/ 3626112 w 6094412"/>
              <a:gd name="connsiteY866" fmla="*/ 6121780 h 6858000"/>
              <a:gd name="connsiteX867" fmla="*/ 3628665 w 6094412"/>
              <a:gd name="connsiteY867" fmla="*/ 6124276 h 6858000"/>
              <a:gd name="connsiteX868" fmla="*/ 3628665 w 6094412"/>
              <a:gd name="connsiteY868" fmla="*/ 6124312 h 6858000"/>
              <a:gd name="connsiteX869" fmla="*/ 3626112 w 6094412"/>
              <a:gd name="connsiteY869" fmla="*/ 6126879 h 6858000"/>
              <a:gd name="connsiteX870" fmla="*/ 3623559 w 6094412"/>
              <a:gd name="connsiteY870" fmla="*/ 6124312 h 6858000"/>
              <a:gd name="connsiteX871" fmla="*/ 3626076 w 6094412"/>
              <a:gd name="connsiteY871" fmla="*/ 6121780 h 6858000"/>
              <a:gd name="connsiteX872" fmla="*/ 3548460 w 6094412"/>
              <a:gd name="connsiteY872" fmla="*/ 6121673 h 6858000"/>
              <a:gd name="connsiteX873" fmla="*/ 3550835 w 6094412"/>
              <a:gd name="connsiteY873" fmla="*/ 6124062 h 6858000"/>
              <a:gd name="connsiteX874" fmla="*/ 3548460 w 6094412"/>
              <a:gd name="connsiteY874" fmla="*/ 6126451 h 6858000"/>
              <a:gd name="connsiteX875" fmla="*/ 3546084 w 6094412"/>
              <a:gd name="connsiteY875" fmla="*/ 6124062 h 6858000"/>
              <a:gd name="connsiteX876" fmla="*/ 3548460 w 6094412"/>
              <a:gd name="connsiteY876" fmla="*/ 6121673 h 6858000"/>
              <a:gd name="connsiteX877" fmla="*/ 3556154 w 6094412"/>
              <a:gd name="connsiteY877" fmla="*/ 6118108 h 6858000"/>
              <a:gd name="connsiteX878" fmla="*/ 3558246 w 6094412"/>
              <a:gd name="connsiteY878" fmla="*/ 6120211 h 6858000"/>
              <a:gd name="connsiteX879" fmla="*/ 3556154 w 6094412"/>
              <a:gd name="connsiteY879" fmla="*/ 6122315 h 6858000"/>
              <a:gd name="connsiteX880" fmla="*/ 3554062 w 6094412"/>
              <a:gd name="connsiteY880" fmla="*/ 6120211 h 6858000"/>
              <a:gd name="connsiteX881" fmla="*/ 3556154 w 6094412"/>
              <a:gd name="connsiteY881" fmla="*/ 6118108 h 6858000"/>
              <a:gd name="connsiteX882" fmla="*/ 3618347 w 6094412"/>
              <a:gd name="connsiteY882" fmla="*/ 6117787 h 6858000"/>
              <a:gd name="connsiteX883" fmla="*/ 3620545 w 6094412"/>
              <a:gd name="connsiteY883" fmla="*/ 6120033 h 6858000"/>
              <a:gd name="connsiteX884" fmla="*/ 3618347 w 6094412"/>
              <a:gd name="connsiteY884" fmla="*/ 6122244 h 6858000"/>
              <a:gd name="connsiteX885" fmla="*/ 3616149 w 6094412"/>
              <a:gd name="connsiteY885" fmla="*/ 6120033 h 6858000"/>
              <a:gd name="connsiteX886" fmla="*/ 3618347 w 6094412"/>
              <a:gd name="connsiteY886" fmla="*/ 6117787 h 6858000"/>
              <a:gd name="connsiteX887" fmla="*/ 3582074 w 6094412"/>
              <a:gd name="connsiteY887" fmla="*/ 6116467 h 6858000"/>
              <a:gd name="connsiteX888" fmla="*/ 3584166 w 6094412"/>
              <a:gd name="connsiteY888" fmla="*/ 6117858 h 6858000"/>
              <a:gd name="connsiteX889" fmla="*/ 3582677 w 6094412"/>
              <a:gd name="connsiteY889" fmla="*/ 6125774 h 6858000"/>
              <a:gd name="connsiteX890" fmla="*/ 3576365 w 6094412"/>
              <a:gd name="connsiteY890" fmla="*/ 6126023 h 6858000"/>
              <a:gd name="connsiteX891" fmla="*/ 3570444 w 6094412"/>
              <a:gd name="connsiteY891" fmla="*/ 6127057 h 6858000"/>
              <a:gd name="connsiteX892" fmla="*/ 3582074 w 6094412"/>
              <a:gd name="connsiteY892" fmla="*/ 6116539 h 6858000"/>
              <a:gd name="connsiteX893" fmla="*/ 3604766 w 6094412"/>
              <a:gd name="connsiteY893" fmla="*/ 6116289 h 6858000"/>
              <a:gd name="connsiteX894" fmla="*/ 3606929 w 6094412"/>
              <a:gd name="connsiteY894" fmla="*/ 6118464 h 6858000"/>
              <a:gd name="connsiteX895" fmla="*/ 3604766 w 6094412"/>
              <a:gd name="connsiteY895" fmla="*/ 6120639 h 6858000"/>
              <a:gd name="connsiteX896" fmla="*/ 3602604 w 6094412"/>
              <a:gd name="connsiteY896" fmla="*/ 6118464 h 6858000"/>
              <a:gd name="connsiteX897" fmla="*/ 3604766 w 6094412"/>
              <a:gd name="connsiteY897" fmla="*/ 6116289 h 6858000"/>
              <a:gd name="connsiteX898" fmla="*/ 3593846 w 6094412"/>
              <a:gd name="connsiteY898" fmla="*/ 6116253 h 6858000"/>
              <a:gd name="connsiteX899" fmla="*/ 3605582 w 6094412"/>
              <a:gd name="connsiteY899" fmla="*/ 6126950 h 6858000"/>
              <a:gd name="connsiteX900" fmla="*/ 3605511 w 6094412"/>
              <a:gd name="connsiteY900" fmla="*/ 6127165 h 6858000"/>
              <a:gd name="connsiteX901" fmla="*/ 3599554 w 6094412"/>
              <a:gd name="connsiteY901" fmla="*/ 6126131 h 6858000"/>
              <a:gd name="connsiteX902" fmla="*/ 3593208 w 6094412"/>
              <a:gd name="connsiteY902" fmla="*/ 6125881 h 6858000"/>
              <a:gd name="connsiteX903" fmla="*/ 3591683 w 6094412"/>
              <a:gd name="connsiteY903" fmla="*/ 6117858 h 6858000"/>
              <a:gd name="connsiteX904" fmla="*/ 3593846 w 6094412"/>
              <a:gd name="connsiteY904" fmla="*/ 6116253 h 6858000"/>
              <a:gd name="connsiteX905" fmla="*/ 3587499 w 6094412"/>
              <a:gd name="connsiteY905" fmla="*/ 6115897 h 6858000"/>
              <a:gd name="connsiteX906" fmla="*/ 3589662 w 6094412"/>
              <a:gd name="connsiteY906" fmla="*/ 6118072 h 6858000"/>
              <a:gd name="connsiteX907" fmla="*/ 3587499 w 6094412"/>
              <a:gd name="connsiteY907" fmla="*/ 6120247 h 6858000"/>
              <a:gd name="connsiteX908" fmla="*/ 3585336 w 6094412"/>
              <a:gd name="connsiteY908" fmla="*/ 6118144 h 6858000"/>
              <a:gd name="connsiteX909" fmla="*/ 3585336 w 6094412"/>
              <a:gd name="connsiteY909" fmla="*/ 6118072 h 6858000"/>
              <a:gd name="connsiteX910" fmla="*/ 3587499 w 6094412"/>
              <a:gd name="connsiteY910" fmla="*/ 6115897 h 6858000"/>
              <a:gd name="connsiteX911" fmla="*/ 3564026 w 6094412"/>
              <a:gd name="connsiteY911" fmla="*/ 6115754 h 6858000"/>
              <a:gd name="connsiteX912" fmla="*/ 3564061 w 6094412"/>
              <a:gd name="connsiteY912" fmla="*/ 6115754 h 6858000"/>
              <a:gd name="connsiteX913" fmla="*/ 3566118 w 6094412"/>
              <a:gd name="connsiteY913" fmla="*/ 6117822 h 6858000"/>
              <a:gd name="connsiteX914" fmla="*/ 3566118 w 6094412"/>
              <a:gd name="connsiteY914" fmla="*/ 6117858 h 6858000"/>
              <a:gd name="connsiteX915" fmla="*/ 3564026 w 6094412"/>
              <a:gd name="connsiteY915" fmla="*/ 6119962 h 6858000"/>
              <a:gd name="connsiteX916" fmla="*/ 3561934 w 6094412"/>
              <a:gd name="connsiteY916" fmla="*/ 6117858 h 6858000"/>
              <a:gd name="connsiteX917" fmla="*/ 3564026 w 6094412"/>
              <a:gd name="connsiteY917" fmla="*/ 6115754 h 6858000"/>
              <a:gd name="connsiteX918" fmla="*/ 3611031 w 6094412"/>
              <a:gd name="connsiteY918" fmla="*/ 6115718 h 6858000"/>
              <a:gd name="connsiteX919" fmla="*/ 3611574 w 6094412"/>
              <a:gd name="connsiteY919" fmla="*/ 6115718 h 6858000"/>
              <a:gd name="connsiteX920" fmla="*/ 3613377 w 6094412"/>
              <a:gd name="connsiteY920" fmla="*/ 6118078 h 6858000"/>
              <a:gd name="connsiteX921" fmla="*/ 3611574 w 6094412"/>
              <a:gd name="connsiteY921" fmla="*/ 6119890 h 6858000"/>
              <a:gd name="connsiteX922" fmla="*/ 3609228 w 6094412"/>
              <a:gd name="connsiteY922" fmla="*/ 6118078 h 6858000"/>
              <a:gd name="connsiteX923" fmla="*/ 3611031 w 6094412"/>
              <a:gd name="connsiteY923" fmla="*/ 6115718 h 6858000"/>
              <a:gd name="connsiteX924" fmla="*/ 3570869 w 6094412"/>
              <a:gd name="connsiteY924" fmla="*/ 6114898 h 6858000"/>
              <a:gd name="connsiteX925" fmla="*/ 3570905 w 6094412"/>
              <a:gd name="connsiteY925" fmla="*/ 6114898 h 6858000"/>
              <a:gd name="connsiteX926" fmla="*/ 3573067 w 6094412"/>
              <a:gd name="connsiteY926" fmla="*/ 6117074 h 6858000"/>
              <a:gd name="connsiteX927" fmla="*/ 3570904 w 6094412"/>
              <a:gd name="connsiteY927" fmla="*/ 6119248 h 6858000"/>
              <a:gd name="connsiteX928" fmla="*/ 3568741 w 6094412"/>
              <a:gd name="connsiteY928" fmla="*/ 6117073 h 6858000"/>
              <a:gd name="connsiteX929" fmla="*/ 3568742 w 6094412"/>
              <a:gd name="connsiteY929" fmla="*/ 6117038 h 6858000"/>
              <a:gd name="connsiteX930" fmla="*/ 3570869 w 6094412"/>
              <a:gd name="connsiteY930" fmla="*/ 6114898 h 6858000"/>
              <a:gd name="connsiteX931" fmla="*/ 3575195 w 6094412"/>
              <a:gd name="connsiteY931" fmla="*/ 6113793 h 6858000"/>
              <a:gd name="connsiteX932" fmla="*/ 3576507 w 6094412"/>
              <a:gd name="connsiteY932" fmla="*/ 6115113 h 6858000"/>
              <a:gd name="connsiteX933" fmla="*/ 3575195 w 6094412"/>
              <a:gd name="connsiteY933" fmla="*/ 6116396 h 6858000"/>
              <a:gd name="connsiteX934" fmla="*/ 3573919 w 6094412"/>
              <a:gd name="connsiteY934" fmla="*/ 6115113 h 6858000"/>
              <a:gd name="connsiteX935" fmla="*/ 3575195 w 6094412"/>
              <a:gd name="connsiteY935" fmla="*/ 6113793 h 6858000"/>
              <a:gd name="connsiteX936" fmla="*/ 3600157 w 6094412"/>
              <a:gd name="connsiteY936" fmla="*/ 6113757 h 6858000"/>
              <a:gd name="connsiteX937" fmla="*/ 3601434 w 6094412"/>
              <a:gd name="connsiteY937" fmla="*/ 6115077 h 6858000"/>
              <a:gd name="connsiteX938" fmla="*/ 3600157 w 6094412"/>
              <a:gd name="connsiteY938" fmla="*/ 6116360 h 6858000"/>
              <a:gd name="connsiteX939" fmla="*/ 3598881 w 6094412"/>
              <a:gd name="connsiteY939" fmla="*/ 6115077 h 6858000"/>
              <a:gd name="connsiteX940" fmla="*/ 3600157 w 6094412"/>
              <a:gd name="connsiteY940" fmla="*/ 6113757 h 6858000"/>
              <a:gd name="connsiteX941" fmla="*/ 3587960 w 6094412"/>
              <a:gd name="connsiteY941" fmla="*/ 6112616 h 6858000"/>
              <a:gd name="connsiteX942" fmla="*/ 3592640 w 6094412"/>
              <a:gd name="connsiteY942" fmla="*/ 6113900 h 6858000"/>
              <a:gd name="connsiteX943" fmla="*/ 3590974 w 6094412"/>
              <a:gd name="connsiteY943" fmla="*/ 6115148 h 6858000"/>
              <a:gd name="connsiteX944" fmla="*/ 3587818 w 6094412"/>
              <a:gd name="connsiteY944" fmla="*/ 6114435 h 6858000"/>
              <a:gd name="connsiteX945" fmla="*/ 3587818 w 6094412"/>
              <a:gd name="connsiteY945" fmla="*/ 6114578 h 6858000"/>
              <a:gd name="connsiteX946" fmla="*/ 3585087 w 6094412"/>
              <a:gd name="connsiteY946" fmla="*/ 6114578 h 6858000"/>
              <a:gd name="connsiteX947" fmla="*/ 3583315 w 6094412"/>
              <a:gd name="connsiteY947" fmla="*/ 6113615 h 6858000"/>
              <a:gd name="connsiteX948" fmla="*/ 3587960 w 6094412"/>
              <a:gd name="connsiteY948" fmla="*/ 6112616 h 6858000"/>
              <a:gd name="connsiteX949" fmla="*/ 3579202 w 6094412"/>
              <a:gd name="connsiteY949" fmla="*/ 6112046 h 6858000"/>
              <a:gd name="connsiteX950" fmla="*/ 3580711 w 6094412"/>
              <a:gd name="connsiteY950" fmla="*/ 6113131 h 6858000"/>
              <a:gd name="connsiteX951" fmla="*/ 3579632 w 6094412"/>
              <a:gd name="connsiteY951" fmla="*/ 6114649 h 6858000"/>
              <a:gd name="connsiteX952" fmla="*/ 3579202 w 6094412"/>
              <a:gd name="connsiteY952" fmla="*/ 6114649 h 6858000"/>
              <a:gd name="connsiteX953" fmla="*/ 3578123 w 6094412"/>
              <a:gd name="connsiteY953" fmla="*/ 6113131 h 6858000"/>
              <a:gd name="connsiteX954" fmla="*/ 3579202 w 6094412"/>
              <a:gd name="connsiteY954" fmla="*/ 6112046 h 6858000"/>
              <a:gd name="connsiteX955" fmla="*/ 3591328 w 6094412"/>
              <a:gd name="connsiteY955" fmla="*/ 6104665 h 6858000"/>
              <a:gd name="connsiteX956" fmla="*/ 3592888 w 6094412"/>
              <a:gd name="connsiteY956" fmla="*/ 6105770 h 6858000"/>
              <a:gd name="connsiteX957" fmla="*/ 3592782 w 6094412"/>
              <a:gd name="connsiteY957" fmla="*/ 6105770 h 6858000"/>
              <a:gd name="connsiteX958" fmla="*/ 3593775 w 6094412"/>
              <a:gd name="connsiteY958" fmla="*/ 6107767 h 6858000"/>
              <a:gd name="connsiteX959" fmla="*/ 3591328 w 6094412"/>
              <a:gd name="connsiteY959" fmla="*/ 6107339 h 6858000"/>
              <a:gd name="connsiteX960" fmla="*/ 3584485 w 6094412"/>
              <a:gd name="connsiteY960" fmla="*/ 6104665 h 6858000"/>
              <a:gd name="connsiteX961" fmla="*/ 3584485 w 6094412"/>
              <a:gd name="connsiteY961" fmla="*/ 6107339 h 6858000"/>
              <a:gd name="connsiteX962" fmla="*/ 3582038 w 6094412"/>
              <a:gd name="connsiteY962" fmla="*/ 6107767 h 6858000"/>
              <a:gd name="connsiteX963" fmla="*/ 3583031 w 6094412"/>
              <a:gd name="connsiteY963" fmla="*/ 6105770 h 6858000"/>
              <a:gd name="connsiteX964" fmla="*/ 3582960 w 6094412"/>
              <a:gd name="connsiteY964" fmla="*/ 6105770 h 6858000"/>
              <a:gd name="connsiteX965" fmla="*/ 3584485 w 6094412"/>
              <a:gd name="connsiteY965" fmla="*/ 6104665 h 6858000"/>
              <a:gd name="connsiteX966" fmla="*/ 3586648 w 6094412"/>
              <a:gd name="connsiteY966" fmla="*/ 6104130 h 6858000"/>
              <a:gd name="connsiteX967" fmla="*/ 3589094 w 6094412"/>
              <a:gd name="connsiteY967" fmla="*/ 6104130 h 6858000"/>
              <a:gd name="connsiteX968" fmla="*/ 3589094 w 6094412"/>
              <a:gd name="connsiteY968" fmla="*/ 6109229 h 6858000"/>
              <a:gd name="connsiteX969" fmla="*/ 3593704 w 6094412"/>
              <a:gd name="connsiteY969" fmla="*/ 6110263 h 6858000"/>
              <a:gd name="connsiteX970" fmla="*/ 3593278 w 6094412"/>
              <a:gd name="connsiteY970" fmla="*/ 6112117 h 6858000"/>
              <a:gd name="connsiteX971" fmla="*/ 3587960 w 6094412"/>
              <a:gd name="connsiteY971" fmla="*/ 6111119 h 6858000"/>
              <a:gd name="connsiteX972" fmla="*/ 3582109 w 6094412"/>
              <a:gd name="connsiteY972" fmla="*/ 6111796 h 6858000"/>
              <a:gd name="connsiteX973" fmla="*/ 3581897 w 6094412"/>
              <a:gd name="connsiteY973" fmla="*/ 6110156 h 6858000"/>
              <a:gd name="connsiteX974" fmla="*/ 3586506 w 6094412"/>
              <a:gd name="connsiteY974" fmla="*/ 6109122 h 6858000"/>
              <a:gd name="connsiteX975" fmla="*/ 3586648 w 6094412"/>
              <a:gd name="connsiteY975" fmla="*/ 6109122 h 6858000"/>
              <a:gd name="connsiteX976" fmla="*/ 3586435 w 6094412"/>
              <a:gd name="connsiteY976" fmla="*/ 6091757 h 6858000"/>
              <a:gd name="connsiteX977" fmla="*/ 3589378 w 6094412"/>
              <a:gd name="connsiteY977" fmla="*/ 6091757 h 6858000"/>
              <a:gd name="connsiteX978" fmla="*/ 3589094 w 6094412"/>
              <a:gd name="connsiteY978" fmla="*/ 6096713 h 6858000"/>
              <a:gd name="connsiteX979" fmla="*/ 3593491 w 6094412"/>
              <a:gd name="connsiteY979" fmla="*/ 6096713 h 6858000"/>
              <a:gd name="connsiteX980" fmla="*/ 3593491 w 6094412"/>
              <a:gd name="connsiteY980" fmla="*/ 6099887 h 6858000"/>
              <a:gd name="connsiteX981" fmla="*/ 3589024 w 6094412"/>
              <a:gd name="connsiteY981" fmla="*/ 6098710 h 6858000"/>
              <a:gd name="connsiteX982" fmla="*/ 3589024 w 6094412"/>
              <a:gd name="connsiteY982" fmla="*/ 6100992 h 6858000"/>
              <a:gd name="connsiteX983" fmla="*/ 3586754 w 6094412"/>
              <a:gd name="connsiteY983" fmla="*/ 6100992 h 6858000"/>
              <a:gd name="connsiteX984" fmla="*/ 3586754 w 6094412"/>
              <a:gd name="connsiteY984" fmla="*/ 6098068 h 6858000"/>
              <a:gd name="connsiteX985" fmla="*/ 3582322 w 6094412"/>
              <a:gd name="connsiteY985" fmla="*/ 6099887 h 6858000"/>
              <a:gd name="connsiteX986" fmla="*/ 3582322 w 6094412"/>
              <a:gd name="connsiteY986" fmla="*/ 6096713 h 6858000"/>
              <a:gd name="connsiteX987" fmla="*/ 3586719 w 6094412"/>
              <a:gd name="connsiteY987" fmla="*/ 6096713 h 6858000"/>
              <a:gd name="connsiteX988" fmla="*/ 3584450 w 6094412"/>
              <a:gd name="connsiteY988" fmla="*/ 6089760 h 6858000"/>
              <a:gd name="connsiteX989" fmla="*/ 3584910 w 6094412"/>
              <a:gd name="connsiteY989" fmla="*/ 6094681 h 6858000"/>
              <a:gd name="connsiteX990" fmla="*/ 3580904 w 6094412"/>
              <a:gd name="connsiteY990" fmla="*/ 6094681 h 6858000"/>
              <a:gd name="connsiteX991" fmla="*/ 3580904 w 6094412"/>
              <a:gd name="connsiteY991" fmla="*/ 6100172 h 6858000"/>
              <a:gd name="connsiteX992" fmla="*/ 3583598 w 6094412"/>
              <a:gd name="connsiteY992" fmla="*/ 6102561 h 6858000"/>
              <a:gd name="connsiteX993" fmla="*/ 3579485 w 6094412"/>
              <a:gd name="connsiteY993" fmla="*/ 6109907 h 6858000"/>
              <a:gd name="connsiteX994" fmla="*/ 3579485 w 6094412"/>
              <a:gd name="connsiteY994" fmla="*/ 6110727 h 6858000"/>
              <a:gd name="connsiteX995" fmla="*/ 3577890 w 6094412"/>
              <a:gd name="connsiteY995" fmla="*/ 6110727 h 6858000"/>
              <a:gd name="connsiteX996" fmla="*/ 3576507 w 6094412"/>
              <a:gd name="connsiteY996" fmla="*/ 6112189 h 6858000"/>
              <a:gd name="connsiteX997" fmla="*/ 3574911 w 6094412"/>
              <a:gd name="connsiteY997" fmla="*/ 6111939 h 6858000"/>
              <a:gd name="connsiteX998" fmla="*/ 3573351 w 6094412"/>
              <a:gd name="connsiteY998" fmla="*/ 6112973 h 6858000"/>
              <a:gd name="connsiteX999" fmla="*/ 3570195 w 6094412"/>
              <a:gd name="connsiteY999" fmla="*/ 6113258 h 6858000"/>
              <a:gd name="connsiteX1000" fmla="*/ 3567714 w 6094412"/>
              <a:gd name="connsiteY1000" fmla="*/ 6114898 h 6858000"/>
              <a:gd name="connsiteX1001" fmla="*/ 3563494 w 6094412"/>
              <a:gd name="connsiteY1001" fmla="*/ 6114328 h 6858000"/>
              <a:gd name="connsiteX1002" fmla="*/ 3560338 w 6094412"/>
              <a:gd name="connsiteY1002" fmla="*/ 6117466 h 6858000"/>
              <a:gd name="connsiteX1003" fmla="*/ 3555019 w 6094412"/>
              <a:gd name="connsiteY1003" fmla="*/ 6116574 h 6858000"/>
              <a:gd name="connsiteX1004" fmla="*/ 3552538 w 6094412"/>
              <a:gd name="connsiteY1004" fmla="*/ 6120782 h 6858000"/>
              <a:gd name="connsiteX1005" fmla="*/ 3547113 w 6094412"/>
              <a:gd name="connsiteY1005" fmla="*/ 6120532 h 6858000"/>
              <a:gd name="connsiteX1006" fmla="*/ 3544347 w 6094412"/>
              <a:gd name="connsiteY1006" fmla="*/ 6126166 h 6858000"/>
              <a:gd name="connsiteX1007" fmla="*/ 3539312 w 6094412"/>
              <a:gd name="connsiteY1007" fmla="*/ 6126166 h 6858000"/>
              <a:gd name="connsiteX1008" fmla="*/ 3536617 w 6094412"/>
              <a:gd name="connsiteY1008" fmla="*/ 6132263 h 6858000"/>
              <a:gd name="connsiteX1009" fmla="*/ 3531369 w 6094412"/>
              <a:gd name="connsiteY1009" fmla="*/ 6132263 h 6858000"/>
              <a:gd name="connsiteX1010" fmla="*/ 3528178 w 6094412"/>
              <a:gd name="connsiteY1010" fmla="*/ 6137612 h 6858000"/>
              <a:gd name="connsiteX1011" fmla="*/ 3525271 w 6094412"/>
              <a:gd name="connsiteY1011" fmla="*/ 6136435 h 6858000"/>
              <a:gd name="connsiteX1012" fmla="*/ 3519314 w 6094412"/>
              <a:gd name="connsiteY1012" fmla="*/ 6137148 h 6858000"/>
              <a:gd name="connsiteX1013" fmla="*/ 3518250 w 6094412"/>
              <a:gd name="connsiteY1013" fmla="*/ 6138896 h 6858000"/>
              <a:gd name="connsiteX1014" fmla="*/ 3523994 w 6094412"/>
              <a:gd name="connsiteY1014" fmla="*/ 6146669 h 6858000"/>
              <a:gd name="connsiteX1015" fmla="*/ 3523746 w 6094412"/>
              <a:gd name="connsiteY1015" fmla="*/ 6146811 h 6858000"/>
              <a:gd name="connsiteX1016" fmla="*/ 3529455 w 6094412"/>
              <a:gd name="connsiteY1016" fmla="*/ 6161502 h 6858000"/>
              <a:gd name="connsiteX1017" fmla="*/ 3532433 w 6094412"/>
              <a:gd name="connsiteY1017" fmla="*/ 6165531 h 6858000"/>
              <a:gd name="connsiteX1018" fmla="*/ 3529774 w 6094412"/>
              <a:gd name="connsiteY1018" fmla="*/ 6172663 h 6858000"/>
              <a:gd name="connsiteX1019" fmla="*/ 3533320 w 6094412"/>
              <a:gd name="connsiteY1019" fmla="*/ 6179794 h 6858000"/>
              <a:gd name="connsiteX1020" fmla="*/ 3642281 w 6094412"/>
              <a:gd name="connsiteY1020" fmla="*/ 6179794 h 6858000"/>
              <a:gd name="connsiteX1021" fmla="*/ 3646039 w 6094412"/>
              <a:gd name="connsiteY1021" fmla="*/ 6172663 h 6858000"/>
              <a:gd name="connsiteX1022" fmla="*/ 3643345 w 6094412"/>
              <a:gd name="connsiteY1022" fmla="*/ 6165531 h 6858000"/>
              <a:gd name="connsiteX1023" fmla="*/ 3646323 w 6094412"/>
              <a:gd name="connsiteY1023" fmla="*/ 6161502 h 6858000"/>
              <a:gd name="connsiteX1024" fmla="*/ 3652032 w 6094412"/>
              <a:gd name="connsiteY1024" fmla="*/ 6146811 h 6858000"/>
              <a:gd name="connsiteX1025" fmla="*/ 3657776 w 6094412"/>
              <a:gd name="connsiteY1025" fmla="*/ 6139038 h 6858000"/>
              <a:gd name="connsiteX1026" fmla="*/ 3656712 w 6094412"/>
              <a:gd name="connsiteY1026" fmla="*/ 6137291 h 6858000"/>
              <a:gd name="connsiteX1027" fmla="*/ 3650720 w 6094412"/>
              <a:gd name="connsiteY1027" fmla="*/ 6136578 h 6858000"/>
              <a:gd name="connsiteX1028" fmla="*/ 3647848 w 6094412"/>
              <a:gd name="connsiteY1028" fmla="*/ 6137754 h 6858000"/>
              <a:gd name="connsiteX1029" fmla="*/ 3644656 w 6094412"/>
              <a:gd name="connsiteY1029" fmla="*/ 6132691 h 6858000"/>
              <a:gd name="connsiteX1030" fmla="*/ 3639409 w 6094412"/>
              <a:gd name="connsiteY1030" fmla="*/ 6132477 h 6858000"/>
              <a:gd name="connsiteX1031" fmla="*/ 3636714 w 6094412"/>
              <a:gd name="connsiteY1031" fmla="*/ 6126380 h 6858000"/>
              <a:gd name="connsiteX1032" fmla="*/ 3631679 w 6094412"/>
              <a:gd name="connsiteY1032" fmla="*/ 6126380 h 6858000"/>
              <a:gd name="connsiteX1033" fmla="*/ 3628559 w 6094412"/>
              <a:gd name="connsiteY1033" fmla="*/ 6120853 h 6858000"/>
              <a:gd name="connsiteX1034" fmla="*/ 3623524 w 6094412"/>
              <a:gd name="connsiteY1034" fmla="*/ 6120853 h 6858000"/>
              <a:gd name="connsiteX1035" fmla="*/ 3620510 w 6094412"/>
              <a:gd name="connsiteY1035" fmla="*/ 6116717 h 6858000"/>
              <a:gd name="connsiteX1036" fmla="*/ 3615687 w 6094412"/>
              <a:gd name="connsiteY1036" fmla="*/ 6117537 h 6858000"/>
              <a:gd name="connsiteX1037" fmla="*/ 3612496 w 6094412"/>
              <a:gd name="connsiteY1037" fmla="*/ 6114399 h 6858000"/>
              <a:gd name="connsiteX1038" fmla="*/ 3608313 w 6094412"/>
              <a:gd name="connsiteY1038" fmla="*/ 6114970 h 6858000"/>
              <a:gd name="connsiteX1039" fmla="*/ 3605830 w 6094412"/>
              <a:gd name="connsiteY1039" fmla="*/ 6113329 h 6858000"/>
              <a:gd name="connsiteX1040" fmla="*/ 3602710 w 6094412"/>
              <a:gd name="connsiteY1040" fmla="*/ 6113044 h 6858000"/>
              <a:gd name="connsiteX1041" fmla="*/ 3601150 w 6094412"/>
              <a:gd name="connsiteY1041" fmla="*/ 6111903 h 6858000"/>
              <a:gd name="connsiteX1042" fmla="*/ 3599554 w 6094412"/>
              <a:gd name="connsiteY1042" fmla="*/ 6112260 h 6858000"/>
              <a:gd name="connsiteX1043" fmla="*/ 3598384 w 6094412"/>
              <a:gd name="connsiteY1043" fmla="*/ 6110762 h 6858000"/>
              <a:gd name="connsiteX1044" fmla="*/ 3596044 w 6094412"/>
              <a:gd name="connsiteY1044" fmla="*/ 6110762 h 6858000"/>
              <a:gd name="connsiteX1045" fmla="*/ 3596044 w 6094412"/>
              <a:gd name="connsiteY1045" fmla="*/ 6109835 h 6858000"/>
              <a:gd name="connsiteX1046" fmla="*/ 3592144 w 6094412"/>
              <a:gd name="connsiteY1046" fmla="*/ 6102704 h 6858000"/>
              <a:gd name="connsiteX1047" fmla="*/ 3595229 w 6094412"/>
              <a:gd name="connsiteY1047" fmla="*/ 6100172 h 6858000"/>
              <a:gd name="connsiteX1048" fmla="*/ 3595229 w 6094412"/>
              <a:gd name="connsiteY1048" fmla="*/ 6094681 h 6858000"/>
              <a:gd name="connsiteX1049" fmla="*/ 3590903 w 6094412"/>
              <a:gd name="connsiteY1049" fmla="*/ 6094681 h 6858000"/>
              <a:gd name="connsiteX1050" fmla="*/ 3591364 w 6094412"/>
              <a:gd name="connsiteY1050" fmla="*/ 6089760 h 6858000"/>
              <a:gd name="connsiteX1051" fmla="*/ 4924746 w 6094412"/>
              <a:gd name="connsiteY1051" fmla="*/ 6085589 h 6858000"/>
              <a:gd name="connsiteX1052" fmla="*/ 4977082 w 6094412"/>
              <a:gd name="connsiteY1052" fmla="*/ 6118963 h 6858000"/>
              <a:gd name="connsiteX1053" fmla="*/ 4932547 w 6094412"/>
              <a:gd name="connsiteY1053" fmla="*/ 6153872 h 6858000"/>
              <a:gd name="connsiteX1054" fmla="*/ 4924746 w 6094412"/>
              <a:gd name="connsiteY1054" fmla="*/ 6153872 h 6858000"/>
              <a:gd name="connsiteX1055" fmla="*/ 5133627 w 6094412"/>
              <a:gd name="connsiteY1055" fmla="*/ 6085588 h 6858000"/>
              <a:gd name="connsiteX1056" fmla="*/ 5187486 w 6094412"/>
              <a:gd name="connsiteY1056" fmla="*/ 6158257 h 6858000"/>
              <a:gd name="connsiteX1057" fmla="*/ 5133946 w 6094412"/>
              <a:gd name="connsiteY1057" fmla="*/ 6231960 h 6858000"/>
              <a:gd name="connsiteX1058" fmla="*/ 5133874 w 6094412"/>
              <a:gd name="connsiteY1058" fmla="*/ 6231960 h 6858000"/>
              <a:gd name="connsiteX1059" fmla="*/ 5079483 w 6094412"/>
              <a:gd name="connsiteY1059" fmla="*/ 6158257 h 6858000"/>
              <a:gd name="connsiteX1060" fmla="*/ 5133627 w 6094412"/>
              <a:gd name="connsiteY1060" fmla="*/ 6085588 h 6858000"/>
              <a:gd name="connsiteX1061" fmla="*/ 4244421 w 6094412"/>
              <a:gd name="connsiteY1061" fmla="*/ 6085588 h 6858000"/>
              <a:gd name="connsiteX1062" fmla="*/ 4296792 w 6094412"/>
              <a:gd name="connsiteY1062" fmla="*/ 6118963 h 6858000"/>
              <a:gd name="connsiteX1063" fmla="*/ 4252364 w 6094412"/>
              <a:gd name="connsiteY1063" fmla="*/ 6153872 h 6858000"/>
              <a:gd name="connsiteX1064" fmla="*/ 4244421 w 6094412"/>
              <a:gd name="connsiteY1064" fmla="*/ 6153872 h 6858000"/>
              <a:gd name="connsiteX1065" fmla="*/ 3440421 w 6094412"/>
              <a:gd name="connsiteY1065" fmla="*/ 6082201 h 6858000"/>
              <a:gd name="connsiteX1066" fmla="*/ 3736917 w 6094412"/>
              <a:gd name="connsiteY1066" fmla="*/ 6082201 h 6858000"/>
              <a:gd name="connsiteX1067" fmla="*/ 3736917 w 6094412"/>
              <a:gd name="connsiteY1067" fmla="*/ 6326772 h 6858000"/>
              <a:gd name="connsiteX1068" fmla="*/ 3694368 w 6094412"/>
              <a:gd name="connsiteY1068" fmla="*/ 6434849 h 6858000"/>
              <a:gd name="connsiteX1069" fmla="*/ 3623453 w 6094412"/>
              <a:gd name="connsiteY1069" fmla="*/ 6452677 h 6858000"/>
              <a:gd name="connsiteX1070" fmla="*/ 3588740 w 6094412"/>
              <a:gd name="connsiteY1070" fmla="*/ 6469579 h 6858000"/>
              <a:gd name="connsiteX1071" fmla="*/ 3554098 w 6094412"/>
              <a:gd name="connsiteY1071" fmla="*/ 6452677 h 6858000"/>
              <a:gd name="connsiteX1072" fmla="*/ 3483005 w 6094412"/>
              <a:gd name="connsiteY1072" fmla="*/ 6434849 h 6858000"/>
              <a:gd name="connsiteX1073" fmla="*/ 3440456 w 6094412"/>
              <a:gd name="connsiteY1073" fmla="*/ 6326772 h 6858000"/>
              <a:gd name="connsiteX1074" fmla="*/ 3440421 w 6094412"/>
              <a:gd name="connsiteY1074" fmla="*/ 6327058 h 6858000"/>
              <a:gd name="connsiteX1075" fmla="*/ 5350415 w 6094412"/>
              <a:gd name="connsiteY1075" fmla="*/ 6073786 h 6858000"/>
              <a:gd name="connsiteX1076" fmla="*/ 5350415 w 6094412"/>
              <a:gd name="connsiteY1076" fmla="*/ 6085303 h 6858000"/>
              <a:gd name="connsiteX1077" fmla="*/ 5374668 w 6094412"/>
              <a:gd name="connsiteY1077" fmla="*/ 6110477 h 6858000"/>
              <a:gd name="connsiteX1078" fmla="*/ 5374668 w 6094412"/>
              <a:gd name="connsiteY1078" fmla="*/ 6188031 h 6858000"/>
              <a:gd name="connsiteX1079" fmla="*/ 5278400 w 6094412"/>
              <a:gd name="connsiteY1079" fmla="*/ 6073929 h 6858000"/>
              <a:gd name="connsiteX1080" fmla="*/ 5229114 w 6094412"/>
              <a:gd name="connsiteY1080" fmla="*/ 6073929 h 6858000"/>
              <a:gd name="connsiteX1081" fmla="*/ 5229114 w 6094412"/>
              <a:gd name="connsiteY1081" fmla="*/ 6085446 h 6858000"/>
              <a:gd name="connsiteX1082" fmla="*/ 5252622 w 6094412"/>
              <a:gd name="connsiteY1082" fmla="*/ 6120140 h 6858000"/>
              <a:gd name="connsiteX1083" fmla="*/ 5252622 w 6094412"/>
              <a:gd name="connsiteY1083" fmla="*/ 6206929 h 6858000"/>
              <a:gd name="connsiteX1084" fmla="*/ 5228866 w 6094412"/>
              <a:gd name="connsiteY1084" fmla="*/ 6232352 h 6858000"/>
              <a:gd name="connsiteX1085" fmla="*/ 5228866 w 6094412"/>
              <a:gd name="connsiteY1085" fmla="*/ 6243620 h 6858000"/>
              <a:gd name="connsiteX1086" fmla="*/ 5291661 w 6094412"/>
              <a:gd name="connsiteY1086" fmla="*/ 6243620 h 6858000"/>
              <a:gd name="connsiteX1087" fmla="*/ 5291661 w 6094412"/>
              <a:gd name="connsiteY1087" fmla="*/ 6232210 h 6858000"/>
              <a:gd name="connsiteX1088" fmla="*/ 5266415 w 6094412"/>
              <a:gd name="connsiteY1088" fmla="*/ 6206787 h 6858000"/>
              <a:gd name="connsiteX1089" fmla="*/ 5266415 w 6094412"/>
              <a:gd name="connsiteY1089" fmla="*/ 6113080 h 6858000"/>
              <a:gd name="connsiteX1090" fmla="*/ 5376972 w 6094412"/>
              <a:gd name="connsiteY1090" fmla="*/ 6245296 h 6858000"/>
              <a:gd name="connsiteX1091" fmla="*/ 5388425 w 6094412"/>
              <a:gd name="connsiteY1091" fmla="*/ 6245296 h 6858000"/>
              <a:gd name="connsiteX1092" fmla="*/ 5388425 w 6094412"/>
              <a:gd name="connsiteY1092" fmla="*/ 6110477 h 6858000"/>
              <a:gd name="connsiteX1093" fmla="*/ 5413494 w 6094412"/>
              <a:gd name="connsiteY1093" fmla="*/ 6085303 h 6858000"/>
              <a:gd name="connsiteX1094" fmla="*/ 5413494 w 6094412"/>
              <a:gd name="connsiteY1094" fmla="*/ 6073786 h 6858000"/>
              <a:gd name="connsiteX1095" fmla="*/ 3430989 w 6094412"/>
              <a:gd name="connsiteY1095" fmla="*/ 6073536 h 6858000"/>
              <a:gd name="connsiteX1096" fmla="*/ 3431131 w 6094412"/>
              <a:gd name="connsiteY1096" fmla="*/ 6348630 h 6858000"/>
              <a:gd name="connsiteX1097" fmla="*/ 3480275 w 6094412"/>
              <a:gd name="connsiteY1097" fmla="*/ 6443763 h 6858000"/>
              <a:gd name="connsiteX1098" fmla="*/ 3555162 w 6094412"/>
              <a:gd name="connsiteY1098" fmla="*/ 6463624 h 6858000"/>
              <a:gd name="connsiteX1099" fmla="*/ 3588456 w 6094412"/>
              <a:gd name="connsiteY1099" fmla="*/ 6482522 h 6858000"/>
              <a:gd name="connsiteX1100" fmla="*/ 3588846 w 6094412"/>
              <a:gd name="connsiteY1100" fmla="*/ 6482522 h 6858000"/>
              <a:gd name="connsiteX1101" fmla="*/ 3622779 w 6094412"/>
              <a:gd name="connsiteY1101" fmla="*/ 6463624 h 6858000"/>
              <a:gd name="connsiteX1102" fmla="*/ 3697240 w 6094412"/>
              <a:gd name="connsiteY1102" fmla="*/ 6443763 h 6858000"/>
              <a:gd name="connsiteX1103" fmla="*/ 3746384 w 6094412"/>
              <a:gd name="connsiteY1103" fmla="*/ 6348630 h 6858000"/>
              <a:gd name="connsiteX1104" fmla="*/ 3746384 w 6094412"/>
              <a:gd name="connsiteY1104" fmla="*/ 6073536 h 6858000"/>
              <a:gd name="connsiteX1105" fmla="*/ 4917744 w 6094412"/>
              <a:gd name="connsiteY1105" fmla="*/ 6071263 h 6858000"/>
              <a:gd name="connsiteX1106" fmla="*/ 4903684 w 6094412"/>
              <a:gd name="connsiteY1106" fmla="*/ 6071575 h 6858000"/>
              <a:gd name="connsiteX1107" fmla="*/ 4864681 w 6094412"/>
              <a:gd name="connsiteY1107" fmla="*/ 6072859 h 6858000"/>
              <a:gd name="connsiteX1108" fmla="*/ 4864681 w 6094412"/>
              <a:gd name="connsiteY1108" fmla="*/ 6084661 h 6858000"/>
              <a:gd name="connsiteX1109" fmla="*/ 4888934 w 6094412"/>
              <a:gd name="connsiteY1109" fmla="*/ 6104700 h 6858000"/>
              <a:gd name="connsiteX1110" fmla="*/ 4888934 w 6094412"/>
              <a:gd name="connsiteY1110" fmla="*/ 6212028 h 6858000"/>
              <a:gd name="connsiteX1111" fmla="*/ 4864681 w 6094412"/>
              <a:gd name="connsiteY1111" fmla="*/ 6232067 h 6858000"/>
              <a:gd name="connsiteX1112" fmla="*/ 4864185 w 6094412"/>
              <a:gd name="connsiteY1112" fmla="*/ 6232852 h 6858000"/>
              <a:gd name="connsiteX1113" fmla="*/ 4864185 w 6094412"/>
              <a:gd name="connsiteY1113" fmla="*/ 6232067 h 6858000"/>
              <a:gd name="connsiteX1114" fmla="*/ 4824614 w 6094412"/>
              <a:gd name="connsiteY1114" fmla="*/ 6204076 h 6858000"/>
              <a:gd name="connsiteX1115" fmla="*/ 4774974 w 6094412"/>
              <a:gd name="connsiteY1115" fmla="*/ 6132763 h 6858000"/>
              <a:gd name="connsiteX1116" fmla="*/ 4792702 w 6094412"/>
              <a:gd name="connsiteY1116" fmla="*/ 6117359 h 6858000"/>
              <a:gd name="connsiteX1117" fmla="*/ 4850179 w 6094412"/>
              <a:gd name="connsiteY1117" fmla="*/ 6085268 h 6858000"/>
              <a:gd name="connsiteX1118" fmla="*/ 4850179 w 6094412"/>
              <a:gd name="connsiteY1118" fmla="*/ 6073750 h 6858000"/>
              <a:gd name="connsiteX1119" fmla="*/ 4772704 w 6094412"/>
              <a:gd name="connsiteY1119" fmla="*/ 6073750 h 6858000"/>
              <a:gd name="connsiteX1120" fmla="*/ 4772704 w 6094412"/>
              <a:gd name="connsiteY1120" fmla="*/ 6085268 h 6858000"/>
              <a:gd name="connsiteX1121" fmla="*/ 4789830 w 6094412"/>
              <a:gd name="connsiteY1121" fmla="*/ 6094289 h 6858000"/>
              <a:gd name="connsiteX1122" fmla="*/ 4779370 w 6094412"/>
              <a:gd name="connsiteY1122" fmla="*/ 6110192 h 6858000"/>
              <a:gd name="connsiteX1123" fmla="*/ 4726751 w 6094412"/>
              <a:gd name="connsiteY1123" fmla="*/ 6156546 h 6858000"/>
              <a:gd name="connsiteX1124" fmla="*/ 4726751 w 6094412"/>
              <a:gd name="connsiteY1124" fmla="*/ 6105378 h 6858000"/>
              <a:gd name="connsiteX1125" fmla="*/ 4751252 w 6094412"/>
              <a:gd name="connsiteY1125" fmla="*/ 6085303 h 6858000"/>
              <a:gd name="connsiteX1126" fmla="*/ 4751252 w 6094412"/>
              <a:gd name="connsiteY1126" fmla="*/ 6073786 h 6858000"/>
              <a:gd name="connsiteX1127" fmla="*/ 4666757 w 6094412"/>
              <a:gd name="connsiteY1127" fmla="*/ 6073786 h 6858000"/>
              <a:gd name="connsiteX1128" fmla="*/ 4666757 w 6094412"/>
              <a:gd name="connsiteY1128" fmla="*/ 6085303 h 6858000"/>
              <a:gd name="connsiteX1129" fmla="*/ 4691010 w 6094412"/>
              <a:gd name="connsiteY1129" fmla="*/ 6105378 h 6858000"/>
              <a:gd name="connsiteX1130" fmla="*/ 4691010 w 6094412"/>
              <a:gd name="connsiteY1130" fmla="*/ 6212349 h 6858000"/>
              <a:gd name="connsiteX1131" fmla="*/ 4666757 w 6094412"/>
              <a:gd name="connsiteY1131" fmla="*/ 6232388 h 6858000"/>
              <a:gd name="connsiteX1132" fmla="*/ 4666757 w 6094412"/>
              <a:gd name="connsiteY1132" fmla="*/ 6243620 h 6858000"/>
              <a:gd name="connsiteX1133" fmla="*/ 4751252 w 6094412"/>
              <a:gd name="connsiteY1133" fmla="*/ 6243620 h 6858000"/>
              <a:gd name="connsiteX1134" fmla="*/ 4751252 w 6094412"/>
              <a:gd name="connsiteY1134" fmla="*/ 6232210 h 6858000"/>
              <a:gd name="connsiteX1135" fmla="*/ 4726751 w 6094412"/>
              <a:gd name="connsiteY1135" fmla="*/ 6212171 h 6858000"/>
              <a:gd name="connsiteX1136" fmla="*/ 4726751 w 6094412"/>
              <a:gd name="connsiteY1136" fmla="*/ 6175444 h 6858000"/>
              <a:gd name="connsiteX1137" fmla="*/ 4748026 w 6094412"/>
              <a:gd name="connsiteY1137" fmla="*/ 6156475 h 6858000"/>
              <a:gd name="connsiteX1138" fmla="*/ 4784440 w 6094412"/>
              <a:gd name="connsiteY1138" fmla="*/ 6207963 h 6858000"/>
              <a:gd name="connsiteX1139" fmla="*/ 4794652 w 6094412"/>
              <a:gd name="connsiteY1139" fmla="*/ 6226719 h 6858000"/>
              <a:gd name="connsiteX1140" fmla="*/ 4777810 w 6094412"/>
              <a:gd name="connsiteY1140" fmla="*/ 6232103 h 6858000"/>
              <a:gd name="connsiteX1141" fmla="*/ 4770151 w 6094412"/>
              <a:gd name="connsiteY1141" fmla="*/ 6232103 h 6858000"/>
              <a:gd name="connsiteX1142" fmla="*/ 4770151 w 6094412"/>
              <a:gd name="connsiteY1142" fmla="*/ 6243620 h 6858000"/>
              <a:gd name="connsiteX1143" fmla="*/ 4949566 w 6094412"/>
              <a:gd name="connsiteY1143" fmla="*/ 6243620 h 6858000"/>
              <a:gd name="connsiteX1144" fmla="*/ 4949566 w 6094412"/>
              <a:gd name="connsiteY1144" fmla="*/ 6232210 h 6858000"/>
              <a:gd name="connsiteX1145" fmla="*/ 4924746 w 6094412"/>
              <a:gd name="connsiteY1145" fmla="*/ 6212171 h 6858000"/>
              <a:gd name="connsiteX1146" fmla="*/ 4924746 w 6094412"/>
              <a:gd name="connsiteY1146" fmla="*/ 6167742 h 6858000"/>
              <a:gd name="connsiteX1147" fmla="*/ 4931093 w 6094412"/>
              <a:gd name="connsiteY1147" fmla="*/ 6167742 h 6858000"/>
              <a:gd name="connsiteX1148" fmla="*/ 4968891 w 6094412"/>
              <a:gd name="connsiteY1148" fmla="*/ 6192702 h 6858000"/>
              <a:gd name="connsiteX1149" fmla="*/ 4980379 w 6094412"/>
              <a:gd name="connsiteY1149" fmla="*/ 6211672 h 6858000"/>
              <a:gd name="connsiteX1150" fmla="*/ 5001831 w 6094412"/>
              <a:gd name="connsiteY1150" fmla="*/ 6243763 h 6858000"/>
              <a:gd name="connsiteX1151" fmla="*/ 5047039 w 6094412"/>
              <a:gd name="connsiteY1151" fmla="*/ 6243763 h 6858000"/>
              <a:gd name="connsiteX1152" fmla="*/ 5047039 w 6094412"/>
              <a:gd name="connsiteY1152" fmla="*/ 6232210 h 6858000"/>
              <a:gd name="connsiteX1153" fmla="*/ 5013709 w 6094412"/>
              <a:gd name="connsiteY1153" fmla="*/ 6202686 h 6858000"/>
              <a:gd name="connsiteX1154" fmla="*/ 4978252 w 6094412"/>
              <a:gd name="connsiteY1154" fmla="*/ 6159897 h 6858000"/>
              <a:gd name="connsiteX1155" fmla="*/ 5015270 w 6094412"/>
              <a:gd name="connsiteY1155" fmla="*/ 6119106 h 6858000"/>
              <a:gd name="connsiteX1156" fmla="*/ 4978500 w 6094412"/>
              <a:gd name="connsiteY1156" fmla="*/ 6075676 h 6858000"/>
              <a:gd name="connsiteX1157" fmla="*/ 4937653 w 6094412"/>
              <a:gd name="connsiteY1157" fmla="*/ 6071326 h 6858000"/>
              <a:gd name="connsiteX1158" fmla="*/ 4917744 w 6094412"/>
              <a:gd name="connsiteY1158" fmla="*/ 6071263 h 6858000"/>
              <a:gd name="connsiteX1159" fmla="*/ 5132598 w 6094412"/>
              <a:gd name="connsiteY1159" fmla="*/ 6070683 h 6858000"/>
              <a:gd name="connsiteX1160" fmla="*/ 5039168 w 6094412"/>
              <a:gd name="connsiteY1160" fmla="*/ 6158506 h 6858000"/>
              <a:gd name="connsiteX1161" fmla="*/ 5133627 w 6094412"/>
              <a:gd name="connsiteY1161" fmla="*/ 6246865 h 6858000"/>
              <a:gd name="connsiteX1162" fmla="*/ 5227837 w 6094412"/>
              <a:gd name="connsiteY1162" fmla="*/ 6158756 h 6858000"/>
              <a:gd name="connsiteX1163" fmla="*/ 5132598 w 6094412"/>
              <a:gd name="connsiteY1163" fmla="*/ 6070683 h 6858000"/>
              <a:gd name="connsiteX1164" fmla="*/ 4088443 w 6094412"/>
              <a:gd name="connsiteY1164" fmla="*/ 6070470 h 6858000"/>
              <a:gd name="connsiteX1165" fmla="*/ 4039654 w 6094412"/>
              <a:gd name="connsiteY1165" fmla="*/ 6198835 h 6858000"/>
              <a:gd name="connsiteX1166" fmla="*/ 4009018 w 6094412"/>
              <a:gd name="connsiteY1166" fmla="*/ 6232210 h 6858000"/>
              <a:gd name="connsiteX1167" fmla="*/ 4008699 w 6094412"/>
              <a:gd name="connsiteY1167" fmla="*/ 6232852 h 6858000"/>
              <a:gd name="connsiteX1168" fmla="*/ 4008699 w 6094412"/>
              <a:gd name="connsiteY1168" fmla="*/ 6232210 h 6858000"/>
              <a:gd name="connsiteX1169" fmla="*/ 3969128 w 6094412"/>
              <a:gd name="connsiteY1169" fmla="*/ 6204219 h 6858000"/>
              <a:gd name="connsiteX1170" fmla="*/ 3919488 w 6094412"/>
              <a:gd name="connsiteY1170" fmla="*/ 6132905 h 6858000"/>
              <a:gd name="connsiteX1171" fmla="*/ 3937217 w 6094412"/>
              <a:gd name="connsiteY1171" fmla="*/ 6117501 h 6858000"/>
              <a:gd name="connsiteX1172" fmla="*/ 3994658 w 6094412"/>
              <a:gd name="connsiteY1172" fmla="*/ 6085410 h 6858000"/>
              <a:gd name="connsiteX1173" fmla="*/ 3994658 w 6094412"/>
              <a:gd name="connsiteY1173" fmla="*/ 6073893 h 6858000"/>
              <a:gd name="connsiteX1174" fmla="*/ 3917183 w 6094412"/>
              <a:gd name="connsiteY1174" fmla="*/ 6073893 h 6858000"/>
              <a:gd name="connsiteX1175" fmla="*/ 3917183 w 6094412"/>
              <a:gd name="connsiteY1175" fmla="*/ 6085410 h 6858000"/>
              <a:gd name="connsiteX1176" fmla="*/ 3934309 w 6094412"/>
              <a:gd name="connsiteY1176" fmla="*/ 6094431 h 6858000"/>
              <a:gd name="connsiteX1177" fmla="*/ 3923849 w 6094412"/>
              <a:gd name="connsiteY1177" fmla="*/ 6110334 h 6858000"/>
              <a:gd name="connsiteX1178" fmla="*/ 3871230 w 6094412"/>
              <a:gd name="connsiteY1178" fmla="*/ 6156688 h 6858000"/>
              <a:gd name="connsiteX1179" fmla="*/ 3871230 w 6094412"/>
              <a:gd name="connsiteY1179" fmla="*/ 6105378 h 6858000"/>
              <a:gd name="connsiteX1180" fmla="*/ 3895731 w 6094412"/>
              <a:gd name="connsiteY1180" fmla="*/ 6085303 h 6858000"/>
              <a:gd name="connsiteX1181" fmla="*/ 3895731 w 6094412"/>
              <a:gd name="connsiteY1181" fmla="*/ 6073786 h 6858000"/>
              <a:gd name="connsiteX1182" fmla="*/ 3811377 w 6094412"/>
              <a:gd name="connsiteY1182" fmla="*/ 6073786 h 6858000"/>
              <a:gd name="connsiteX1183" fmla="*/ 3811377 w 6094412"/>
              <a:gd name="connsiteY1183" fmla="*/ 6085303 h 6858000"/>
              <a:gd name="connsiteX1184" fmla="*/ 3835631 w 6094412"/>
              <a:gd name="connsiteY1184" fmla="*/ 6105378 h 6858000"/>
              <a:gd name="connsiteX1185" fmla="*/ 3835631 w 6094412"/>
              <a:gd name="connsiteY1185" fmla="*/ 6212349 h 6858000"/>
              <a:gd name="connsiteX1186" fmla="*/ 3811377 w 6094412"/>
              <a:gd name="connsiteY1186" fmla="*/ 6232388 h 6858000"/>
              <a:gd name="connsiteX1187" fmla="*/ 3811377 w 6094412"/>
              <a:gd name="connsiteY1187" fmla="*/ 6243620 h 6858000"/>
              <a:gd name="connsiteX1188" fmla="*/ 3895873 w 6094412"/>
              <a:gd name="connsiteY1188" fmla="*/ 6243620 h 6858000"/>
              <a:gd name="connsiteX1189" fmla="*/ 3895731 w 6094412"/>
              <a:gd name="connsiteY1189" fmla="*/ 6232210 h 6858000"/>
              <a:gd name="connsiteX1190" fmla="*/ 3871230 w 6094412"/>
              <a:gd name="connsiteY1190" fmla="*/ 6212171 h 6858000"/>
              <a:gd name="connsiteX1191" fmla="*/ 3871230 w 6094412"/>
              <a:gd name="connsiteY1191" fmla="*/ 6175444 h 6858000"/>
              <a:gd name="connsiteX1192" fmla="*/ 3892682 w 6094412"/>
              <a:gd name="connsiteY1192" fmla="*/ 6156475 h 6858000"/>
              <a:gd name="connsiteX1193" fmla="*/ 3928955 w 6094412"/>
              <a:gd name="connsiteY1193" fmla="*/ 6207963 h 6858000"/>
              <a:gd name="connsiteX1194" fmla="*/ 3939131 w 6094412"/>
              <a:gd name="connsiteY1194" fmla="*/ 6226719 h 6858000"/>
              <a:gd name="connsiteX1195" fmla="*/ 3922324 w 6094412"/>
              <a:gd name="connsiteY1195" fmla="*/ 6232103 h 6858000"/>
              <a:gd name="connsiteX1196" fmla="*/ 3914630 w 6094412"/>
              <a:gd name="connsiteY1196" fmla="*/ 6232103 h 6858000"/>
              <a:gd name="connsiteX1197" fmla="*/ 3914630 w 6094412"/>
              <a:gd name="connsiteY1197" fmla="*/ 6243620 h 6858000"/>
              <a:gd name="connsiteX1198" fmla="*/ 4067098 w 6094412"/>
              <a:gd name="connsiteY1198" fmla="*/ 6243620 h 6858000"/>
              <a:gd name="connsiteX1199" fmla="*/ 4067098 w 6094412"/>
              <a:gd name="connsiteY1199" fmla="*/ 6232210 h 6858000"/>
              <a:gd name="connsiteX1200" fmla="*/ 4047702 w 6094412"/>
              <a:gd name="connsiteY1200" fmla="*/ 6220657 h 6858000"/>
              <a:gd name="connsiteX1201" fmla="*/ 4051248 w 6094412"/>
              <a:gd name="connsiteY1201" fmla="*/ 6207286 h 6858000"/>
              <a:gd name="connsiteX1202" fmla="*/ 4055361 w 6094412"/>
              <a:gd name="connsiteY1202" fmla="*/ 6196268 h 6858000"/>
              <a:gd name="connsiteX1203" fmla="*/ 4110285 w 6094412"/>
              <a:gd name="connsiteY1203" fmla="*/ 6196268 h 6858000"/>
              <a:gd name="connsiteX1204" fmla="*/ 4118192 w 6094412"/>
              <a:gd name="connsiteY1204" fmla="*/ 6216271 h 6858000"/>
              <a:gd name="connsiteX1205" fmla="*/ 4119752 w 6094412"/>
              <a:gd name="connsiteY1205" fmla="*/ 6223973 h 6858000"/>
              <a:gd name="connsiteX1206" fmla="*/ 4100357 w 6094412"/>
              <a:gd name="connsiteY1206" fmla="*/ 6232210 h 6858000"/>
              <a:gd name="connsiteX1207" fmla="*/ 4100357 w 6094412"/>
              <a:gd name="connsiteY1207" fmla="*/ 6243620 h 6858000"/>
              <a:gd name="connsiteX1208" fmla="*/ 4269206 w 6094412"/>
              <a:gd name="connsiteY1208" fmla="*/ 6243620 h 6858000"/>
              <a:gd name="connsiteX1209" fmla="*/ 4269206 w 6094412"/>
              <a:gd name="connsiteY1209" fmla="*/ 6232210 h 6858000"/>
              <a:gd name="connsiteX1210" fmla="*/ 4244386 w 6094412"/>
              <a:gd name="connsiteY1210" fmla="*/ 6212171 h 6858000"/>
              <a:gd name="connsiteX1211" fmla="*/ 4244386 w 6094412"/>
              <a:gd name="connsiteY1211" fmla="*/ 6167742 h 6858000"/>
              <a:gd name="connsiteX1212" fmla="*/ 4250768 w 6094412"/>
              <a:gd name="connsiteY1212" fmla="*/ 6167742 h 6858000"/>
              <a:gd name="connsiteX1213" fmla="*/ 4288566 w 6094412"/>
              <a:gd name="connsiteY1213" fmla="*/ 6192702 h 6858000"/>
              <a:gd name="connsiteX1214" fmla="*/ 4300054 w 6094412"/>
              <a:gd name="connsiteY1214" fmla="*/ 6211672 h 6858000"/>
              <a:gd name="connsiteX1215" fmla="*/ 4321506 w 6094412"/>
              <a:gd name="connsiteY1215" fmla="*/ 6243763 h 6858000"/>
              <a:gd name="connsiteX1216" fmla="*/ 4517764 w 6094412"/>
              <a:gd name="connsiteY1216" fmla="*/ 6243763 h 6858000"/>
              <a:gd name="connsiteX1217" fmla="*/ 4518792 w 6094412"/>
              <a:gd name="connsiteY1217" fmla="*/ 6187033 h 6858000"/>
              <a:gd name="connsiteX1218" fmla="*/ 4507304 w 6094412"/>
              <a:gd name="connsiteY1218" fmla="*/ 6187033 h 6858000"/>
              <a:gd name="connsiteX1219" fmla="*/ 4450855 w 6094412"/>
              <a:gd name="connsiteY1219" fmla="*/ 6229821 h 6858000"/>
              <a:gd name="connsiteX1220" fmla="*/ 4427382 w 6094412"/>
              <a:gd name="connsiteY1220" fmla="*/ 6203114 h 6858000"/>
              <a:gd name="connsiteX1221" fmla="*/ 4427382 w 6094412"/>
              <a:gd name="connsiteY1221" fmla="*/ 6105378 h 6858000"/>
              <a:gd name="connsiteX1222" fmla="*/ 4452202 w 6094412"/>
              <a:gd name="connsiteY1222" fmla="*/ 6085303 h 6858000"/>
              <a:gd name="connsiteX1223" fmla="*/ 4452202 w 6094412"/>
              <a:gd name="connsiteY1223" fmla="*/ 6073786 h 6858000"/>
              <a:gd name="connsiteX1224" fmla="*/ 4367105 w 6094412"/>
              <a:gd name="connsiteY1224" fmla="*/ 6073786 h 6858000"/>
              <a:gd name="connsiteX1225" fmla="*/ 4367105 w 6094412"/>
              <a:gd name="connsiteY1225" fmla="*/ 6085303 h 6858000"/>
              <a:gd name="connsiteX1226" fmla="*/ 4391606 w 6094412"/>
              <a:gd name="connsiteY1226" fmla="*/ 6105378 h 6858000"/>
              <a:gd name="connsiteX1227" fmla="*/ 4391606 w 6094412"/>
              <a:gd name="connsiteY1227" fmla="*/ 6212349 h 6858000"/>
              <a:gd name="connsiteX1228" fmla="*/ 4367105 w 6094412"/>
              <a:gd name="connsiteY1228" fmla="*/ 6232388 h 6858000"/>
              <a:gd name="connsiteX1229" fmla="*/ 4366714 w 6094412"/>
              <a:gd name="connsiteY1229" fmla="*/ 6232638 h 6858000"/>
              <a:gd name="connsiteX1230" fmla="*/ 4366714 w 6094412"/>
              <a:gd name="connsiteY1230" fmla="*/ 6232388 h 6858000"/>
              <a:gd name="connsiteX1231" fmla="*/ 4333491 w 6094412"/>
              <a:gd name="connsiteY1231" fmla="*/ 6202864 h 6858000"/>
              <a:gd name="connsiteX1232" fmla="*/ 4298033 w 6094412"/>
              <a:gd name="connsiteY1232" fmla="*/ 6160076 h 6858000"/>
              <a:gd name="connsiteX1233" fmla="*/ 4335051 w 6094412"/>
              <a:gd name="connsiteY1233" fmla="*/ 6119284 h 6858000"/>
              <a:gd name="connsiteX1234" fmla="*/ 4298281 w 6094412"/>
              <a:gd name="connsiteY1234" fmla="*/ 6075854 h 6858000"/>
              <a:gd name="connsiteX1235" fmla="*/ 4257399 w 6094412"/>
              <a:gd name="connsiteY1235" fmla="*/ 6071504 h 6858000"/>
              <a:gd name="connsiteX1236" fmla="*/ 4223466 w 6094412"/>
              <a:gd name="connsiteY1236" fmla="*/ 6071753 h 6858000"/>
              <a:gd name="connsiteX1237" fmla="*/ 4184462 w 6094412"/>
              <a:gd name="connsiteY1237" fmla="*/ 6073037 h 6858000"/>
              <a:gd name="connsiteX1238" fmla="*/ 4184462 w 6094412"/>
              <a:gd name="connsiteY1238" fmla="*/ 6084839 h 6858000"/>
              <a:gd name="connsiteX1239" fmla="*/ 4208715 w 6094412"/>
              <a:gd name="connsiteY1239" fmla="*/ 6104879 h 6858000"/>
              <a:gd name="connsiteX1240" fmla="*/ 4208715 w 6094412"/>
              <a:gd name="connsiteY1240" fmla="*/ 6212206 h 6858000"/>
              <a:gd name="connsiteX1241" fmla="*/ 4184462 w 6094412"/>
              <a:gd name="connsiteY1241" fmla="*/ 6232246 h 6858000"/>
              <a:gd name="connsiteX1242" fmla="*/ 4180137 w 6094412"/>
              <a:gd name="connsiteY1242" fmla="*/ 6232246 h 6858000"/>
              <a:gd name="connsiteX1243" fmla="*/ 4151771 w 6094412"/>
              <a:gd name="connsiteY1243" fmla="*/ 6202971 h 6858000"/>
              <a:gd name="connsiteX1244" fmla="*/ 4100180 w 6094412"/>
              <a:gd name="connsiteY1244" fmla="*/ 6070470 h 6858000"/>
              <a:gd name="connsiteX1245" fmla="*/ 5482494 w 6094412"/>
              <a:gd name="connsiteY1245" fmla="*/ 6070434 h 6858000"/>
              <a:gd name="connsiteX1246" fmla="*/ 5433740 w 6094412"/>
              <a:gd name="connsiteY1246" fmla="*/ 6198799 h 6858000"/>
              <a:gd name="connsiteX1247" fmla="*/ 5403104 w 6094412"/>
              <a:gd name="connsiteY1247" fmla="*/ 6232174 h 6858000"/>
              <a:gd name="connsiteX1248" fmla="*/ 5403104 w 6094412"/>
              <a:gd name="connsiteY1248" fmla="*/ 6243620 h 6858000"/>
              <a:gd name="connsiteX1249" fmla="*/ 5461326 w 6094412"/>
              <a:gd name="connsiteY1249" fmla="*/ 6243620 h 6858000"/>
              <a:gd name="connsiteX1250" fmla="*/ 5461326 w 6094412"/>
              <a:gd name="connsiteY1250" fmla="*/ 6232210 h 6858000"/>
              <a:gd name="connsiteX1251" fmla="*/ 5441895 w 6094412"/>
              <a:gd name="connsiteY1251" fmla="*/ 6220657 h 6858000"/>
              <a:gd name="connsiteX1252" fmla="*/ 5445441 w 6094412"/>
              <a:gd name="connsiteY1252" fmla="*/ 6207285 h 6858000"/>
              <a:gd name="connsiteX1253" fmla="*/ 5449518 w 6094412"/>
              <a:gd name="connsiteY1253" fmla="*/ 6196268 h 6858000"/>
              <a:gd name="connsiteX1254" fmla="*/ 5504478 w 6094412"/>
              <a:gd name="connsiteY1254" fmla="*/ 6196268 h 6858000"/>
              <a:gd name="connsiteX1255" fmla="*/ 5512385 w 6094412"/>
              <a:gd name="connsiteY1255" fmla="*/ 6216271 h 6858000"/>
              <a:gd name="connsiteX1256" fmla="*/ 5513910 w 6094412"/>
              <a:gd name="connsiteY1256" fmla="*/ 6223973 h 6858000"/>
              <a:gd name="connsiteX1257" fmla="*/ 5494514 w 6094412"/>
              <a:gd name="connsiteY1257" fmla="*/ 6232210 h 6858000"/>
              <a:gd name="connsiteX1258" fmla="*/ 5494514 w 6094412"/>
              <a:gd name="connsiteY1258" fmla="*/ 6243620 h 6858000"/>
              <a:gd name="connsiteX1259" fmla="*/ 5574187 w 6094412"/>
              <a:gd name="connsiteY1259" fmla="*/ 6243620 h 6858000"/>
              <a:gd name="connsiteX1260" fmla="*/ 5574187 w 6094412"/>
              <a:gd name="connsiteY1260" fmla="*/ 6232210 h 6858000"/>
              <a:gd name="connsiteX1261" fmla="*/ 5545857 w 6094412"/>
              <a:gd name="connsiteY1261" fmla="*/ 6202935 h 6858000"/>
              <a:gd name="connsiteX1262" fmla="*/ 5494266 w 6094412"/>
              <a:gd name="connsiteY1262" fmla="*/ 6070434 h 6858000"/>
              <a:gd name="connsiteX1263" fmla="*/ 4589353 w 6094412"/>
              <a:gd name="connsiteY1263" fmla="*/ 6068901 h 6858000"/>
              <a:gd name="connsiteX1264" fmla="*/ 4530599 w 6094412"/>
              <a:gd name="connsiteY1264" fmla="*/ 6117109 h 6858000"/>
              <a:gd name="connsiteX1265" fmla="*/ 4585133 w 6094412"/>
              <a:gd name="connsiteY1265" fmla="*/ 6172520 h 6858000"/>
              <a:gd name="connsiteX1266" fmla="*/ 4629278 w 6094412"/>
              <a:gd name="connsiteY1266" fmla="*/ 6207821 h 6858000"/>
              <a:gd name="connsiteX1267" fmla="*/ 4597685 w 6094412"/>
              <a:gd name="connsiteY1267" fmla="*/ 6232781 h 6858000"/>
              <a:gd name="connsiteX1268" fmla="*/ 4542052 w 6094412"/>
              <a:gd name="connsiteY1268" fmla="*/ 6178831 h 6858000"/>
              <a:gd name="connsiteX1269" fmla="*/ 4530599 w 6094412"/>
              <a:gd name="connsiteY1269" fmla="*/ 6178831 h 6858000"/>
              <a:gd name="connsiteX1270" fmla="*/ 4530599 w 6094412"/>
              <a:gd name="connsiteY1270" fmla="*/ 6238700 h 6858000"/>
              <a:gd name="connsiteX1271" fmla="*/ 4541237 w 6094412"/>
              <a:gd name="connsiteY1271" fmla="*/ 6238700 h 6858000"/>
              <a:gd name="connsiteX1272" fmla="*/ 4546485 w 6094412"/>
              <a:gd name="connsiteY1272" fmla="*/ 6220336 h 6858000"/>
              <a:gd name="connsiteX1273" fmla="*/ 4603997 w 6094412"/>
              <a:gd name="connsiteY1273" fmla="*/ 6246865 h 6858000"/>
              <a:gd name="connsiteX1274" fmla="*/ 4665799 w 6094412"/>
              <a:gd name="connsiteY1274" fmla="*/ 6196945 h 6858000"/>
              <a:gd name="connsiteX1275" fmla="*/ 4605025 w 6094412"/>
              <a:gd name="connsiteY1275" fmla="*/ 6138325 h 6858000"/>
              <a:gd name="connsiteX1276" fmla="*/ 4562972 w 6094412"/>
              <a:gd name="connsiteY1276" fmla="*/ 6103488 h 6858000"/>
              <a:gd name="connsiteX1277" fmla="*/ 4589034 w 6094412"/>
              <a:gd name="connsiteY1277" fmla="*/ 6083021 h 6858000"/>
              <a:gd name="connsiteX1278" fmla="*/ 4639844 w 6094412"/>
              <a:gd name="connsiteY1278" fmla="*/ 6126772 h 6858000"/>
              <a:gd name="connsiteX1279" fmla="*/ 4650801 w 6094412"/>
              <a:gd name="connsiteY1279" fmla="*/ 6126772 h 6858000"/>
              <a:gd name="connsiteX1280" fmla="*/ 4650623 w 6094412"/>
              <a:gd name="connsiteY1280" fmla="*/ 6075711 h 6858000"/>
              <a:gd name="connsiteX1281" fmla="*/ 4638922 w 6094412"/>
              <a:gd name="connsiteY1281" fmla="*/ 6075711 h 6858000"/>
              <a:gd name="connsiteX1282" fmla="*/ 4633887 w 6094412"/>
              <a:gd name="connsiteY1282" fmla="*/ 6092399 h 6858000"/>
              <a:gd name="connsiteX1283" fmla="*/ 4589353 w 6094412"/>
              <a:gd name="connsiteY1283" fmla="*/ 6068901 h 6858000"/>
              <a:gd name="connsiteX1284" fmla="*/ 3666002 w 6094412"/>
              <a:gd name="connsiteY1284" fmla="*/ 6050359 h 6858000"/>
              <a:gd name="connsiteX1285" fmla="*/ 3666002 w 6094412"/>
              <a:gd name="connsiteY1285" fmla="*/ 6064836 h 6858000"/>
              <a:gd name="connsiteX1286" fmla="*/ 3732591 w 6094412"/>
              <a:gd name="connsiteY1286" fmla="*/ 6064836 h 6858000"/>
              <a:gd name="connsiteX1287" fmla="*/ 3732626 w 6094412"/>
              <a:gd name="connsiteY1287" fmla="*/ 6050359 h 6858000"/>
              <a:gd name="connsiteX1288" fmla="*/ 3592144 w 6094412"/>
              <a:gd name="connsiteY1288" fmla="*/ 6050359 h 6858000"/>
              <a:gd name="connsiteX1289" fmla="*/ 3592144 w 6094412"/>
              <a:gd name="connsiteY1289" fmla="*/ 6064836 h 6858000"/>
              <a:gd name="connsiteX1290" fmla="*/ 3658910 w 6094412"/>
              <a:gd name="connsiteY1290" fmla="*/ 6064836 h 6858000"/>
              <a:gd name="connsiteX1291" fmla="*/ 3658910 w 6094412"/>
              <a:gd name="connsiteY1291" fmla="*/ 6050359 h 6858000"/>
              <a:gd name="connsiteX1292" fmla="*/ 3518286 w 6094412"/>
              <a:gd name="connsiteY1292" fmla="*/ 6050359 h 6858000"/>
              <a:gd name="connsiteX1293" fmla="*/ 3518286 w 6094412"/>
              <a:gd name="connsiteY1293" fmla="*/ 6064836 h 6858000"/>
              <a:gd name="connsiteX1294" fmla="*/ 3584875 w 6094412"/>
              <a:gd name="connsiteY1294" fmla="*/ 6064836 h 6858000"/>
              <a:gd name="connsiteX1295" fmla="*/ 3584875 w 6094412"/>
              <a:gd name="connsiteY1295" fmla="*/ 6050359 h 6858000"/>
              <a:gd name="connsiteX1296" fmla="*/ 3444392 w 6094412"/>
              <a:gd name="connsiteY1296" fmla="*/ 6050359 h 6858000"/>
              <a:gd name="connsiteX1297" fmla="*/ 3444392 w 6094412"/>
              <a:gd name="connsiteY1297" fmla="*/ 6064836 h 6858000"/>
              <a:gd name="connsiteX1298" fmla="*/ 3511017 w 6094412"/>
              <a:gd name="connsiteY1298" fmla="*/ 6064836 h 6858000"/>
              <a:gd name="connsiteX1299" fmla="*/ 3511017 w 6094412"/>
              <a:gd name="connsiteY1299" fmla="*/ 6050359 h 6858000"/>
              <a:gd name="connsiteX1300" fmla="*/ 3702984 w 6094412"/>
              <a:gd name="connsiteY1300" fmla="*/ 6030498 h 6858000"/>
              <a:gd name="connsiteX1301" fmla="*/ 3702984 w 6094412"/>
              <a:gd name="connsiteY1301" fmla="*/ 6045011 h 6858000"/>
              <a:gd name="connsiteX1302" fmla="*/ 3732591 w 6094412"/>
              <a:gd name="connsiteY1302" fmla="*/ 6045011 h 6858000"/>
              <a:gd name="connsiteX1303" fmla="*/ 3732591 w 6094412"/>
              <a:gd name="connsiteY1303" fmla="*/ 6030498 h 6858000"/>
              <a:gd name="connsiteX1304" fmla="*/ 3629091 w 6094412"/>
              <a:gd name="connsiteY1304" fmla="*/ 6030498 h 6858000"/>
              <a:gd name="connsiteX1305" fmla="*/ 3629091 w 6094412"/>
              <a:gd name="connsiteY1305" fmla="*/ 6045011 h 6858000"/>
              <a:gd name="connsiteX1306" fmla="*/ 3695680 w 6094412"/>
              <a:gd name="connsiteY1306" fmla="*/ 6045011 h 6858000"/>
              <a:gd name="connsiteX1307" fmla="*/ 3695680 w 6094412"/>
              <a:gd name="connsiteY1307" fmla="*/ 6030498 h 6858000"/>
              <a:gd name="connsiteX1308" fmla="*/ 3555197 w 6094412"/>
              <a:gd name="connsiteY1308" fmla="*/ 6030498 h 6858000"/>
              <a:gd name="connsiteX1309" fmla="*/ 3555197 w 6094412"/>
              <a:gd name="connsiteY1309" fmla="*/ 6045011 h 6858000"/>
              <a:gd name="connsiteX1310" fmla="*/ 3621822 w 6094412"/>
              <a:gd name="connsiteY1310" fmla="*/ 6045011 h 6858000"/>
              <a:gd name="connsiteX1311" fmla="*/ 3621822 w 6094412"/>
              <a:gd name="connsiteY1311" fmla="*/ 6030498 h 6858000"/>
              <a:gd name="connsiteX1312" fmla="*/ 3481303 w 6094412"/>
              <a:gd name="connsiteY1312" fmla="*/ 6030498 h 6858000"/>
              <a:gd name="connsiteX1313" fmla="*/ 3481303 w 6094412"/>
              <a:gd name="connsiteY1313" fmla="*/ 6045011 h 6858000"/>
              <a:gd name="connsiteX1314" fmla="*/ 3547928 w 6094412"/>
              <a:gd name="connsiteY1314" fmla="*/ 6045011 h 6858000"/>
              <a:gd name="connsiteX1315" fmla="*/ 3547928 w 6094412"/>
              <a:gd name="connsiteY1315" fmla="*/ 6030498 h 6858000"/>
              <a:gd name="connsiteX1316" fmla="*/ 3444427 w 6094412"/>
              <a:gd name="connsiteY1316" fmla="*/ 6030498 h 6858000"/>
              <a:gd name="connsiteX1317" fmla="*/ 3444427 w 6094412"/>
              <a:gd name="connsiteY1317" fmla="*/ 6045011 h 6858000"/>
              <a:gd name="connsiteX1318" fmla="*/ 3474035 w 6094412"/>
              <a:gd name="connsiteY1318" fmla="*/ 6045011 h 6858000"/>
              <a:gd name="connsiteX1319" fmla="*/ 3474035 w 6094412"/>
              <a:gd name="connsiteY1319" fmla="*/ 6030498 h 6858000"/>
              <a:gd name="connsiteX1320" fmla="*/ 3725571 w 6094412"/>
              <a:gd name="connsiteY1320" fmla="*/ 5989457 h 6858000"/>
              <a:gd name="connsiteX1321" fmla="*/ 3736208 w 6094412"/>
              <a:gd name="connsiteY1321" fmla="*/ 6006323 h 6858000"/>
              <a:gd name="connsiteX1322" fmla="*/ 3746845 w 6094412"/>
              <a:gd name="connsiteY1322" fmla="*/ 5989457 h 6858000"/>
              <a:gd name="connsiteX1323" fmla="*/ 3717947 w 6094412"/>
              <a:gd name="connsiteY1323" fmla="*/ 5989457 h 6858000"/>
              <a:gd name="connsiteX1324" fmla="*/ 3680646 w 6094412"/>
              <a:gd name="connsiteY1324" fmla="*/ 5989528 h 6858000"/>
              <a:gd name="connsiteX1325" fmla="*/ 3666002 w 6094412"/>
              <a:gd name="connsiteY1325" fmla="*/ 6012919 h 6858000"/>
              <a:gd name="connsiteX1326" fmla="*/ 3666002 w 6094412"/>
              <a:gd name="connsiteY1326" fmla="*/ 6025007 h 6858000"/>
              <a:gd name="connsiteX1327" fmla="*/ 3732591 w 6094412"/>
              <a:gd name="connsiteY1327" fmla="*/ 6025007 h 6858000"/>
              <a:gd name="connsiteX1328" fmla="*/ 3732591 w 6094412"/>
              <a:gd name="connsiteY1328" fmla="*/ 6012919 h 6858000"/>
              <a:gd name="connsiteX1329" fmla="*/ 3651819 w 6094412"/>
              <a:gd name="connsiteY1329" fmla="*/ 5989457 h 6858000"/>
              <a:gd name="connsiteX1330" fmla="*/ 3662456 w 6094412"/>
              <a:gd name="connsiteY1330" fmla="*/ 6006323 h 6858000"/>
              <a:gd name="connsiteX1331" fmla="*/ 3673093 w 6094412"/>
              <a:gd name="connsiteY1331" fmla="*/ 5989457 h 6858000"/>
              <a:gd name="connsiteX1332" fmla="*/ 3606823 w 6094412"/>
              <a:gd name="connsiteY1332" fmla="*/ 5989457 h 6858000"/>
              <a:gd name="connsiteX1333" fmla="*/ 3592144 w 6094412"/>
              <a:gd name="connsiteY1333" fmla="*/ 6012919 h 6858000"/>
              <a:gd name="connsiteX1334" fmla="*/ 3592144 w 6094412"/>
              <a:gd name="connsiteY1334" fmla="*/ 6025007 h 6858000"/>
              <a:gd name="connsiteX1335" fmla="*/ 3658910 w 6094412"/>
              <a:gd name="connsiteY1335" fmla="*/ 6025007 h 6858000"/>
              <a:gd name="connsiteX1336" fmla="*/ 3658910 w 6094412"/>
              <a:gd name="connsiteY1336" fmla="*/ 6012919 h 6858000"/>
              <a:gd name="connsiteX1337" fmla="*/ 3644231 w 6094412"/>
              <a:gd name="connsiteY1337" fmla="*/ 5989457 h 6858000"/>
              <a:gd name="connsiteX1338" fmla="*/ 3577783 w 6094412"/>
              <a:gd name="connsiteY1338" fmla="*/ 5989457 h 6858000"/>
              <a:gd name="connsiteX1339" fmla="*/ 3588421 w 6094412"/>
              <a:gd name="connsiteY1339" fmla="*/ 6006323 h 6858000"/>
              <a:gd name="connsiteX1340" fmla="*/ 3599058 w 6094412"/>
              <a:gd name="connsiteY1340" fmla="*/ 5989457 h 6858000"/>
              <a:gd name="connsiteX1341" fmla="*/ 3533071 w 6094412"/>
              <a:gd name="connsiteY1341" fmla="*/ 5989457 h 6858000"/>
              <a:gd name="connsiteX1342" fmla="*/ 3518427 w 6094412"/>
              <a:gd name="connsiteY1342" fmla="*/ 6012919 h 6858000"/>
              <a:gd name="connsiteX1343" fmla="*/ 3518427 w 6094412"/>
              <a:gd name="connsiteY1343" fmla="*/ 6025007 h 6858000"/>
              <a:gd name="connsiteX1344" fmla="*/ 3585017 w 6094412"/>
              <a:gd name="connsiteY1344" fmla="*/ 6025007 h 6858000"/>
              <a:gd name="connsiteX1345" fmla="*/ 3585017 w 6094412"/>
              <a:gd name="connsiteY1345" fmla="*/ 6012919 h 6858000"/>
              <a:gd name="connsiteX1346" fmla="*/ 3570267 w 6094412"/>
              <a:gd name="connsiteY1346" fmla="*/ 5989457 h 6858000"/>
              <a:gd name="connsiteX1347" fmla="*/ 3504067 w 6094412"/>
              <a:gd name="connsiteY1347" fmla="*/ 5989457 h 6858000"/>
              <a:gd name="connsiteX1348" fmla="*/ 3514705 w 6094412"/>
              <a:gd name="connsiteY1348" fmla="*/ 6006323 h 6858000"/>
              <a:gd name="connsiteX1349" fmla="*/ 3525341 w 6094412"/>
              <a:gd name="connsiteY1349" fmla="*/ 5989457 h 6858000"/>
              <a:gd name="connsiteX1350" fmla="*/ 3459071 w 6094412"/>
              <a:gd name="connsiteY1350" fmla="*/ 5989457 h 6858000"/>
              <a:gd name="connsiteX1351" fmla="*/ 3444392 w 6094412"/>
              <a:gd name="connsiteY1351" fmla="*/ 6012919 h 6858000"/>
              <a:gd name="connsiteX1352" fmla="*/ 3444392 w 6094412"/>
              <a:gd name="connsiteY1352" fmla="*/ 6025007 h 6858000"/>
              <a:gd name="connsiteX1353" fmla="*/ 3511017 w 6094412"/>
              <a:gd name="connsiteY1353" fmla="*/ 6025007 h 6858000"/>
              <a:gd name="connsiteX1354" fmla="*/ 3511017 w 6094412"/>
              <a:gd name="connsiteY1354" fmla="*/ 6012919 h 6858000"/>
              <a:gd name="connsiteX1355" fmla="*/ 3496337 w 6094412"/>
              <a:gd name="connsiteY1355" fmla="*/ 5989457 h 6858000"/>
              <a:gd name="connsiteX1356" fmla="*/ 3430067 w 6094412"/>
              <a:gd name="connsiteY1356" fmla="*/ 5989457 h 6858000"/>
              <a:gd name="connsiteX1357" fmla="*/ 3440704 w 6094412"/>
              <a:gd name="connsiteY1357" fmla="*/ 6006323 h 6858000"/>
              <a:gd name="connsiteX1358" fmla="*/ 3451342 w 6094412"/>
              <a:gd name="connsiteY1358" fmla="*/ 5989457 h 6858000"/>
              <a:gd name="connsiteX1359" fmla="*/ 3584450 w 6094412"/>
              <a:gd name="connsiteY1359" fmla="*/ 5959077 h 6858000"/>
              <a:gd name="connsiteX1360" fmla="*/ 3592534 w 6094412"/>
              <a:gd name="connsiteY1360" fmla="*/ 5959077 h 6858000"/>
              <a:gd name="connsiteX1361" fmla="*/ 3592427 w 6094412"/>
              <a:gd name="connsiteY1361" fmla="*/ 5978083 h 6858000"/>
              <a:gd name="connsiteX1362" fmla="*/ 3584450 w 6094412"/>
              <a:gd name="connsiteY1362" fmla="*/ 5978083 h 6858000"/>
              <a:gd name="connsiteX1363" fmla="*/ 3657918 w 6094412"/>
              <a:gd name="connsiteY1363" fmla="*/ 5959006 h 6858000"/>
              <a:gd name="connsiteX1364" fmla="*/ 3666002 w 6094412"/>
              <a:gd name="connsiteY1364" fmla="*/ 5959006 h 6858000"/>
              <a:gd name="connsiteX1365" fmla="*/ 3666002 w 6094412"/>
              <a:gd name="connsiteY1365" fmla="*/ 5978011 h 6858000"/>
              <a:gd name="connsiteX1366" fmla="*/ 3657918 w 6094412"/>
              <a:gd name="connsiteY1366" fmla="*/ 5978011 h 6858000"/>
              <a:gd name="connsiteX1367" fmla="*/ 3510875 w 6094412"/>
              <a:gd name="connsiteY1367" fmla="*/ 5959006 h 6858000"/>
              <a:gd name="connsiteX1368" fmla="*/ 3518959 w 6094412"/>
              <a:gd name="connsiteY1368" fmla="*/ 5959006 h 6858000"/>
              <a:gd name="connsiteX1369" fmla="*/ 3518959 w 6094412"/>
              <a:gd name="connsiteY1369" fmla="*/ 5978011 h 6858000"/>
              <a:gd name="connsiteX1370" fmla="*/ 3510875 w 6094412"/>
              <a:gd name="connsiteY1370" fmla="*/ 5978011 h 6858000"/>
              <a:gd name="connsiteX1371" fmla="*/ 3731528 w 6094412"/>
              <a:gd name="connsiteY1371" fmla="*/ 5958899 h 6858000"/>
              <a:gd name="connsiteX1372" fmla="*/ 3739789 w 6094412"/>
              <a:gd name="connsiteY1372" fmla="*/ 5958899 h 6858000"/>
              <a:gd name="connsiteX1373" fmla="*/ 3739789 w 6094412"/>
              <a:gd name="connsiteY1373" fmla="*/ 5977904 h 6858000"/>
              <a:gd name="connsiteX1374" fmla="*/ 3731528 w 6094412"/>
              <a:gd name="connsiteY1374" fmla="*/ 5977904 h 6858000"/>
              <a:gd name="connsiteX1375" fmla="*/ 3437123 w 6094412"/>
              <a:gd name="connsiteY1375" fmla="*/ 5958863 h 6858000"/>
              <a:gd name="connsiteX1376" fmla="*/ 3445385 w 6094412"/>
              <a:gd name="connsiteY1376" fmla="*/ 5958863 h 6858000"/>
              <a:gd name="connsiteX1377" fmla="*/ 3445385 w 6094412"/>
              <a:gd name="connsiteY1377" fmla="*/ 5977869 h 6858000"/>
              <a:gd name="connsiteX1378" fmla="*/ 3437123 w 6094412"/>
              <a:gd name="connsiteY1378" fmla="*/ 5977869 h 6858000"/>
              <a:gd name="connsiteX1379" fmla="*/ 3715111 w 6094412"/>
              <a:gd name="connsiteY1379" fmla="*/ 5951233 h 6858000"/>
              <a:gd name="connsiteX1380" fmla="*/ 3715111 w 6094412"/>
              <a:gd name="connsiteY1380" fmla="*/ 5969061 h 6858000"/>
              <a:gd name="connsiteX1381" fmla="*/ 3708019 w 6094412"/>
              <a:gd name="connsiteY1381" fmla="*/ 5969061 h 6858000"/>
              <a:gd name="connsiteX1382" fmla="*/ 3708019 w 6094412"/>
              <a:gd name="connsiteY1382" fmla="*/ 5983324 h 6858000"/>
              <a:gd name="connsiteX1383" fmla="*/ 3755710 w 6094412"/>
              <a:gd name="connsiteY1383" fmla="*/ 5983324 h 6858000"/>
              <a:gd name="connsiteX1384" fmla="*/ 3755710 w 6094412"/>
              <a:gd name="connsiteY1384" fmla="*/ 5951233 h 6858000"/>
              <a:gd name="connsiteX1385" fmla="*/ 3642529 w 6094412"/>
              <a:gd name="connsiteY1385" fmla="*/ 5951233 h 6858000"/>
              <a:gd name="connsiteX1386" fmla="*/ 3642529 w 6094412"/>
              <a:gd name="connsiteY1386" fmla="*/ 5969061 h 6858000"/>
              <a:gd name="connsiteX1387" fmla="*/ 3634799 w 6094412"/>
              <a:gd name="connsiteY1387" fmla="*/ 5969061 h 6858000"/>
              <a:gd name="connsiteX1388" fmla="*/ 3634799 w 6094412"/>
              <a:gd name="connsiteY1388" fmla="*/ 5983324 h 6858000"/>
              <a:gd name="connsiteX1389" fmla="*/ 3689191 w 6094412"/>
              <a:gd name="connsiteY1389" fmla="*/ 5983324 h 6858000"/>
              <a:gd name="connsiteX1390" fmla="*/ 3689156 w 6094412"/>
              <a:gd name="connsiteY1390" fmla="*/ 5969133 h 6858000"/>
              <a:gd name="connsiteX1391" fmla="*/ 3681532 w 6094412"/>
              <a:gd name="connsiteY1391" fmla="*/ 5969133 h 6858000"/>
              <a:gd name="connsiteX1392" fmla="*/ 3681532 w 6094412"/>
              <a:gd name="connsiteY1392" fmla="*/ 5951233 h 6858000"/>
              <a:gd name="connsiteX1393" fmla="*/ 3568955 w 6094412"/>
              <a:gd name="connsiteY1393" fmla="*/ 5951233 h 6858000"/>
              <a:gd name="connsiteX1394" fmla="*/ 3568955 w 6094412"/>
              <a:gd name="connsiteY1394" fmla="*/ 5969061 h 6858000"/>
              <a:gd name="connsiteX1395" fmla="*/ 3561367 w 6094412"/>
              <a:gd name="connsiteY1395" fmla="*/ 5969061 h 6858000"/>
              <a:gd name="connsiteX1396" fmla="*/ 3561367 w 6094412"/>
              <a:gd name="connsiteY1396" fmla="*/ 5983324 h 6858000"/>
              <a:gd name="connsiteX1397" fmla="*/ 3615723 w 6094412"/>
              <a:gd name="connsiteY1397" fmla="*/ 5983324 h 6858000"/>
              <a:gd name="connsiteX1398" fmla="*/ 3615546 w 6094412"/>
              <a:gd name="connsiteY1398" fmla="*/ 5969204 h 6858000"/>
              <a:gd name="connsiteX1399" fmla="*/ 3607958 w 6094412"/>
              <a:gd name="connsiteY1399" fmla="*/ 5969204 h 6858000"/>
              <a:gd name="connsiteX1400" fmla="*/ 3607958 w 6094412"/>
              <a:gd name="connsiteY1400" fmla="*/ 5951233 h 6858000"/>
              <a:gd name="connsiteX1401" fmla="*/ 3495486 w 6094412"/>
              <a:gd name="connsiteY1401" fmla="*/ 5951233 h 6858000"/>
              <a:gd name="connsiteX1402" fmla="*/ 3495486 w 6094412"/>
              <a:gd name="connsiteY1402" fmla="*/ 5969061 h 6858000"/>
              <a:gd name="connsiteX1403" fmla="*/ 3487899 w 6094412"/>
              <a:gd name="connsiteY1403" fmla="*/ 5969061 h 6858000"/>
              <a:gd name="connsiteX1404" fmla="*/ 3487899 w 6094412"/>
              <a:gd name="connsiteY1404" fmla="*/ 5983324 h 6858000"/>
              <a:gd name="connsiteX1405" fmla="*/ 3542255 w 6094412"/>
              <a:gd name="connsiteY1405" fmla="*/ 5983324 h 6858000"/>
              <a:gd name="connsiteX1406" fmla="*/ 3542113 w 6094412"/>
              <a:gd name="connsiteY1406" fmla="*/ 5969133 h 6858000"/>
              <a:gd name="connsiteX1407" fmla="*/ 3534490 w 6094412"/>
              <a:gd name="connsiteY1407" fmla="*/ 5969133 h 6858000"/>
              <a:gd name="connsiteX1408" fmla="*/ 3534490 w 6094412"/>
              <a:gd name="connsiteY1408" fmla="*/ 5951233 h 6858000"/>
              <a:gd name="connsiteX1409" fmla="*/ 3421344 w 6094412"/>
              <a:gd name="connsiteY1409" fmla="*/ 5951233 h 6858000"/>
              <a:gd name="connsiteX1410" fmla="*/ 3421344 w 6094412"/>
              <a:gd name="connsiteY1410" fmla="*/ 5983609 h 6858000"/>
              <a:gd name="connsiteX1411" fmla="*/ 3469000 w 6094412"/>
              <a:gd name="connsiteY1411" fmla="*/ 5983609 h 6858000"/>
              <a:gd name="connsiteX1412" fmla="*/ 3469000 w 6094412"/>
              <a:gd name="connsiteY1412" fmla="*/ 5969061 h 6858000"/>
              <a:gd name="connsiteX1413" fmla="*/ 3461908 w 6094412"/>
              <a:gd name="connsiteY1413" fmla="*/ 5969061 h 6858000"/>
              <a:gd name="connsiteX1414" fmla="*/ 3461908 w 6094412"/>
              <a:gd name="connsiteY1414" fmla="*/ 5951233 h 6858000"/>
              <a:gd name="connsiteX1415" fmla="*/ 3712097 w 6094412"/>
              <a:gd name="connsiteY1415" fmla="*/ 5933404 h 6858000"/>
              <a:gd name="connsiteX1416" fmla="*/ 3712097 w 6094412"/>
              <a:gd name="connsiteY1416" fmla="*/ 5945991 h 6858000"/>
              <a:gd name="connsiteX1417" fmla="*/ 3761064 w 6094412"/>
              <a:gd name="connsiteY1417" fmla="*/ 5945991 h 6858000"/>
              <a:gd name="connsiteX1418" fmla="*/ 3761064 w 6094412"/>
              <a:gd name="connsiteY1418" fmla="*/ 5933404 h 6858000"/>
              <a:gd name="connsiteX1419" fmla="*/ 3749859 w 6094412"/>
              <a:gd name="connsiteY1419" fmla="*/ 5933404 h 6858000"/>
              <a:gd name="connsiteX1420" fmla="*/ 3749859 w 6094412"/>
              <a:gd name="connsiteY1420" fmla="*/ 5939394 h 6858000"/>
              <a:gd name="connsiteX1421" fmla="*/ 3742129 w 6094412"/>
              <a:gd name="connsiteY1421" fmla="*/ 5939394 h 6858000"/>
              <a:gd name="connsiteX1422" fmla="*/ 3742129 w 6094412"/>
              <a:gd name="connsiteY1422" fmla="*/ 5933404 h 6858000"/>
              <a:gd name="connsiteX1423" fmla="*/ 3730357 w 6094412"/>
              <a:gd name="connsiteY1423" fmla="*/ 5933404 h 6858000"/>
              <a:gd name="connsiteX1424" fmla="*/ 3730357 w 6094412"/>
              <a:gd name="connsiteY1424" fmla="*/ 5939394 h 6858000"/>
              <a:gd name="connsiteX1425" fmla="*/ 3722734 w 6094412"/>
              <a:gd name="connsiteY1425" fmla="*/ 5939394 h 6858000"/>
              <a:gd name="connsiteX1426" fmla="*/ 3722734 w 6094412"/>
              <a:gd name="connsiteY1426" fmla="*/ 5933404 h 6858000"/>
              <a:gd name="connsiteX1427" fmla="*/ 3637423 w 6094412"/>
              <a:gd name="connsiteY1427" fmla="*/ 5933404 h 6858000"/>
              <a:gd name="connsiteX1428" fmla="*/ 3637423 w 6094412"/>
              <a:gd name="connsiteY1428" fmla="*/ 5945991 h 6858000"/>
              <a:gd name="connsiteX1429" fmla="*/ 3686390 w 6094412"/>
              <a:gd name="connsiteY1429" fmla="*/ 5945991 h 6858000"/>
              <a:gd name="connsiteX1430" fmla="*/ 3686319 w 6094412"/>
              <a:gd name="connsiteY1430" fmla="*/ 5933404 h 6858000"/>
              <a:gd name="connsiteX1431" fmla="*/ 3675682 w 6094412"/>
              <a:gd name="connsiteY1431" fmla="*/ 5933404 h 6858000"/>
              <a:gd name="connsiteX1432" fmla="*/ 3675682 w 6094412"/>
              <a:gd name="connsiteY1432" fmla="*/ 5939394 h 6858000"/>
              <a:gd name="connsiteX1433" fmla="*/ 3667917 w 6094412"/>
              <a:gd name="connsiteY1433" fmla="*/ 5939394 h 6858000"/>
              <a:gd name="connsiteX1434" fmla="*/ 3667917 w 6094412"/>
              <a:gd name="connsiteY1434" fmla="*/ 5933404 h 6858000"/>
              <a:gd name="connsiteX1435" fmla="*/ 3656109 w 6094412"/>
              <a:gd name="connsiteY1435" fmla="*/ 5933404 h 6858000"/>
              <a:gd name="connsiteX1436" fmla="*/ 3656109 w 6094412"/>
              <a:gd name="connsiteY1436" fmla="*/ 5939394 h 6858000"/>
              <a:gd name="connsiteX1437" fmla="*/ 3648273 w 6094412"/>
              <a:gd name="connsiteY1437" fmla="*/ 5939394 h 6858000"/>
              <a:gd name="connsiteX1438" fmla="*/ 3648273 w 6094412"/>
              <a:gd name="connsiteY1438" fmla="*/ 5933404 h 6858000"/>
              <a:gd name="connsiteX1439" fmla="*/ 3564061 w 6094412"/>
              <a:gd name="connsiteY1439" fmla="*/ 5933404 h 6858000"/>
              <a:gd name="connsiteX1440" fmla="*/ 3564061 w 6094412"/>
              <a:gd name="connsiteY1440" fmla="*/ 5945991 h 6858000"/>
              <a:gd name="connsiteX1441" fmla="*/ 3613028 w 6094412"/>
              <a:gd name="connsiteY1441" fmla="*/ 5945991 h 6858000"/>
              <a:gd name="connsiteX1442" fmla="*/ 3612993 w 6094412"/>
              <a:gd name="connsiteY1442" fmla="*/ 5933475 h 6858000"/>
              <a:gd name="connsiteX1443" fmla="*/ 3602178 w 6094412"/>
              <a:gd name="connsiteY1443" fmla="*/ 5933475 h 6858000"/>
              <a:gd name="connsiteX1444" fmla="*/ 3602178 w 6094412"/>
              <a:gd name="connsiteY1444" fmla="*/ 5939466 h 6858000"/>
              <a:gd name="connsiteX1445" fmla="*/ 3594449 w 6094412"/>
              <a:gd name="connsiteY1445" fmla="*/ 5939466 h 6858000"/>
              <a:gd name="connsiteX1446" fmla="*/ 3594449 w 6094412"/>
              <a:gd name="connsiteY1446" fmla="*/ 5933404 h 6858000"/>
              <a:gd name="connsiteX1447" fmla="*/ 3582641 w 6094412"/>
              <a:gd name="connsiteY1447" fmla="*/ 5933404 h 6858000"/>
              <a:gd name="connsiteX1448" fmla="*/ 3582641 w 6094412"/>
              <a:gd name="connsiteY1448" fmla="*/ 5939394 h 6858000"/>
              <a:gd name="connsiteX1449" fmla="*/ 3574876 w 6094412"/>
              <a:gd name="connsiteY1449" fmla="*/ 5939394 h 6858000"/>
              <a:gd name="connsiteX1450" fmla="*/ 3574876 w 6094412"/>
              <a:gd name="connsiteY1450" fmla="*/ 5933404 h 6858000"/>
              <a:gd name="connsiteX1451" fmla="*/ 3490558 w 6094412"/>
              <a:gd name="connsiteY1451" fmla="*/ 5933404 h 6858000"/>
              <a:gd name="connsiteX1452" fmla="*/ 3490558 w 6094412"/>
              <a:gd name="connsiteY1452" fmla="*/ 5945991 h 6858000"/>
              <a:gd name="connsiteX1453" fmla="*/ 3539525 w 6094412"/>
              <a:gd name="connsiteY1453" fmla="*/ 5945991 h 6858000"/>
              <a:gd name="connsiteX1454" fmla="*/ 3539525 w 6094412"/>
              <a:gd name="connsiteY1454" fmla="*/ 5933404 h 6858000"/>
              <a:gd name="connsiteX1455" fmla="*/ 3528675 w 6094412"/>
              <a:gd name="connsiteY1455" fmla="*/ 5933404 h 6858000"/>
              <a:gd name="connsiteX1456" fmla="*/ 3528675 w 6094412"/>
              <a:gd name="connsiteY1456" fmla="*/ 5939394 h 6858000"/>
              <a:gd name="connsiteX1457" fmla="*/ 3520945 w 6094412"/>
              <a:gd name="connsiteY1457" fmla="*/ 5939394 h 6858000"/>
              <a:gd name="connsiteX1458" fmla="*/ 3520945 w 6094412"/>
              <a:gd name="connsiteY1458" fmla="*/ 5933404 h 6858000"/>
              <a:gd name="connsiteX1459" fmla="*/ 3509173 w 6094412"/>
              <a:gd name="connsiteY1459" fmla="*/ 5933404 h 6858000"/>
              <a:gd name="connsiteX1460" fmla="*/ 3509173 w 6094412"/>
              <a:gd name="connsiteY1460" fmla="*/ 5939394 h 6858000"/>
              <a:gd name="connsiteX1461" fmla="*/ 3501408 w 6094412"/>
              <a:gd name="connsiteY1461" fmla="*/ 5939394 h 6858000"/>
              <a:gd name="connsiteX1462" fmla="*/ 3501408 w 6094412"/>
              <a:gd name="connsiteY1462" fmla="*/ 5933404 h 6858000"/>
              <a:gd name="connsiteX1463" fmla="*/ 3416203 w 6094412"/>
              <a:gd name="connsiteY1463" fmla="*/ 5933404 h 6858000"/>
              <a:gd name="connsiteX1464" fmla="*/ 3416203 w 6094412"/>
              <a:gd name="connsiteY1464" fmla="*/ 5945991 h 6858000"/>
              <a:gd name="connsiteX1465" fmla="*/ 3465170 w 6094412"/>
              <a:gd name="connsiteY1465" fmla="*/ 5945991 h 6858000"/>
              <a:gd name="connsiteX1466" fmla="*/ 3465170 w 6094412"/>
              <a:gd name="connsiteY1466" fmla="*/ 5933404 h 6858000"/>
              <a:gd name="connsiteX1467" fmla="*/ 3454320 w 6094412"/>
              <a:gd name="connsiteY1467" fmla="*/ 5933404 h 6858000"/>
              <a:gd name="connsiteX1468" fmla="*/ 3454320 w 6094412"/>
              <a:gd name="connsiteY1468" fmla="*/ 5939394 h 6858000"/>
              <a:gd name="connsiteX1469" fmla="*/ 3446555 w 6094412"/>
              <a:gd name="connsiteY1469" fmla="*/ 5939394 h 6858000"/>
              <a:gd name="connsiteX1470" fmla="*/ 3446555 w 6094412"/>
              <a:gd name="connsiteY1470" fmla="*/ 5933404 h 6858000"/>
              <a:gd name="connsiteX1471" fmla="*/ 3434783 w 6094412"/>
              <a:gd name="connsiteY1471" fmla="*/ 5933404 h 6858000"/>
              <a:gd name="connsiteX1472" fmla="*/ 3434783 w 6094412"/>
              <a:gd name="connsiteY1472" fmla="*/ 5939394 h 6858000"/>
              <a:gd name="connsiteX1473" fmla="*/ 3427053 w 6094412"/>
              <a:gd name="connsiteY1473" fmla="*/ 5939394 h 6858000"/>
              <a:gd name="connsiteX1474" fmla="*/ 3427053 w 6094412"/>
              <a:gd name="connsiteY1474" fmla="*/ 5933404 h 6858000"/>
              <a:gd name="connsiteX1475" fmla="*/ 0 w 6094412"/>
              <a:gd name="connsiteY1475" fmla="*/ 0 h 6858000"/>
              <a:gd name="connsiteX1476" fmla="*/ 6094412 w 6094412"/>
              <a:gd name="connsiteY1476" fmla="*/ 0 h 6858000"/>
              <a:gd name="connsiteX1477" fmla="*/ 6094412 w 6094412"/>
              <a:gd name="connsiteY1477" fmla="*/ 6858000 h 6858000"/>
              <a:gd name="connsiteX1478" fmla="*/ 0 w 6094412"/>
              <a:gd name="connsiteY147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Lst>
            <a:rect l="l" t="t" r="r" b="b"/>
            <a:pathLst>
              <a:path w="6094412" h="6858000">
                <a:moveTo>
                  <a:pt x="3523391" y="6377619"/>
                </a:moveTo>
                <a:cubicBezTo>
                  <a:pt x="3523391" y="6377619"/>
                  <a:pt x="3523391" y="6377619"/>
                  <a:pt x="3523391" y="6378047"/>
                </a:cubicBezTo>
                <a:cubicBezTo>
                  <a:pt x="3523742" y="6379489"/>
                  <a:pt x="3524599" y="6380755"/>
                  <a:pt x="3525803" y="6381613"/>
                </a:cubicBezTo>
                <a:cubicBezTo>
                  <a:pt x="3539389" y="6395002"/>
                  <a:pt x="3557894" y="6402117"/>
                  <a:pt x="3576897" y="6401260"/>
                </a:cubicBezTo>
                <a:cubicBezTo>
                  <a:pt x="3579480" y="6401202"/>
                  <a:pt x="3582049" y="6400855"/>
                  <a:pt x="3584556" y="6400226"/>
                </a:cubicBezTo>
                <a:cubicBezTo>
                  <a:pt x="3580117" y="6398711"/>
                  <a:pt x="3575850" y="6396727"/>
                  <a:pt x="3571826" y="6394307"/>
                </a:cubicBezTo>
                <a:cubicBezTo>
                  <a:pt x="3555806" y="6393956"/>
                  <a:pt x="3540281" y="6388653"/>
                  <a:pt x="3527363" y="6379117"/>
                </a:cubicBezTo>
                <a:cubicBezTo>
                  <a:pt x="3526447" y="6378282"/>
                  <a:pt x="3525294" y="6377758"/>
                  <a:pt x="3524065" y="6377619"/>
                </a:cubicBezTo>
                <a:cubicBezTo>
                  <a:pt x="3523847" y="6377543"/>
                  <a:pt x="3523610" y="6377543"/>
                  <a:pt x="3523391" y="6377619"/>
                </a:cubicBezTo>
                <a:close/>
                <a:moveTo>
                  <a:pt x="3461943" y="6329839"/>
                </a:moveTo>
                <a:cubicBezTo>
                  <a:pt x="3461873" y="6329839"/>
                  <a:pt x="3461589" y="6329839"/>
                  <a:pt x="3461234" y="6330445"/>
                </a:cubicBezTo>
                <a:cubicBezTo>
                  <a:pt x="3460759" y="6331263"/>
                  <a:pt x="3460424" y="6332155"/>
                  <a:pt x="3460242" y="6333084"/>
                </a:cubicBezTo>
                <a:cubicBezTo>
                  <a:pt x="3458159" y="6340946"/>
                  <a:pt x="3457121" y="6349051"/>
                  <a:pt x="3457157" y="6357188"/>
                </a:cubicBezTo>
                <a:cubicBezTo>
                  <a:pt x="3457153" y="6361372"/>
                  <a:pt x="3457414" y="6365552"/>
                  <a:pt x="3457937" y="6369704"/>
                </a:cubicBezTo>
                <a:cubicBezTo>
                  <a:pt x="3460738" y="6391526"/>
                  <a:pt x="3466376" y="6402722"/>
                  <a:pt x="3468220" y="6405967"/>
                </a:cubicBezTo>
                <a:lnTo>
                  <a:pt x="3468361" y="6405931"/>
                </a:lnTo>
                <a:lnTo>
                  <a:pt x="3475453" y="6393701"/>
                </a:lnTo>
                <a:cubicBezTo>
                  <a:pt x="3471434" y="6386595"/>
                  <a:pt x="3468314" y="6379013"/>
                  <a:pt x="3466163" y="6371130"/>
                </a:cubicBezTo>
                <a:cubicBezTo>
                  <a:pt x="3464395" y="6363417"/>
                  <a:pt x="3463081" y="6355607"/>
                  <a:pt x="3462227" y="6347739"/>
                </a:cubicBezTo>
                <a:lnTo>
                  <a:pt x="3462652" y="6347489"/>
                </a:lnTo>
                <a:cubicBezTo>
                  <a:pt x="3462652" y="6347489"/>
                  <a:pt x="3466198" y="6360718"/>
                  <a:pt x="3468680" y="6368491"/>
                </a:cubicBezTo>
                <a:cubicBezTo>
                  <a:pt x="3472001" y="6379737"/>
                  <a:pt x="3477821" y="6390077"/>
                  <a:pt x="3485700" y="6398728"/>
                </a:cubicBezTo>
                <a:cubicBezTo>
                  <a:pt x="3501443" y="6414168"/>
                  <a:pt x="3530412" y="6429251"/>
                  <a:pt x="3557147" y="6437951"/>
                </a:cubicBezTo>
                <a:cubicBezTo>
                  <a:pt x="3569063" y="6442306"/>
                  <a:pt x="3579731" y="6449544"/>
                  <a:pt x="3588208" y="6459024"/>
                </a:cubicBezTo>
                <a:cubicBezTo>
                  <a:pt x="3596678" y="6449534"/>
                  <a:pt x="3607347" y="6442296"/>
                  <a:pt x="3619269" y="6437951"/>
                </a:cubicBezTo>
                <a:cubicBezTo>
                  <a:pt x="3646004" y="6429215"/>
                  <a:pt x="3674937" y="6414132"/>
                  <a:pt x="3690681" y="6398728"/>
                </a:cubicBezTo>
                <a:cubicBezTo>
                  <a:pt x="3698334" y="6389914"/>
                  <a:pt x="3704124" y="6379627"/>
                  <a:pt x="3707700" y="6368491"/>
                </a:cubicBezTo>
                <a:cubicBezTo>
                  <a:pt x="3710111" y="6360718"/>
                  <a:pt x="3713692" y="6347489"/>
                  <a:pt x="3713692" y="6347489"/>
                </a:cubicBezTo>
                <a:lnTo>
                  <a:pt x="3714153" y="6347739"/>
                </a:lnTo>
                <a:cubicBezTo>
                  <a:pt x="3714153" y="6347739"/>
                  <a:pt x="3712061" y="6360504"/>
                  <a:pt x="3709083" y="6371522"/>
                </a:cubicBezTo>
                <a:cubicBezTo>
                  <a:pt x="3707168" y="6379105"/>
                  <a:pt x="3704471" y="6386467"/>
                  <a:pt x="3701034" y="6393487"/>
                </a:cubicBezTo>
                <a:cubicBezTo>
                  <a:pt x="3702027" y="6394842"/>
                  <a:pt x="3708409" y="6405931"/>
                  <a:pt x="3708409" y="6405931"/>
                </a:cubicBezTo>
                <a:cubicBezTo>
                  <a:pt x="3708409" y="6405931"/>
                  <a:pt x="3708799" y="6405253"/>
                  <a:pt x="3708976" y="6404861"/>
                </a:cubicBezTo>
                <a:cubicBezTo>
                  <a:pt x="3710110" y="6402717"/>
                  <a:pt x="3711104" y="6400502"/>
                  <a:pt x="3711955" y="6398229"/>
                </a:cubicBezTo>
                <a:cubicBezTo>
                  <a:pt x="3715318" y="6389023"/>
                  <a:pt x="3717580" y="6379447"/>
                  <a:pt x="3718692" y="6369704"/>
                </a:cubicBezTo>
                <a:cubicBezTo>
                  <a:pt x="3719197" y="6365551"/>
                  <a:pt x="3719457" y="6361371"/>
                  <a:pt x="3719472" y="6357188"/>
                </a:cubicBezTo>
                <a:cubicBezTo>
                  <a:pt x="3719477" y="6349056"/>
                  <a:pt x="3718452" y="6340956"/>
                  <a:pt x="3716422" y="6333084"/>
                </a:cubicBezTo>
                <a:cubicBezTo>
                  <a:pt x="3716198" y="6332162"/>
                  <a:pt x="3715852" y="6331275"/>
                  <a:pt x="3715394" y="6330445"/>
                </a:cubicBezTo>
                <a:cubicBezTo>
                  <a:pt x="3715040" y="6329910"/>
                  <a:pt x="3714791" y="6329839"/>
                  <a:pt x="3714685" y="6329839"/>
                </a:cubicBezTo>
                <a:cubicBezTo>
                  <a:pt x="3714579" y="6329839"/>
                  <a:pt x="3714366" y="6329839"/>
                  <a:pt x="3714047" y="6330231"/>
                </a:cubicBezTo>
                <a:cubicBezTo>
                  <a:pt x="3713624" y="6330710"/>
                  <a:pt x="3713277" y="6331251"/>
                  <a:pt x="3713019" y="6331836"/>
                </a:cubicBezTo>
                <a:cubicBezTo>
                  <a:pt x="3708698" y="6341300"/>
                  <a:pt x="3703448" y="6350307"/>
                  <a:pt x="3697346" y="6358721"/>
                </a:cubicBezTo>
                <a:cubicBezTo>
                  <a:pt x="3690362" y="6366467"/>
                  <a:pt x="3682413" y="6373274"/>
                  <a:pt x="3673696" y="6378974"/>
                </a:cubicBezTo>
                <a:cubicBezTo>
                  <a:pt x="3679864" y="6380587"/>
                  <a:pt x="3685889" y="6382710"/>
                  <a:pt x="3691709" y="6385321"/>
                </a:cubicBezTo>
                <a:cubicBezTo>
                  <a:pt x="3685862" y="6392284"/>
                  <a:pt x="3678735" y="6398047"/>
                  <a:pt x="3670718" y="6402294"/>
                </a:cubicBezTo>
                <a:cubicBezTo>
                  <a:pt x="3661474" y="6407665"/>
                  <a:pt x="3651006" y="6410539"/>
                  <a:pt x="3640331" y="6410638"/>
                </a:cubicBezTo>
                <a:cubicBezTo>
                  <a:pt x="3633970" y="6410933"/>
                  <a:pt x="3627605" y="6410150"/>
                  <a:pt x="3621502" y="6408320"/>
                </a:cubicBezTo>
                <a:cubicBezTo>
                  <a:pt x="3618653" y="6407217"/>
                  <a:pt x="3615977" y="6405704"/>
                  <a:pt x="3613560" y="6403827"/>
                </a:cubicBezTo>
                <a:cubicBezTo>
                  <a:pt x="3605511" y="6404751"/>
                  <a:pt x="3597364" y="6404256"/>
                  <a:pt x="3589484" y="6402365"/>
                </a:cubicBezTo>
                <a:cubicBezTo>
                  <a:pt x="3580749" y="6404661"/>
                  <a:pt x="3571641" y="6405146"/>
                  <a:pt x="3562714" y="6403792"/>
                </a:cubicBezTo>
                <a:cubicBezTo>
                  <a:pt x="3560427" y="6405791"/>
                  <a:pt x="3557778" y="6407328"/>
                  <a:pt x="3554913" y="6408320"/>
                </a:cubicBezTo>
                <a:cubicBezTo>
                  <a:pt x="3548811" y="6410150"/>
                  <a:pt x="3542446" y="6410933"/>
                  <a:pt x="3536085" y="6410638"/>
                </a:cubicBezTo>
                <a:cubicBezTo>
                  <a:pt x="3525410" y="6410542"/>
                  <a:pt x="3514941" y="6407668"/>
                  <a:pt x="3505698" y="6402294"/>
                </a:cubicBezTo>
                <a:cubicBezTo>
                  <a:pt x="3497679" y="6398035"/>
                  <a:pt x="3490542" y="6392274"/>
                  <a:pt x="3484672" y="6385321"/>
                </a:cubicBezTo>
                <a:cubicBezTo>
                  <a:pt x="3490535" y="6382603"/>
                  <a:pt x="3496652" y="6380477"/>
                  <a:pt x="3502932" y="6378974"/>
                </a:cubicBezTo>
                <a:cubicBezTo>
                  <a:pt x="3494216" y="6373274"/>
                  <a:pt x="3486267" y="6366467"/>
                  <a:pt x="3479282" y="6358721"/>
                </a:cubicBezTo>
                <a:cubicBezTo>
                  <a:pt x="3473175" y="6350317"/>
                  <a:pt x="3467936" y="6341309"/>
                  <a:pt x="3463645" y="6331836"/>
                </a:cubicBezTo>
                <a:cubicBezTo>
                  <a:pt x="3463367" y="6331245"/>
                  <a:pt x="3462996" y="6330703"/>
                  <a:pt x="3462546" y="6330231"/>
                </a:cubicBezTo>
                <a:cubicBezTo>
                  <a:pt x="3462227" y="6329875"/>
                  <a:pt x="3462014" y="6329839"/>
                  <a:pt x="3461943" y="6329839"/>
                </a:cubicBezTo>
                <a:close/>
                <a:moveTo>
                  <a:pt x="3662456" y="6298247"/>
                </a:moveTo>
                <a:lnTo>
                  <a:pt x="3662456" y="6298710"/>
                </a:lnTo>
                <a:cubicBezTo>
                  <a:pt x="3663156" y="6298924"/>
                  <a:pt x="3663758" y="6299379"/>
                  <a:pt x="3664158" y="6299994"/>
                </a:cubicBezTo>
                <a:cubicBezTo>
                  <a:pt x="3664630" y="6300842"/>
                  <a:pt x="3664863" y="6301804"/>
                  <a:pt x="3664832" y="6302775"/>
                </a:cubicBezTo>
                <a:lnTo>
                  <a:pt x="3664832" y="6344315"/>
                </a:lnTo>
                <a:cubicBezTo>
                  <a:pt x="3664985" y="6346765"/>
                  <a:pt x="3664535" y="6349215"/>
                  <a:pt x="3663520" y="6351447"/>
                </a:cubicBezTo>
                <a:cubicBezTo>
                  <a:pt x="3662930" y="6352592"/>
                  <a:pt x="3661865" y="6353415"/>
                  <a:pt x="3660612" y="6353693"/>
                </a:cubicBezTo>
                <a:lnTo>
                  <a:pt x="3660612" y="6354371"/>
                </a:lnTo>
                <a:lnTo>
                  <a:pt x="3680256" y="6354371"/>
                </a:lnTo>
                <a:lnTo>
                  <a:pt x="3680256" y="6353693"/>
                </a:lnTo>
                <a:cubicBezTo>
                  <a:pt x="3679017" y="6353406"/>
                  <a:pt x="3677966" y="6352584"/>
                  <a:pt x="3677384" y="6351447"/>
                </a:cubicBezTo>
                <a:cubicBezTo>
                  <a:pt x="3676352" y="6349220"/>
                  <a:pt x="3675900" y="6346766"/>
                  <a:pt x="3676072" y="6344315"/>
                </a:cubicBezTo>
                <a:lnTo>
                  <a:pt x="3676072" y="6302775"/>
                </a:lnTo>
                <a:cubicBezTo>
                  <a:pt x="3676041" y="6301804"/>
                  <a:pt x="3676274" y="6300842"/>
                  <a:pt x="3676745" y="6299994"/>
                </a:cubicBezTo>
                <a:lnTo>
                  <a:pt x="3676852" y="6299994"/>
                </a:lnTo>
                <a:cubicBezTo>
                  <a:pt x="3677252" y="6299379"/>
                  <a:pt x="3677854" y="6298924"/>
                  <a:pt x="3678554" y="6298710"/>
                </a:cubicBezTo>
                <a:lnTo>
                  <a:pt x="3678554" y="6298247"/>
                </a:lnTo>
                <a:close/>
                <a:moveTo>
                  <a:pt x="3523072" y="6297926"/>
                </a:moveTo>
                <a:lnTo>
                  <a:pt x="3523072" y="6298924"/>
                </a:lnTo>
                <a:cubicBezTo>
                  <a:pt x="3523406" y="6299294"/>
                  <a:pt x="3523584" y="6299780"/>
                  <a:pt x="3523569" y="6300279"/>
                </a:cubicBezTo>
                <a:cubicBezTo>
                  <a:pt x="3523498" y="6301044"/>
                  <a:pt x="3523215" y="6301772"/>
                  <a:pt x="3522753" y="6302383"/>
                </a:cubicBezTo>
                <a:cubicBezTo>
                  <a:pt x="3521477" y="6304344"/>
                  <a:pt x="3512896" y="6316040"/>
                  <a:pt x="3512861" y="6316040"/>
                </a:cubicBezTo>
                <a:cubicBezTo>
                  <a:pt x="3512721" y="6316273"/>
                  <a:pt x="3512455" y="6316400"/>
                  <a:pt x="3512187" y="6316360"/>
                </a:cubicBezTo>
                <a:cubicBezTo>
                  <a:pt x="3511943" y="6316337"/>
                  <a:pt x="3511729" y="6316189"/>
                  <a:pt x="3511620" y="6315968"/>
                </a:cubicBezTo>
                <a:cubicBezTo>
                  <a:pt x="3511620" y="6315968"/>
                  <a:pt x="3504883" y="6303239"/>
                  <a:pt x="3504315" y="6302098"/>
                </a:cubicBezTo>
                <a:cubicBezTo>
                  <a:pt x="3504042" y="6301568"/>
                  <a:pt x="3503896" y="6300982"/>
                  <a:pt x="3503890" y="6300386"/>
                </a:cubicBezTo>
                <a:cubicBezTo>
                  <a:pt x="3503853" y="6299795"/>
                  <a:pt x="3504104" y="6299223"/>
                  <a:pt x="3504563" y="6298853"/>
                </a:cubicBezTo>
                <a:lnTo>
                  <a:pt x="3504563" y="6297962"/>
                </a:lnTo>
                <a:lnTo>
                  <a:pt x="3485558" y="6297962"/>
                </a:lnTo>
                <a:lnTo>
                  <a:pt x="3485558" y="6298532"/>
                </a:lnTo>
                <a:cubicBezTo>
                  <a:pt x="3487198" y="6298776"/>
                  <a:pt x="3488629" y="6299779"/>
                  <a:pt x="3489423" y="6301242"/>
                </a:cubicBezTo>
                <a:cubicBezTo>
                  <a:pt x="3490664" y="6303310"/>
                  <a:pt x="3503429" y="6327628"/>
                  <a:pt x="3503429" y="6327664"/>
                </a:cubicBezTo>
                <a:cubicBezTo>
                  <a:pt x="3503568" y="6327906"/>
                  <a:pt x="3503568" y="6328205"/>
                  <a:pt x="3503429" y="6328448"/>
                </a:cubicBezTo>
                <a:cubicBezTo>
                  <a:pt x="3503429" y="6328448"/>
                  <a:pt x="3490806" y="6345492"/>
                  <a:pt x="3486870" y="6350484"/>
                </a:cubicBezTo>
                <a:cubicBezTo>
                  <a:pt x="3486303" y="6351198"/>
                  <a:pt x="3485984" y="6351661"/>
                  <a:pt x="3485771" y="6351875"/>
                </a:cubicBezTo>
                <a:cubicBezTo>
                  <a:pt x="3485049" y="6352726"/>
                  <a:pt x="3484062" y="6353304"/>
                  <a:pt x="3482970" y="6353515"/>
                </a:cubicBezTo>
                <a:lnTo>
                  <a:pt x="3482970" y="6354157"/>
                </a:lnTo>
                <a:lnTo>
                  <a:pt x="3497153" y="6354157"/>
                </a:lnTo>
                <a:lnTo>
                  <a:pt x="3496904" y="6353480"/>
                </a:lnTo>
                <a:cubicBezTo>
                  <a:pt x="3496680" y="6353314"/>
                  <a:pt x="3496488" y="6353108"/>
                  <a:pt x="3496337" y="6352873"/>
                </a:cubicBezTo>
                <a:cubicBezTo>
                  <a:pt x="3496102" y="6352385"/>
                  <a:pt x="3495993" y="6351846"/>
                  <a:pt x="3496018" y="6351304"/>
                </a:cubicBezTo>
                <a:cubicBezTo>
                  <a:pt x="3496010" y="6350025"/>
                  <a:pt x="3496408" y="6348776"/>
                  <a:pt x="3497153" y="6347739"/>
                </a:cubicBezTo>
                <a:cubicBezTo>
                  <a:pt x="3498713" y="6345457"/>
                  <a:pt x="3506017" y="6335508"/>
                  <a:pt x="3506017" y="6335508"/>
                </a:cubicBezTo>
                <a:cubicBezTo>
                  <a:pt x="3506175" y="6335276"/>
                  <a:pt x="3506449" y="6335152"/>
                  <a:pt x="3506726" y="6335187"/>
                </a:cubicBezTo>
                <a:cubicBezTo>
                  <a:pt x="3506994" y="6335197"/>
                  <a:pt x="3507231" y="6335365"/>
                  <a:pt x="3507329" y="6335616"/>
                </a:cubicBezTo>
                <a:cubicBezTo>
                  <a:pt x="3507329" y="6335616"/>
                  <a:pt x="3513924" y="6349129"/>
                  <a:pt x="3514421" y="6350306"/>
                </a:cubicBezTo>
                <a:cubicBezTo>
                  <a:pt x="3514602" y="6350685"/>
                  <a:pt x="3514699" y="6351098"/>
                  <a:pt x="3514705" y="6351519"/>
                </a:cubicBezTo>
                <a:cubicBezTo>
                  <a:pt x="3514713" y="6352086"/>
                  <a:pt x="3514481" y="6352631"/>
                  <a:pt x="3514066" y="6353016"/>
                </a:cubicBezTo>
                <a:cubicBezTo>
                  <a:pt x="3513851" y="6353192"/>
                  <a:pt x="3513613" y="6353336"/>
                  <a:pt x="3513357" y="6353444"/>
                </a:cubicBezTo>
                <a:lnTo>
                  <a:pt x="3513357" y="6354157"/>
                </a:lnTo>
                <a:lnTo>
                  <a:pt x="3534631" y="6354157"/>
                </a:lnTo>
                <a:lnTo>
                  <a:pt x="3534631" y="6353480"/>
                </a:lnTo>
                <a:cubicBezTo>
                  <a:pt x="3533916" y="6353308"/>
                  <a:pt x="3533233" y="6353019"/>
                  <a:pt x="3532610" y="6352624"/>
                </a:cubicBezTo>
                <a:cubicBezTo>
                  <a:pt x="3531462" y="6351960"/>
                  <a:pt x="3530498" y="6351016"/>
                  <a:pt x="3529809" y="6349878"/>
                </a:cubicBezTo>
                <a:cubicBezTo>
                  <a:pt x="3528426" y="6347525"/>
                  <a:pt x="3515804" y="6323956"/>
                  <a:pt x="3515804" y="6323920"/>
                </a:cubicBezTo>
                <a:cubicBezTo>
                  <a:pt x="3515648" y="6323682"/>
                  <a:pt x="3515648" y="6323373"/>
                  <a:pt x="3515804" y="6323135"/>
                </a:cubicBezTo>
                <a:cubicBezTo>
                  <a:pt x="3515804" y="6323135"/>
                  <a:pt x="3524632" y="6310584"/>
                  <a:pt x="3529419" y="6303881"/>
                </a:cubicBezTo>
                <a:cubicBezTo>
                  <a:pt x="3531015" y="6301634"/>
                  <a:pt x="3532114" y="6300101"/>
                  <a:pt x="3532433" y="6299709"/>
                </a:cubicBezTo>
                <a:cubicBezTo>
                  <a:pt x="3532755" y="6299340"/>
                  <a:pt x="3533125" y="6299016"/>
                  <a:pt x="3533532" y="6298746"/>
                </a:cubicBezTo>
                <a:lnTo>
                  <a:pt x="3534100" y="6298568"/>
                </a:lnTo>
                <a:lnTo>
                  <a:pt x="3534100" y="6297926"/>
                </a:lnTo>
                <a:close/>
                <a:moveTo>
                  <a:pt x="4092521" y="6283485"/>
                </a:moveTo>
                <a:cubicBezTo>
                  <a:pt x="4136169" y="6283485"/>
                  <a:pt x="4146381" y="6321495"/>
                  <a:pt x="4146381" y="6356154"/>
                </a:cubicBezTo>
                <a:cubicBezTo>
                  <a:pt x="4146310" y="6373625"/>
                  <a:pt x="4144680" y="6429893"/>
                  <a:pt x="4092699" y="6429893"/>
                </a:cubicBezTo>
                <a:lnTo>
                  <a:pt x="4092770" y="6429857"/>
                </a:lnTo>
                <a:cubicBezTo>
                  <a:pt x="4039902" y="6429857"/>
                  <a:pt x="4038377" y="6374874"/>
                  <a:pt x="4038377" y="6356154"/>
                </a:cubicBezTo>
                <a:cubicBezTo>
                  <a:pt x="4038377" y="6323813"/>
                  <a:pt x="4046285" y="6283485"/>
                  <a:pt x="4092521" y="6283485"/>
                </a:cubicBezTo>
                <a:close/>
                <a:moveTo>
                  <a:pt x="3589165" y="6274998"/>
                </a:moveTo>
                <a:cubicBezTo>
                  <a:pt x="3584395" y="6278007"/>
                  <a:pt x="3580064" y="6281667"/>
                  <a:pt x="3576294" y="6285874"/>
                </a:cubicBezTo>
                <a:cubicBezTo>
                  <a:pt x="3576294" y="6285874"/>
                  <a:pt x="3576294" y="6354977"/>
                  <a:pt x="3576294" y="6373768"/>
                </a:cubicBezTo>
                <a:cubicBezTo>
                  <a:pt x="3579517" y="6378591"/>
                  <a:pt x="3583911" y="6382506"/>
                  <a:pt x="3589059" y="6385143"/>
                </a:cubicBezTo>
                <a:cubicBezTo>
                  <a:pt x="3593091" y="6382452"/>
                  <a:pt x="3596680" y="6379143"/>
                  <a:pt x="3599696" y="6375337"/>
                </a:cubicBezTo>
                <a:cubicBezTo>
                  <a:pt x="3599696" y="6356189"/>
                  <a:pt x="3599696" y="6283699"/>
                  <a:pt x="3599696" y="6283699"/>
                </a:cubicBezTo>
                <a:lnTo>
                  <a:pt x="3600086" y="6283699"/>
                </a:lnTo>
                <a:cubicBezTo>
                  <a:pt x="3596894" y="6280271"/>
                  <a:pt x="3593214" y="6277339"/>
                  <a:pt x="3589165" y="6274998"/>
                </a:cubicBezTo>
                <a:close/>
                <a:moveTo>
                  <a:pt x="4850285" y="6271682"/>
                </a:moveTo>
                <a:lnTo>
                  <a:pt x="4850285" y="6283271"/>
                </a:lnTo>
                <a:cubicBezTo>
                  <a:pt x="4873261" y="6285838"/>
                  <a:pt x="4873758" y="6295323"/>
                  <a:pt x="4873758" y="6317929"/>
                </a:cubicBezTo>
                <a:lnTo>
                  <a:pt x="4873758" y="6404718"/>
                </a:lnTo>
                <a:cubicBezTo>
                  <a:pt x="4873758" y="6421905"/>
                  <a:pt x="4874042" y="6430142"/>
                  <a:pt x="4850037" y="6430142"/>
                </a:cubicBezTo>
                <a:lnTo>
                  <a:pt x="4850037" y="6441695"/>
                </a:lnTo>
                <a:lnTo>
                  <a:pt x="4912832" y="6441695"/>
                </a:lnTo>
                <a:lnTo>
                  <a:pt x="4912832" y="6430142"/>
                </a:lnTo>
                <a:cubicBezTo>
                  <a:pt x="4888012" y="6430142"/>
                  <a:pt x="4887551" y="6422440"/>
                  <a:pt x="4887551" y="6404718"/>
                </a:cubicBezTo>
                <a:lnTo>
                  <a:pt x="4887551" y="6310976"/>
                </a:lnTo>
                <a:lnTo>
                  <a:pt x="4998001" y="6443299"/>
                </a:lnTo>
                <a:lnTo>
                  <a:pt x="5009490" y="6443299"/>
                </a:lnTo>
                <a:lnTo>
                  <a:pt x="5009490" y="6308409"/>
                </a:lnTo>
                <a:cubicBezTo>
                  <a:pt x="5009490" y="6290188"/>
                  <a:pt x="5009738" y="6283271"/>
                  <a:pt x="5034523" y="6283271"/>
                </a:cubicBezTo>
                <a:lnTo>
                  <a:pt x="5034523" y="6271682"/>
                </a:lnTo>
                <a:lnTo>
                  <a:pt x="4971443" y="6271682"/>
                </a:lnTo>
                <a:lnTo>
                  <a:pt x="4971443" y="6283271"/>
                </a:lnTo>
                <a:cubicBezTo>
                  <a:pt x="4994916" y="6283271"/>
                  <a:pt x="4995697" y="6291971"/>
                  <a:pt x="4995697" y="6308409"/>
                </a:cubicBezTo>
                <a:lnTo>
                  <a:pt x="4995697" y="6385963"/>
                </a:lnTo>
                <a:lnTo>
                  <a:pt x="4899429" y="6271682"/>
                </a:lnTo>
                <a:close/>
                <a:moveTo>
                  <a:pt x="4424475" y="6271682"/>
                </a:moveTo>
                <a:lnTo>
                  <a:pt x="4424475" y="6283271"/>
                </a:lnTo>
                <a:cubicBezTo>
                  <a:pt x="4448728" y="6283271"/>
                  <a:pt x="4448728" y="6290402"/>
                  <a:pt x="4448728" y="6308409"/>
                </a:cubicBezTo>
                <a:lnTo>
                  <a:pt x="4448728" y="6404683"/>
                </a:lnTo>
                <a:cubicBezTo>
                  <a:pt x="4448728" y="6422154"/>
                  <a:pt x="4448480" y="6430106"/>
                  <a:pt x="4424475" y="6430106"/>
                </a:cubicBezTo>
                <a:lnTo>
                  <a:pt x="4424475" y="6441659"/>
                </a:lnTo>
                <a:lnTo>
                  <a:pt x="4487022" y="6441659"/>
                </a:lnTo>
                <a:lnTo>
                  <a:pt x="4487022" y="6430106"/>
                </a:lnTo>
                <a:cubicBezTo>
                  <a:pt x="4462769" y="6430106"/>
                  <a:pt x="4462521" y="6422154"/>
                  <a:pt x="4462521" y="6404683"/>
                </a:cubicBezTo>
                <a:lnTo>
                  <a:pt x="4462521" y="6303559"/>
                </a:lnTo>
                <a:lnTo>
                  <a:pt x="4527124" y="6441695"/>
                </a:lnTo>
                <a:lnTo>
                  <a:pt x="4534712" y="6441695"/>
                </a:lnTo>
                <a:lnTo>
                  <a:pt x="4598536" y="6303559"/>
                </a:lnTo>
                <a:lnTo>
                  <a:pt x="4598536" y="6410102"/>
                </a:lnTo>
                <a:cubicBezTo>
                  <a:pt x="4598536" y="6422939"/>
                  <a:pt x="4596515" y="6430142"/>
                  <a:pt x="4574283" y="6430142"/>
                </a:cubicBezTo>
                <a:lnTo>
                  <a:pt x="4574283" y="6441695"/>
                </a:lnTo>
                <a:lnTo>
                  <a:pt x="4659062" y="6441695"/>
                </a:lnTo>
                <a:lnTo>
                  <a:pt x="4659062" y="6430142"/>
                </a:lnTo>
                <a:cubicBezTo>
                  <a:pt x="4636086" y="6430142"/>
                  <a:pt x="4634242" y="6422440"/>
                  <a:pt x="4634242" y="6410102"/>
                </a:cubicBezTo>
                <a:lnTo>
                  <a:pt x="4634242" y="6303132"/>
                </a:lnTo>
                <a:cubicBezTo>
                  <a:pt x="4634242" y="6290081"/>
                  <a:pt x="4636546" y="6283163"/>
                  <a:pt x="4658849" y="6283128"/>
                </a:cubicBezTo>
                <a:cubicBezTo>
                  <a:pt x="4681152" y="6283092"/>
                  <a:pt x="4683209" y="6290259"/>
                  <a:pt x="4683209" y="6303132"/>
                </a:cubicBezTo>
                <a:lnTo>
                  <a:pt x="4683457" y="6374018"/>
                </a:lnTo>
                <a:cubicBezTo>
                  <a:pt x="4683457" y="6388280"/>
                  <a:pt x="4683457" y="6398657"/>
                  <a:pt x="4690371" y="6413062"/>
                </a:cubicBezTo>
                <a:cubicBezTo>
                  <a:pt x="4701860" y="6437416"/>
                  <a:pt x="4732920" y="6444619"/>
                  <a:pt x="4753166" y="6444619"/>
                </a:cubicBezTo>
                <a:cubicBezTo>
                  <a:pt x="4766960" y="6444619"/>
                  <a:pt x="4797879" y="6441053"/>
                  <a:pt x="4812416" y="6414595"/>
                </a:cubicBezTo>
                <a:cubicBezTo>
                  <a:pt x="4819827" y="6401474"/>
                  <a:pt x="4819827" y="6390456"/>
                  <a:pt x="4819827" y="6370916"/>
                </a:cubicBezTo>
                <a:lnTo>
                  <a:pt x="4819827" y="6308409"/>
                </a:lnTo>
                <a:cubicBezTo>
                  <a:pt x="4819827" y="6291757"/>
                  <a:pt x="4819827" y="6283271"/>
                  <a:pt x="4843300" y="6283271"/>
                </a:cubicBezTo>
                <a:lnTo>
                  <a:pt x="4843300" y="6271682"/>
                </a:lnTo>
                <a:lnTo>
                  <a:pt x="4781107" y="6271682"/>
                </a:lnTo>
                <a:lnTo>
                  <a:pt x="4781107" y="6283271"/>
                </a:lnTo>
                <a:cubicBezTo>
                  <a:pt x="4805928" y="6283271"/>
                  <a:pt x="4806140" y="6290687"/>
                  <a:pt x="4806140" y="6308409"/>
                </a:cubicBezTo>
                <a:lnTo>
                  <a:pt x="4806140" y="6369525"/>
                </a:lnTo>
                <a:cubicBezTo>
                  <a:pt x="4806140" y="6382896"/>
                  <a:pt x="4805608" y="6394699"/>
                  <a:pt x="4800538" y="6406786"/>
                </a:cubicBezTo>
                <a:cubicBezTo>
                  <a:pt x="4794652" y="6420372"/>
                  <a:pt x="4777810" y="6429892"/>
                  <a:pt x="4760436" y="6429892"/>
                </a:cubicBezTo>
                <a:cubicBezTo>
                  <a:pt x="4744338" y="6429892"/>
                  <a:pt x="4729304" y="6421406"/>
                  <a:pt x="4723666" y="6407535"/>
                </a:cubicBezTo>
                <a:cubicBezTo>
                  <a:pt x="4720617" y="6399584"/>
                  <a:pt x="4719305" y="6389707"/>
                  <a:pt x="4719305" y="6374160"/>
                </a:cubicBezTo>
                <a:lnTo>
                  <a:pt x="4719305" y="6303274"/>
                </a:lnTo>
                <a:cubicBezTo>
                  <a:pt x="4719305" y="6289938"/>
                  <a:pt x="4721610" y="6283271"/>
                  <a:pt x="4744125" y="6283271"/>
                </a:cubicBezTo>
                <a:lnTo>
                  <a:pt x="4744125" y="6271682"/>
                </a:lnTo>
                <a:lnTo>
                  <a:pt x="4598536" y="6271682"/>
                </a:lnTo>
                <a:lnTo>
                  <a:pt x="4542372" y="6391632"/>
                </a:lnTo>
                <a:lnTo>
                  <a:pt x="4486207" y="6271682"/>
                </a:lnTo>
                <a:close/>
                <a:moveTo>
                  <a:pt x="3811377" y="6271682"/>
                </a:moveTo>
                <a:lnTo>
                  <a:pt x="3811377" y="6283271"/>
                </a:lnTo>
                <a:cubicBezTo>
                  <a:pt x="3834354" y="6283271"/>
                  <a:pt x="3835631" y="6290972"/>
                  <a:pt x="3835631" y="6303274"/>
                </a:cubicBezTo>
                <a:lnTo>
                  <a:pt x="3835631" y="6410245"/>
                </a:lnTo>
                <a:cubicBezTo>
                  <a:pt x="3835631" y="6423082"/>
                  <a:pt x="3833574" y="6430285"/>
                  <a:pt x="3811377" y="6430285"/>
                </a:cubicBezTo>
                <a:lnTo>
                  <a:pt x="3811377" y="6441837"/>
                </a:lnTo>
                <a:lnTo>
                  <a:pt x="3895873" y="6441837"/>
                </a:lnTo>
                <a:lnTo>
                  <a:pt x="3895873" y="6430285"/>
                </a:lnTo>
                <a:cubicBezTo>
                  <a:pt x="3876229" y="6430285"/>
                  <a:pt x="3871372" y="6424900"/>
                  <a:pt x="3871372" y="6410245"/>
                </a:cubicBezTo>
                <a:lnTo>
                  <a:pt x="3871372" y="6373411"/>
                </a:lnTo>
                <a:lnTo>
                  <a:pt x="3892824" y="6354406"/>
                </a:lnTo>
                <a:lnTo>
                  <a:pt x="3929097" y="6406002"/>
                </a:lnTo>
                <a:cubicBezTo>
                  <a:pt x="3934947" y="6414203"/>
                  <a:pt x="3939273" y="6420907"/>
                  <a:pt x="3939273" y="6424757"/>
                </a:cubicBezTo>
                <a:cubicBezTo>
                  <a:pt x="3939273" y="6428608"/>
                  <a:pt x="3935728" y="6430142"/>
                  <a:pt x="3922466" y="6430142"/>
                </a:cubicBezTo>
                <a:lnTo>
                  <a:pt x="3914772" y="6430142"/>
                </a:lnTo>
                <a:lnTo>
                  <a:pt x="3914772" y="6441695"/>
                </a:lnTo>
                <a:lnTo>
                  <a:pt x="4008735" y="6441695"/>
                </a:lnTo>
                <a:lnTo>
                  <a:pt x="4008735" y="6430142"/>
                </a:lnTo>
                <a:cubicBezTo>
                  <a:pt x="3989978" y="6429358"/>
                  <a:pt x="3984091" y="6423723"/>
                  <a:pt x="3969022" y="6402151"/>
                </a:cubicBezTo>
                <a:lnTo>
                  <a:pt x="3919381" y="6330837"/>
                </a:lnTo>
                <a:lnTo>
                  <a:pt x="3937110" y="6315433"/>
                </a:lnTo>
                <a:cubicBezTo>
                  <a:pt x="3967746" y="6288691"/>
                  <a:pt x="3971079" y="6285410"/>
                  <a:pt x="3994552" y="6283342"/>
                </a:cubicBezTo>
                <a:lnTo>
                  <a:pt x="3994552" y="6271753"/>
                </a:lnTo>
                <a:lnTo>
                  <a:pt x="3917183" y="6271753"/>
                </a:lnTo>
                <a:lnTo>
                  <a:pt x="3917183" y="6283342"/>
                </a:lnTo>
                <a:cubicBezTo>
                  <a:pt x="3925870" y="6283342"/>
                  <a:pt x="3934309" y="6285410"/>
                  <a:pt x="3934309" y="6292328"/>
                </a:cubicBezTo>
                <a:cubicBezTo>
                  <a:pt x="3934309" y="6298496"/>
                  <a:pt x="3929700" y="6303025"/>
                  <a:pt x="3923849" y="6308266"/>
                </a:cubicBezTo>
                <a:lnTo>
                  <a:pt x="3871230" y="6354620"/>
                </a:lnTo>
                <a:lnTo>
                  <a:pt x="3871230" y="6303274"/>
                </a:lnTo>
                <a:cubicBezTo>
                  <a:pt x="3871230" y="6289938"/>
                  <a:pt x="3873535" y="6283271"/>
                  <a:pt x="3895731" y="6283271"/>
                </a:cubicBezTo>
                <a:lnTo>
                  <a:pt x="3895731" y="6271682"/>
                </a:lnTo>
                <a:close/>
                <a:moveTo>
                  <a:pt x="4357425" y="6271540"/>
                </a:moveTo>
                <a:lnTo>
                  <a:pt x="4301118" y="6391632"/>
                </a:lnTo>
                <a:lnTo>
                  <a:pt x="4244953" y="6271682"/>
                </a:lnTo>
                <a:lnTo>
                  <a:pt x="4183150" y="6271682"/>
                </a:lnTo>
                <a:lnTo>
                  <a:pt x="4183150" y="6283271"/>
                </a:lnTo>
                <a:cubicBezTo>
                  <a:pt x="4207439" y="6283271"/>
                  <a:pt x="4207439" y="6290402"/>
                  <a:pt x="4207439" y="6308409"/>
                </a:cubicBezTo>
                <a:lnTo>
                  <a:pt x="4207439" y="6404683"/>
                </a:lnTo>
                <a:cubicBezTo>
                  <a:pt x="4207439" y="6422155"/>
                  <a:pt x="4207156" y="6430106"/>
                  <a:pt x="4183150" y="6430106"/>
                </a:cubicBezTo>
                <a:lnTo>
                  <a:pt x="4183150" y="6441659"/>
                </a:lnTo>
                <a:lnTo>
                  <a:pt x="4245733" y="6441659"/>
                </a:lnTo>
                <a:lnTo>
                  <a:pt x="4245733" y="6430106"/>
                </a:lnTo>
                <a:cubicBezTo>
                  <a:pt x="4221445" y="6430106"/>
                  <a:pt x="4221197" y="6422155"/>
                  <a:pt x="4221197" y="6404683"/>
                </a:cubicBezTo>
                <a:lnTo>
                  <a:pt x="4221197" y="6303560"/>
                </a:lnTo>
                <a:lnTo>
                  <a:pt x="4285800" y="6441695"/>
                </a:lnTo>
                <a:lnTo>
                  <a:pt x="4293601" y="6441695"/>
                </a:lnTo>
                <a:lnTo>
                  <a:pt x="4357425" y="6303560"/>
                </a:lnTo>
                <a:lnTo>
                  <a:pt x="4357425" y="6410103"/>
                </a:lnTo>
                <a:cubicBezTo>
                  <a:pt x="4357425" y="6422939"/>
                  <a:pt x="4355404" y="6430142"/>
                  <a:pt x="4333172" y="6430142"/>
                </a:cubicBezTo>
                <a:lnTo>
                  <a:pt x="4333172" y="6441695"/>
                </a:lnTo>
                <a:lnTo>
                  <a:pt x="4417703" y="6441695"/>
                </a:lnTo>
                <a:lnTo>
                  <a:pt x="4417703" y="6430142"/>
                </a:lnTo>
                <a:cubicBezTo>
                  <a:pt x="4394726" y="6430142"/>
                  <a:pt x="4392882" y="6422440"/>
                  <a:pt x="4392882" y="6410103"/>
                </a:cubicBezTo>
                <a:lnTo>
                  <a:pt x="4392882" y="6303132"/>
                </a:lnTo>
                <a:cubicBezTo>
                  <a:pt x="4392882" y="6290046"/>
                  <a:pt x="4395187" y="6283128"/>
                  <a:pt x="4417703" y="6283128"/>
                </a:cubicBezTo>
                <a:lnTo>
                  <a:pt x="4417703" y="6271540"/>
                </a:lnTo>
                <a:close/>
                <a:moveTo>
                  <a:pt x="3573741" y="6269044"/>
                </a:moveTo>
                <a:cubicBezTo>
                  <a:pt x="3568806" y="6271353"/>
                  <a:pt x="3564193" y="6274302"/>
                  <a:pt x="3560019" y="6277815"/>
                </a:cubicBezTo>
                <a:cubicBezTo>
                  <a:pt x="3546404" y="6289154"/>
                  <a:pt x="3536085" y="6306876"/>
                  <a:pt x="3536050" y="6332798"/>
                </a:cubicBezTo>
                <a:cubicBezTo>
                  <a:pt x="3536014" y="6358721"/>
                  <a:pt x="3548070" y="6376300"/>
                  <a:pt x="3562891" y="6386533"/>
                </a:cubicBezTo>
                <a:cubicBezTo>
                  <a:pt x="3568800" y="6390484"/>
                  <a:pt x="3575013" y="6393953"/>
                  <a:pt x="3581471" y="6396910"/>
                </a:cubicBezTo>
                <a:cubicBezTo>
                  <a:pt x="3588690" y="6399877"/>
                  <a:pt x="3596401" y="6401450"/>
                  <a:pt x="3604199" y="6401545"/>
                </a:cubicBezTo>
                <a:lnTo>
                  <a:pt x="3604199" y="6401331"/>
                </a:lnTo>
                <a:cubicBezTo>
                  <a:pt x="3622372" y="6401567"/>
                  <a:pt x="3639885" y="6394494"/>
                  <a:pt x="3652847" y="6381684"/>
                </a:cubicBezTo>
                <a:cubicBezTo>
                  <a:pt x="3654655" y="6380079"/>
                  <a:pt x="3655294" y="6378689"/>
                  <a:pt x="3655258" y="6378119"/>
                </a:cubicBezTo>
                <a:cubicBezTo>
                  <a:pt x="3655223" y="6377548"/>
                  <a:pt x="3655258" y="6377762"/>
                  <a:pt x="3655081" y="6377691"/>
                </a:cubicBezTo>
                <a:cubicBezTo>
                  <a:pt x="3654904" y="6377619"/>
                  <a:pt x="3654797" y="6377691"/>
                  <a:pt x="3654443" y="6377691"/>
                </a:cubicBezTo>
                <a:cubicBezTo>
                  <a:pt x="3653203" y="6377827"/>
                  <a:pt x="3652038" y="6378350"/>
                  <a:pt x="3651110" y="6379188"/>
                </a:cubicBezTo>
                <a:cubicBezTo>
                  <a:pt x="3638826" y="6388996"/>
                  <a:pt x="3623641" y="6394404"/>
                  <a:pt x="3607958" y="6394556"/>
                </a:cubicBezTo>
                <a:cubicBezTo>
                  <a:pt x="3600329" y="6394715"/>
                  <a:pt x="3592821" y="6392620"/>
                  <a:pt x="3586364" y="6388531"/>
                </a:cubicBezTo>
                <a:cubicBezTo>
                  <a:pt x="3580121" y="6384421"/>
                  <a:pt x="3574688" y="6379187"/>
                  <a:pt x="3570337" y="6373091"/>
                </a:cubicBezTo>
                <a:cubicBezTo>
                  <a:pt x="3549659" y="6347942"/>
                  <a:pt x="3550094" y="6311445"/>
                  <a:pt x="3571366" y="6286801"/>
                </a:cubicBezTo>
                <a:cubicBezTo>
                  <a:pt x="3575688" y="6281481"/>
                  <a:pt x="3580823" y="6276883"/>
                  <a:pt x="3586577" y="6273180"/>
                </a:cubicBezTo>
                <a:cubicBezTo>
                  <a:pt x="3582607" y="6270973"/>
                  <a:pt x="3578247" y="6269568"/>
                  <a:pt x="3573741" y="6269044"/>
                </a:cubicBezTo>
                <a:close/>
                <a:moveTo>
                  <a:pt x="4091493" y="6268580"/>
                </a:moveTo>
                <a:cubicBezTo>
                  <a:pt x="4028697" y="6268580"/>
                  <a:pt x="3998027" y="6312509"/>
                  <a:pt x="3998027" y="6356403"/>
                </a:cubicBezTo>
                <a:cubicBezTo>
                  <a:pt x="3998027" y="6396446"/>
                  <a:pt x="4025364" y="6444726"/>
                  <a:pt x="4092521" y="6444726"/>
                </a:cubicBezTo>
                <a:cubicBezTo>
                  <a:pt x="4154324" y="6444726"/>
                  <a:pt x="4186732" y="6401937"/>
                  <a:pt x="4186732" y="6356653"/>
                </a:cubicBezTo>
                <a:cubicBezTo>
                  <a:pt x="4186661" y="6325881"/>
                  <a:pt x="4167762" y="6268580"/>
                  <a:pt x="4091493" y="6268580"/>
                </a:cubicBezTo>
                <a:close/>
                <a:moveTo>
                  <a:pt x="3603561" y="6261556"/>
                </a:moveTo>
                <a:cubicBezTo>
                  <a:pt x="3600209" y="6261592"/>
                  <a:pt x="3596865" y="6261902"/>
                  <a:pt x="3593562" y="6262483"/>
                </a:cubicBezTo>
                <a:cubicBezTo>
                  <a:pt x="3597644" y="6263518"/>
                  <a:pt x="3601611" y="6264963"/>
                  <a:pt x="3605405" y="6266797"/>
                </a:cubicBezTo>
                <a:cubicBezTo>
                  <a:pt x="3606255" y="6266746"/>
                  <a:pt x="3607107" y="6266746"/>
                  <a:pt x="3607958" y="6266797"/>
                </a:cubicBezTo>
                <a:cubicBezTo>
                  <a:pt x="3631360" y="6266797"/>
                  <a:pt x="3645259" y="6280062"/>
                  <a:pt x="3655223" y="6289903"/>
                </a:cubicBezTo>
                <a:cubicBezTo>
                  <a:pt x="3655704" y="6290435"/>
                  <a:pt x="3656335" y="6290808"/>
                  <a:pt x="3657031" y="6290973"/>
                </a:cubicBezTo>
                <a:lnTo>
                  <a:pt x="3657066" y="6290866"/>
                </a:lnTo>
                <a:cubicBezTo>
                  <a:pt x="3657086" y="6290772"/>
                  <a:pt x="3657086" y="6290674"/>
                  <a:pt x="3657066" y="6290581"/>
                </a:cubicBezTo>
                <a:cubicBezTo>
                  <a:pt x="3657041" y="6290132"/>
                  <a:pt x="3656920" y="6289694"/>
                  <a:pt x="3656712" y="6289297"/>
                </a:cubicBezTo>
                <a:cubicBezTo>
                  <a:pt x="3655365" y="6286444"/>
                  <a:pt x="3649620" y="6274036"/>
                  <a:pt x="3648131" y="6271147"/>
                </a:cubicBezTo>
                <a:cubicBezTo>
                  <a:pt x="3647866" y="6270589"/>
                  <a:pt x="3647558" y="6270053"/>
                  <a:pt x="3647209" y="6269543"/>
                </a:cubicBezTo>
                <a:cubicBezTo>
                  <a:pt x="3646855" y="6269079"/>
                  <a:pt x="3646536" y="6268901"/>
                  <a:pt x="3646429" y="6268937"/>
                </a:cubicBezTo>
                <a:cubicBezTo>
                  <a:pt x="3646429" y="6268937"/>
                  <a:pt x="3646146" y="6269222"/>
                  <a:pt x="3645968" y="6269793"/>
                </a:cubicBezTo>
                <a:cubicBezTo>
                  <a:pt x="3645870" y="6270481"/>
                  <a:pt x="3645575" y="6271125"/>
                  <a:pt x="3645117" y="6271647"/>
                </a:cubicBezTo>
                <a:cubicBezTo>
                  <a:pt x="3644639" y="6272068"/>
                  <a:pt x="3644015" y="6272286"/>
                  <a:pt x="3643380" y="6272253"/>
                </a:cubicBezTo>
                <a:cubicBezTo>
                  <a:pt x="3642793" y="6272196"/>
                  <a:pt x="3642225" y="6272013"/>
                  <a:pt x="3641713" y="6271718"/>
                </a:cubicBezTo>
                <a:lnTo>
                  <a:pt x="3639550" y="6270470"/>
                </a:lnTo>
                <a:cubicBezTo>
                  <a:pt x="3628619" y="6264173"/>
                  <a:pt x="3616150" y="6261085"/>
                  <a:pt x="3603561" y="6261556"/>
                </a:cubicBezTo>
                <a:close/>
                <a:moveTo>
                  <a:pt x="3574876" y="6261449"/>
                </a:moveTo>
                <a:cubicBezTo>
                  <a:pt x="3565971" y="6261313"/>
                  <a:pt x="3557112" y="6262762"/>
                  <a:pt x="3548708" y="6265728"/>
                </a:cubicBezTo>
                <a:cubicBezTo>
                  <a:pt x="3544560" y="6267382"/>
                  <a:pt x="3540542" y="6269348"/>
                  <a:pt x="3536688" y="6271611"/>
                </a:cubicBezTo>
                <a:cubicBezTo>
                  <a:pt x="3536202" y="6271905"/>
                  <a:pt x="3535657" y="6272088"/>
                  <a:pt x="3535093" y="6272146"/>
                </a:cubicBezTo>
                <a:cubicBezTo>
                  <a:pt x="3534168" y="6272212"/>
                  <a:pt x="3533292" y="6271722"/>
                  <a:pt x="3532859" y="6270898"/>
                </a:cubicBezTo>
                <a:cubicBezTo>
                  <a:pt x="3532575" y="6270220"/>
                  <a:pt x="3532504" y="6269578"/>
                  <a:pt x="3532327" y="6269222"/>
                </a:cubicBezTo>
                <a:cubicBezTo>
                  <a:pt x="3532278" y="6269063"/>
                  <a:pt x="3532178" y="6268925"/>
                  <a:pt x="3532043" y="6268830"/>
                </a:cubicBezTo>
                <a:cubicBezTo>
                  <a:pt x="3532043" y="6268830"/>
                  <a:pt x="3531618" y="6268830"/>
                  <a:pt x="3531263" y="6269436"/>
                </a:cubicBezTo>
                <a:cubicBezTo>
                  <a:pt x="3530902" y="6269937"/>
                  <a:pt x="3530592" y="6270475"/>
                  <a:pt x="3530341" y="6271041"/>
                </a:cubicBezTo>
                <a:cubicBezTo>
                  <a:pt x="3528994" y="6273929"/>
                  <a:pt x="3523250" y="6286337"/>
                  <a:pt x="3521725" y="6289190"/>
                </a:cubicBezTo>
                <a:lnTo>
                  <a:pt x="3521402" y="6290361"/>
                </a:lnTo>
                <a:lnTo>
                  <a:pt x="3521238" y="6290456"/>
                </a:lnTo>
                <a:lnTo>
                  <a:pt x="3520838" y="6290402"/>
                </a:lnTo>
                <a:cubicBezTo>
                  <a:pt x="3520806" y="6290495"/>
                  <a:pt x="3520806" y="6290595"/>
                  <a:pt x="3520838" y="6290687"/>
                </a:cubicBezTo>
                <a:lnTo>
                  <a:pt x="3521238" y="6290456"/>
                </a:lnTo>
                <a:lnTo>
                  <a:pt x="3521370" y="6290473"/>
                </a:lnTo>
                <a:lnTo>
                  <a:pt x="3521402" y="6290361"/>
                </a:lnTo>
                <a:lnTo>
                  <a:pt x="3522682" y="6289618"/>
                </a:lnTo>
                <a:cubicBezTo>
                  <a:pt x="3532646" y="6279777"/>
                  <a:pt x="3546510" y="6266512"/>
                  <a:pt x="3569912" y="6266512"/>
                </a:cubicBezTo>
                <a:cubicBezTo>
                  <a:pt x="3583563" y="6266512"/>
                  <a:pt x="3596789" y="6274499"/>
                  <a:pt x="3606575" y="6286587"/>
                </a:cubicBezTo>
                <a:cubicBezTo>
                  <a:pt x="3627846" y="6311231"/>
                  <a:pt x="3628281" y="6347728"/>
                  <a:pt x="3607603" y="6372877"/>
                </a:cubicBezTo>
                <a:cubicBezTo>
                  <a:pt x="3603147" y="6378924"/>
                  <a:pt x="3597704" y="6384169"/>
                  <a:pt x="3591505" y="6388388"/>
                </a:cubicBezTo>
                <a:cubicBezTo>
                  <a:pt x="3593302" y="6389490"/>
                  <a:pt x="3595232" y="6390353"/>
                  <a:pt x="3597250" y="6390955"/>
                </a:cubicBezTo>
                <a:cubicBezTo>
                  <a:pt x="3600018" y="6391960"/>
                  <a:pt x="3602967" y="6392361"/>
                  <a:pt x="3605901" y="6392132"/>
                </a:cubicBezTo>
                <a:cubicBezTo>
                  <a:pt x="3609083" y="6390433"/>
                  <a:pt x="3612130" y="6388490"/>
                  <a:pt x="3615014" y="6386320"/>
                </a:cubicBezTo>
                <a:cubicBezTo>
                  <a:pt x="3632415" y="6374137"/>
                  <a:pt x="3642691" y="6354083"/>
                  <a:pt x="3642458" y="6332763"/>
                </a:cubicBezTo>
                <a:cubicBezTo>
                  <a:pt x="3642458" y="6306840"/>
                  <a:pt x="3632104" y="6289119"/>
                  <a:pt x="3618489" y="6277779"/>
                </a:cubicBezTo>
                <a:cubicBezTo>
                  <a:pt x="3606179" y="6267579"/>
                  <a:pt x="3590822" y="6261829"/>
                  <a:pt x="3574876" y="6261449"/>
                </a:cubicBezTo>
                <a:close/>
                <a:moveTo>
                  <a:pt x="3588492" y="6240910"/>
                </a:moveTo>
                <a:cubicBezTo>
                  <a:pt x="3586102" y="6240910"/>
                  <a:pt x="3584166" y="6242858"/>
                  <a:pt x="3584166" y="6245260"/>
                </a:cubicBezTo>
                <a:cubicBezTo>
                  <a:pt x="3584166" y="6247663"/>
                  <a:pt x="3586102" y="6249611"/>
                  <a:pt x="3588492" y="6249611"/>
                </a:cubicBezTo>
                <a:cubicBezTo>
                  <a:pt x="3590881" y="6249611"/>
                  <a:pt x="3592817" y="6247663"/>
                  <a:pt x="3592817" y="6245260"/>
                </a:cubicBezTo>
                <a:cubicBezTo>
                  <a:pt x="3592817" y="6242858"/>
                  <a:pt x="3590881" y="6240910"/>
                  <a:pt x="3588492" y="6240910"/>
                </a:cubicBezTo>
                <a:close/>
                <a:moveTo>
                  <a:pt x="3588102" y="6238985"/>
                </a:moveTo>
                <a:cubicBezTo>
                  <a:pt x="3591548" y="6238985"/>
                  <a:pt x="3594342" y="6241795"/>
                  <a:pt x="3594342" y="6245261"/>
                </a:cubicBezTo>
                <a:cubicBezTo>
                  <a:pt x="3594342" y="6248726"/>
                  <a:pt x="3591548" y="6251536"/>
                  <a:pt x="3588102" y="6251536"/>
                </a:cubicBezTo>
                <a:cubicBezTo>
                  <a:pt x="3584655" y="6251536"/>
                  <a:pt x="3581861" y="6248727"/>
                  <a:pt x="3581861" y="6245261"/>
                </a:cubicBezTo>
                <a:cubicBezTo>
                  <a:pt x="3581861" y="6241795"/>
                  <a:pt x="3584655" y="6238985"/>
                  <a:pt x="3588102" y="6238985"/>
                </a:cubicBezTo>
                <a:close/>
                <a:moveTo>
                  <a:pt x="3651393" y="6235669"/>
                </a:moveTo>
                <a:lnTo>
                  <a:pt x="3651429" y="6254888"/>
                </a:lnTo>
                <a:cubicBezTo>
                  <a:pt x="3652847" y="6254674"/>
                  <a:pt x="3657598" y="6254139"/>
                  <a:pt x="3660612" y="6253747"/>
                </a:cubicBezTo>
                <a:lnTo>
                  <a:pt x="3663094" y="6253354"/>
                </a:lnTo>
                <a:cubicBezTo>
                  <a:pt x="3663750" y="6253148"/>
                  <a:pt x="3664363" y="6252821"/>
                  <a:pt x="3664903" y="6252392"/>
                </a:cubicBezTo>
                <a:cubicBezTo>
                  <a:pt x="3665506" y="6251964"/>
                  <a:pt x="3665896" y="6251465"/>
                  <a:pt x="3665896" y="6251251"/>
                </a:cubicBezTo>
                <a:cubicBezTo>
                  <a:pt x="3665896" y="6251037"/>
                  <a:pt x="3665896" y="6248042"/>
                  <a:pt x="3666108" y="6245403"/>
                </a:cubicBezTo>
                <a:cubicBezTo>
                  <a:pt x="3666321" y="6242765"/>
                  <a:pt x="3666108" y="6240019"/>
                  <a:pt x="3666108" y="6239448"/>
                </a:cubicBezTo>
                <a:cubicBezTo>
                  <a:pt x="3666108" y="6238878"/>
                  <a:pt x="3665825" y="6238093"/>
                  <a:pt x="3665115" y="6237880"/>
                </a:cubicBezTo>
                <a:cubicBezTo>
                  <a:pt x="3660600" y="6236813"/>
                  <a:pt x="3656014" y="6236074"/>
                  <a:pt x="3651393" y="6235669"/>
                </a:cubicBezTo>
                <a:close/>
                <a:moveTo>
                  <a:pt x="3527788" y="6235669"/>
                </a:moveTo>
                <a:cubicBezTo>
                  <a:pt x="3523228" y="6236088"/>
                  <a:pt x="3518702" y="6236826"/>
                  <a:pt x="3514243" y="6237880"/>
                </a:cubicBezTo>
                <a:cubicBezTo>
                  <a:pt x="3513570" y="6238093"/>
                  <a:pt x="3513321" y="6238486"/>
                  <a:pt x="3513286" y="6239448"/>
                </a:cubicBezTo>
                <a:cubicBezTo>
                  <a:pt x="3513251" y="6240411"/>
                  <a:pt x="3513286" y="6242729"/>
                  <a:pt x="3513286" y="6245403"/>
                </a:cubicBezTo>
                <a:cubicBezTo>
                  <a:pt x="3513286" y="6248077"/>
                  <a:pt x="3513286" y="6250823"/>
                  <a:pt x="3513499" y="6251251"/>
                </a:cubicBezTo>
                <a:lnTo>
                  <a:pt x="3513534" y="6251251"/>
                </a:lnTo>
                <a:cubicBezTo>
                  <a:pt x="3513779" y="6252244"/>
                  <a:pt x="3514516" y="6253039"/>
                  <a:pt x="3515484" y="6253354"/>
                </a:cubicBezTo>
                <a:lnTo>
                  <a:pt x="3517967" y="6253747"/>
                </a:lnTo>
                <a:lnTo>
                  <a:pt x="3522328" y="6254317"/>
                </a:lnTo>
                <a:cubicBezTo>
                  <a:pt x="3524158" y="6254448"/>
                  <a:pt x="3525981" y="6254674"/>
                  <a:pt x="3527788" y="6254995"/>
                </a:cubicBezTo>
                <a:close/>
                <a:moveTo>
                  <a:pt x="3546474" y="6235063"/>
                </a:moveTo>
                <a:lnTo>
                  <a:pt x="3538319" y="6235384"/>
                </a:lnTo>
                <a:lnTo>
                  <a:pt x="3538319" y="6255138"/>
                </a:lnTo>
                <a:lnTo>
                  <a:pt x="3546474" y="6255138"/>
                </a:lnTo>
                <a:close/>
                <a:moveTo>
                  <a:pt x="3631785" y="6235027"/>
                </a:moveTo>
                <a:lnTo>
                  <a:pt x="3631785" y="6255280"/>
                </a:lnTo>
                <a:lnTo>
                  <a:pt x="3640366" y="6255280"/>
                </a:lnTo>
                <a:lnTo>
                  <a:pt x="3640366" y="6235384"/>
                </a:lnTo>
                <a:close/>
                <a:moveTo>
                  <a:pt x="3530093" y="6232852"/>
                </a:moveTo>
                <a:cubicBezTo>
                  <a:pt x="3530045" y="6233123"/>
                  <a:pt x="3530045" y="6233401"/>
                  <a:pt x="3530093" y="6233672"/>
                </a:cubicBezTo>
                <a:lnTo>
                  <a:pt x="3530093" y="6256992"/>
                </a:lnTo>
                <a:cubicBezTo>
                  <a:pt x="3530085" y="6257345"/>
                  <a:pt x="3530184" y="6257694"/>
                  <a:pt x="3530377" y="6257990"/>
                </a:cubicBezTo>
                <a:lnTo>
                  <a:pt x="3536475" y="6257990"/>
                </a:lnTo>
                <a:cubicBezTo>
                  <a:pt x="3536603" y="6257723"/>
                  <a:pt x="3536664" y="6257430"/>
                  <a:pt x="3536653" y="6257134"/>
                </a:cubicBezTo>
                <a:lnTo>
                  <a:pt x="3536653" y="6233815"/>
                </a:lnTo>
                <a:cubicBezTo>
                  <a:pt x="3536674" y="6233470"/>
                  <a:pt x="3536574" y="6233129"/>
                  <a:pt x="3536369" y="6232852"/>
                </a:cubicBezTo>
                <a:close/>
                <a:moveTo>
                  <a:pt x="3549027" y="6232745"/>
                </a:moveTo>
                <a:cubicBezTo>
                  <a:pt x="3548889" y="6232996"/>
                  <a:pt x="3548816" y="6233278"/>
                  <a:pt x="3548814" y="6233565"/>
                </a:cubicBezTo>
                <a:lnTo>
                  <a:pt x="3548814" y="6256885"/>
                </a:lnTo>
                <a:cubicBezTo>
                  <a:pt x="3548785" y="6257236"/>
                  <a:pt x="3548900" y="6257584"/>
                  <a:pt x="3549134" y="6257847"/>
                </a:cubicBezTo>
                <a:lnTo>
                  <a:pt x="3555339" y="6257847"/>
                </a:lnTo>
                <a:lnTo>
                  <a:pt x="3555410" y="6257883"/>
                </a:lnTo>
                <a:cubicBezTo>
                  <a:pt x="3555410" y="6257883"/>
                  <a:pt x="3555410" y="6257883"/>
                  <a:pt x="3555587" y="6257883"/>
                </a:cubicBezTo>
                <a:cubicBezTo>
                  <a:pt x="3555638" y="6257600"/>
                  <a:pt x="3555638" y="6257310"/>
                  <a:pt x="3555587" y="6257027"/>
                </a:cubicBezTo>
                <a:lnTo>
                  <a:pt x="3555587" y="6233708"/>
                </a:lnTo>
                <a:cubicBezTo>
                  <a:pt x="3555598" y="6233359"/>
                  <a:pt x="3555485" y="6233017"/>
                  <a:pt x="3555268" y="6232745"/>
                </a:cubicBezTo>
                <a:close/>
                <a:moveTo>
                  <a:pt x="3642565" y="6232566"/>
                </a:moveTo>
                <a:cubicBezTo>
                  <a:pt x="3642426" y="6232818"/>
                  <a:pt x="3642353" y="6233100"/>
                  <a:pt x="3642352" y="6233387"/>
                </a:cubicBezTo>
                <a:lnTo>
                  <a:pt x="3642352" y="6256707"/>
                </a:lnTo>
                <a:cubicBezTo>
                  <a:pt x="3642335" y="6257067"/>
                  <a:pt x="3642448" y="6257422"/>
                  <a:pt x="3642671" y="6257705"/>
                </a:cubicBezTo>
                <a:lnTo>
                  <a:pt x="3648911" y="6257705"/>
                </a:lnTo>
                <a:cubicBezTo>
                  <a:pt x="3649039" y="6257438"/>
                  <a:pt x="3649100" y="6257144"/>
                  <a:pt x="3649089" y="6256849"/>
                </a:cubicBezTo>
                <a:lnTo>
                  <a:pt x="3649089" y="6233529"/>
                </a:lnTo>
                <a:cubicBezTo>
                  <a:pt x="3649110" y="6233185"/>
                  <a:pt x="3649010" y="6232844"/>
                  <a:pt x="3648805" y="6232567"/>
                </a:cubicBezTo>
                <a:close/>
                <a:moveTo>
                  <a:pt x="3623205" y="6232424"/>
                </a:moveTo>
                <a:cubicBezTo>
                  <a:pt x="3623038" y="6232664"/>
                  <a:pt x="3622951" y="6232951"/>
                  <a:pt x="3622956" y="6233244"/>
                </a:cubicBezTo>
                <a:lnTo>
                  <a:pt x="3622956" y="6256564"/>
                </a:lnTo>
                <a:cubicBezTo>
                  <a:pt x="3622956" y="6256922"/>
                  <a:pt x="3623068" y="6257271"/>
                  <a:pt x="3623276" y="6257562"/>
                </a:cubicBezTo>
                <a:lnTo>
                  <a:pt x="3629551" y="6257562"/>
                </a:lnTo>
                <a:cubicBezTo>
                  <a:pt x="3629693" y="6257299"/>
                  <a:pt x="3629766" y="6257005"/>
                  <a:pt x="3629764" y="6256707"/>
                </a:cubicBezTo>
                <a:lnTo>
                  <a:pt x="3629764" y="6233387"/>
                </a:lnTo>
                <a:cubicBezTo>
                  <a:pt x="3629768" y="6233044"/>
                  <a:pt x="3629669" y="6232709"/>
                  <a:pt x="3629481" y="6232424"/>
                </a:cubicBezTo>
                <a:close/>
                <a:moveTo>
                  <a:pt x="3584450" y="6209924"/>
                </a:moveTo>
                <a:cubicBezTo>
                  <a:pt x="3581768" y="6209851"/>
                  <a:pt x="3579247" y="6211207"/>
                  <a:pt x="3577819" y="6213490"/>
                </a:cubicBezTo>
                <a:cubicBezTo>
                  <a:pt x="3576707" y="6215117"/>
                  <a:pt x="3576047" y="6217012"/>
                  <a:pt x="3575904" y="6218981"/>
                </a:cubicBezTo>
                <a:lnTo>
                  <a:pt x="3575904" y="6234742"/>
                </a:lnTo>
                <a:lnTo>
                  <a:pt x="3557856" y="6234742"/>
                </a:lnTo>
                <a:lnTo>
                  <a:pt x="3557395" y="6255458"/>
                </a:lnTo>
                <a:lnTo>
                  <a:pt x="3575904" y="6255458"/>
                </a:lnTo>
                <a:lnTo>
                  <a:pt x="3575904" y="6258668"/>
                </a:lnTo>
                <a:cubicBezTo>
                  <a:pt x="3580237" y="6258798"/>
                  <a:pt x="3584547" y="6259348"/>
                  <a:pt x="3588775" y="6260308"/>
                </a:cubicBezTo>
                <a:cubicBezTo>
                  <a:pt x="3592374" y="6259528"/>
                  <a:pt x="3596024" y="6259004"/>
                  <a:pt x="3599696" y="6258739"/>
                </a:cubicBezTo>
                <a:lnTo>
                  <a:pt x="3599696" y="6255458"/>
                </a:lnTo>
                <a:lnTo>
                  <a:pt x="3620510" y="6255458"/>
                </a:lnTo>
                <a:lnTo>
                  <a:pt x="3620510" y="6234742"/>
                </a:lnTo>
                <a:lnTo>
                  <a:pt x="3601185" y="6234742"/>
                </a:lnTo>
                <a:lnTo>
                  <a:pt x="3601185" y="6218981"/>
                </a:lnTo>
                <a:cubicBezTo>
                  <a:pt x="3601059" y="6217015"/>
                  <a:pt x="3600410" y="6215118"/>
                  <a:pt x="3599306" y="6213490"/>
                </a:cubicBezTo>
                <a:cubicBezTo>
                  <a:pt x="3597857" y="6211212"/>
                  <a:pt x="3595329" y="6209860"/>
                  <a:pt x="3592640" y="6209924"/>
                </a:cubicBezTo>
                <a:close/>
                <a:moveTo>
                  <a:pt x="3591049" y="6184594"/>
                </a:moveTo>
                <a:cubicBezTo>
                  <a:pt x="3584726" y="6183991"/>
                  <a:pt x="3578173" y="6185813"/>
                  <a:pt x="3572890" y="6190204"/>
                </a:cubicBezTo>
                <a:cubicBezTo>
                  <a:pt x="3562325" y="6198987"/>
                  <a:pt x="3560840" y="6214721"/>
                  <a:pt x="3569574" y="6225345"/>
                </a:cubicBezTo>
                <a:cubicBezTo>
                  <a:pt x="3570572" y="6226560"/>
                  <a:pt x="3571683" y="6227676"/>
                  <a:pt x="3572890" y="6228680"/>
                </a:cubicBezTo>
                <a:lnTo>
                  <a:pt x="3572890" y="6215415"/>
                </a:lnTo>
                <a:cubicBezTo>
                  <a:pt x="3569630" y="6206613"/>
                  <a:pt x="3574083" y="6196819"/>
                  <a:pt x="3582837" y="6193541"/>
                </a:cubicBezTo>
                <a:cubicBezTo>
                  <a:pt x="3591590" y="6190262"/>
                  <a:pt x="3601329" y="6194740"/>
                  <a:pt x="3604589" y="6203543"/>
                </a:cubicBezTo>
                <a:cubicBezTo>
                  <a:pt x="3605299" y="6205459"/>
                  <a:pt x="3605659" y="6207488"/>
                  <a:pt x="3605653" y="6209532"/>
                </a:cubicBezTo>
                <a:cubicBezTo>
                  <a:pt x="3605660" y="6211618"/>
                  <a:pt x="3605276" y="6213687"/>
                  <a:pt x="3604519" y="6215629"/>
                </a:cubicBezTo>
                <a:lnTo>
                  <a:pt x="3604519" y="6228680"/>
                </a:lnTo>
                <a:cubicBezTo>
                  <a:pt x="3615084" y="6219897"/>
                  <a:pt x="3616569" y="6204164"/>
                  <a:pt x="3607834" y="6193539"/>
                </a:cubicBezTo>
                <a:cubicBezTo>
                  <a:pt x="3603467" y="6188227"/>
                  <a:pt x="3597373" y="6185198"/>
                  <a:pt x="3591049" y="6184594"/>
                </a:cubicBezTo>
                <a:close/>
                <a:moveTo>
                  <a:pt x="3573883" y="6173198"/>
                </a:moveTo>
                <a:cubicBezTo>
                  <a:pt x="3574980" y="6173179"/>
                  <a:pt x="3575884" y="6174057"/>
                  <a:pt x="3575904" y="6175159"/>
                </a:cubicBezTo>
                <a:cubicBezTo>
                  <a:pt x="3575904" y="6175171"/>
                  <a:pt x="3575904" y="6175182"/>
                  <a:pt x="3575904" y="6175195"/>
                </a:cubicBezTo>
                <a:cubicBezTo>
                  <a:pt x="3575924" y="6176277"/>
                  <a:pt x="3575067" y="6177171"/>
                  <a:pt x="3573990" y="6177191"/>
                </a:cubicBezTo>
                <a:cubicBezTo>
                  <a:pt x="3573978" y="6177191"/>
                  <a:pt x="3573966" y="6177191"/>
                  <a:pt x="3573954" y="6177191"/>
                </a:cubicBezTo>
                <a:cubicBezTo>
                  <a:pt x="3572857" y="6177211"/>
                  <a:pt x="3571953" y="6176333"/>
                  <a:pt x="3571933" y="6175231"/>
                </a:cubicBezTo>
                <a:cubicBezTo>
                  <a:pt x="3571913" y="6174128"/>
                  <a:pt x="3572787" y="6173218"/>
                  <a:pt x="3573883" y="6173198"/>
                </a:cubicBezTo>
                <a:close/>
                <a:moveTo>
                  <a:pt x="3630970" y="6173197"/>
                </a:moveTo>
                <a:cubicBezTo>
                  <a:pt x="3632066" y="6173197"/>
                  <a:pt x="3632956" y="6174092"/>
                  <a:pt x="3632956" y="6175195"/>
                </a:cubicBezTo>
                <a:cubicBezTo>
                  <a:pt x="3632975" y="6176277"/>
                  <a:pt x="3632118" y="6177171"/>
                  <a:pt x="3631041" y="6177191"/>
                </a:cubicBezTo>
                <a:cubicBezTo>
                  <a:pt x="3631017" y="6177192"/>
                  <a:pt x="3630994" y="6177192"/>
                  <a:pt x="3630970" y="6177191"/>
                </a:cubicBezTo>
                <a:cubicBezTo>
                  <a:pt x="3629873" y="6177191"/>
                  <a:pt x="3628984" y="6176297"/>
                  <a:pt x="3628984" y="6175195"/>
                </a:cubicBezTo>
                <a:cubicBezTo>
                  <a:pt x="3628984" y="6174092"/>
                  <a:pt x="3629873" y="6173197"/>
                  <a:pt x="3630970" y="6173197"/>
                </a:cubicBezTo>
                <a:close/>
                <a:moveTo>
                  <a:pt x="3602391" y="6173197"/>
                </a:moveTo>
                <a:cubicBezTo>
                  <a:pt x="3603487" y="6173197"/>
                  <a:pt x="3604376" y="6174092"/>
                  <a:pt x="3604376" y="6175195"/>
                </a:cubicBezTo>
                <a:cubicBezTo>
                  <a:pt x="3604376" y="6176297"/>
                  <a:pt x="3603487" y="6177191"/>
                  <a:pt x="3602391" y="6177191"/>
                </a:cubicBezTo>
                <a:cubicBezTo>
                  <a:pt x="3601294" y="6177191"/>
                  <a:pt x="3600405" y="6176297"/>
                  <a:pt x="3600405" y="6175195"/>
                </a:cubicBezTo>
                <a:cubicBezTo>
                  <a:pt x="3600405" y="6174092"/>
                  <a:pt x="3601294" y="6173197"/>
                  <a:pt x="3602391" y="6173197"/>
                </a:cubicBezTo>
                <a:close/>
                <a:moveTo>
                  <a:pt x="3544630" y="6173197"/>
                </a:moveTo>
                <a:cubicBezTo>
                  <a:pt x="3545727" y="6173197"/>
                  <a:pt x="3546616" y="6174092"/>
                  <a:pt x="3546616" y="6175195"/>
                </a:cubicBezTo>
                <a:cubicBezTo>
                  <a:pt x="3546616" y="6176297"/>
                  <a:pt x="3545727" y="6177191"/>
                  <a:pt x="3544630" y="6177191"/>
                </a:cubicBezTo>
                <a:cubicBezTo>
                  <a:pt x="3543534" y="6177191"/>
                  <a:pt x="3542645" y="6176297"/>
                  <a:pt x="3542645" y="6175195"/>
                </a:cubicBezTo>
                <a:cubicBezTo>
                  <a:pt x="3542645" y="6174092"/>
                  <a:pt x="3543534" y="6173197"/>
                  <a:pt x="3544630" y="6173197"/>
                </a:cubicBezTo>
                <a:close/>
                <a:moveTo>
                  <a:pt x="3609589" y="6169240"/>
                </a:moveTo>
                <a:lnTo>
                  <a:pt x="3623772" y="6169240"/>
                </a:lnTo>
                <a:cubicBezTo>
                  <a:pt x="3624444" y="6169220"/>
                  <a:pt x="3625010" y="6169741"/>
                  <a:pt x="3625048" y="6170416"/>
                </a:cubicBezTo>
                <a:lnTo>
                  <a:pt x="3625048" y="6174410"/>
                </a:lnTo>
                <a:cubicBezTo>
                  <a:pt x="3625030" y="6175079"/>
                  <a:pt x="3624475" y="6175607"/>
                  <a:pt x="3623810" y="6175588"/>
                </a:cubicBezTo>
                <a:cubicBezTo>
                  <a:pt x="3623797" y="6175588"/>
                  <a:pt x="3623785" y="6175588"/>
                  <a:pt x="3623772" y="6175587"/>
                </a:cubicBezTo>
                <a:lnTo>
                  <a:pt x="3609589" y="6175587"/>
                </a:lnTo>
                <a:cubicBezTo>
                  <a:pt x="3608917" y="6175607"/>
                  <a:pt x="3608351" y="6175085"/>
                  <a:pt x="3608312" y="6174410"/>
                </a:cubicBezTo>
                <a:lnTo>
                  <a:pt x="3608312" y="6170416"/>
                </a:lnTo>
                <a:cubicBezTo>
                  <a:pt x="3608351" y="6169741"/>
                  <a:pt x="3608917" y="6169220"/>
                  <a:pt x="3609589" y="6169240"/>
                </a:cubicBezTo>
                <a:close/>
                <a:moveTo>
                  <a:pt x="3552396" y="6169240"/>
                </a:moveTo>
                <a:lnTo>
                  <a:pt x="3566579" y="6169240"/>
                </a:lnTo>
                <a:cubicBezTo>
                  <a:pt x="3567258" y="6169218"/>
                  <a:pt x="3567834" y="6169736"/>
                  <a:pt x="3567891" y="6170416"/>
                </a:cubicBezTo>
                <a:lnTo>
                  <a:pt x="3567891" y="6174410"/>
                </a:lnTo>
                <a:cubicBezTo>
                  <a:pt x="3567853" y="6175098"/>
                  <a:pt x="3567267" y="6175625"/>
                  <a:pt x="3566583" y="6175587"/>
                </a:cubicBezTo>
                <a:cubicBezTo>
                  <a:pt x="3566582" y="6175587"/>
                  <a:pt x="3566580" y="6175587"/>
                  <a:pt x="3566579" y="6175587"/>
                </a:cubicBezTo>
                <a:lnTo>
                  <a:pt x="3552396" y="6175587"/>
                </a:lnTo>
                <a:cubicBezTo>
                  <a:pt x="3551731" y="6175626"/>
                  <a:pt x="3551160" y="6175117"/>
                  <a:pt x="3551121" y="6174448"/>
                </a:cubicBezTo>
                <a:cubicBezTo>
                  <a:pt x="3551120" y="6174435"/>
                  <a:pt x="3551120" y="6174423"/>
                  <a:pt x="3551119" y="6174410"/>
                </a:cubicBezTo>
                <a:lnTo>
                  <a:pt x="3551119" y="6170416"/>
                </a:lnTo>
                <a:cubicBezTo>
                  <a:pt x="3551158" y="6169741"/>
                  <a:pt x="3551724" y="6169220"/>
                  <a:pt x="3552396" y="6169240"/>
                </a:cubicBezTo>
                <a:close/>
                <a:moveTo>
                  <a:pt x="3642068" y="6169133"/>
                </a:moveTo>
                <a:cubicBezTo>
                  <a:pt x="3644656" y="6169133"/>
                  <a:pt x="3644763" y="6175729"/>
                  <a:pt x="3642068" y="6175729"/>
                </a:cubicBezTo>
                <a:lnTo>
                  <a:pt x="3642210" y="6175872"/>
                </a:lnTo>
                <a:cubicBezTo>
                  <a:pt x="3639621" y="6175872"/>
                  <a:pt x="3635508" y="6173518"/>
                  <a:pt x="3635508" y="6172306"/>
                </a:cubicBezTo>
                <a:cubicBezTo>
                  <a:pt x="3635508" y="6171094"/>
                  <a:pt x="3639480" y="6169133"/>
                  <a:pt x="3642068" y="6169133"/>
                </a:cubicBezTo>
                <a:close/>
                <a:moveTo>
                  <a:pt x="3533993" y="6169133"/>
                </a:moveTo>
                <a:cubicBezTo>
                  <a:pt x="3536440" y="6169133"/>
                  <a:pt x="3540517" y="6171023"/>
                  <a:pt x="3540517" y="6172306"/>
                </a:cubicBezTo>
                <a:cubicBezTo>
                  <a:pt x="3540517" y="6173590"/>
                  <a:pt x="3536440" y="6175872"/>
                  <a:pt x="3533852" y="6175872"/>
                </a:cubicBezTo>
                <a:lnTo>
                  <a:pt x="3533993" y="6175729"/>
                </a:lnTo>
                <a:cubicBezTo>
                  <a:pt x="3531405" y="6175729"/>
                  <a:pt x="3531547" y="6169133"/>
                  <a:pt x="3533993" y="6169133"/>
                </a:cubicBezTo>
                <a:close/>
                <a:moveTo>
                  <a:pt x="3588066" y="6168990"/>
                </a:moveTo>
                <a:cubicBezTo>
                  <a:pt x="3591718" y="6168990"/>
                  <a:pt x="3596576" y="6170880"/>
                  <a:pt x="3596576" y="6172163"/>
                </a:cubicBezTo>
                <a:cubicBezTo>
                  <a:pt x="3596576" y="6173447"/>
                  <a:pt x="3591789" y="6175729"/>
                  <a:pt x="3587960" y="6175729"/>
                </a:cubicBezTo>
                <a:cubicBezTo>
                  <a:pt x="3584059" y="6175729"/>
                  <a:pt x="3579379" y="6173376"/>
                  <a:pt x="3579379" y="6172163"/>
                </a:cubicBezTo>
                <a:cubicBezTo>
                  <a:pt x="3579379" y="6170951"/>
                  <a:pt x="3584414" y="6168990"/>
                  <a:pt x="3588066" y="6168990"/>
                </a:cubicBezTo>
                <a:close/>
                <a:moveTo>
                  <a:pt x="3573883" y="6167778"/>
                </a:moveTo>
                <a:cubicBezTo>
                  <a:pt x="3574980" y="6167759"/>
                  <a:pt x="3575884" y="6168637"/>
                  <a:pt x="3575904" y="6169739"/>
                </a:cubicBezTo>
                <a:cubicBezTo>
                  <a:pt x="3575904" y="6169751"/>
                  <a:pt x="3575904" y="6169763"/>
                  <a:pt x="3575904" y="6169775"/>
                </a:cubicBezTo>
                <a:cubicBezTo>
                  <a:pt x="3575924" y="6170858"/>
                  <a:pt x="3575067" y="6171751"/>
                  <a:pt x="3573990" y="6171771"/>
                </a:cubicBezTo>
                <a:cubicBezTo>
                  <a:pt x="3573978" y="6171771"/>
                  <a:pt x="3573966" y="6171771"/>
                  <a:pt x="3573954" y="6171771"/>
                </a:cubicBezTo>
                <a:cubicBezTo>
                  <a:pt x="3572857" y="6171791"/>
                  <a:pt x="3571953" y="6170913"/>
                  <a:pt x="3571933" y="6169811"/>
                </a:cubicBezTo>
                <a:cubicBezTo>
                  <a:pt x="3571913" y="6168708"/>
                  <a:pt x="3572787" y="6167798"/>
                  <a:pt x="3573883" y="6167778"/>
                </a:cubicBezTo>
                <a:close/>
                <a:moveTo>
                  <a:pt x="3630970" y="6167778"/>
                </a:moveTo>
                <a:cubicBezTo>
                  <a:pt x="3632066" y="6167778"/>
                  <a:pt x="3632956" y="6168672"/>
                  <a:pt x="3632956" y="6169775"/>
                </a:cubicBezTo>
                <a:cubicBezTo>
                  <a:pt x="3632975" y="6170858"/>
                  <a:pt x="3632118" y="6171752"/>
                  <a:pt x="3631041" y="6171771"/>
                </a:cubicBezTo>
                <a:cubicBezTo>
                  <a:pt x="3631017" y="6171772"/>
                  <a:pt x="3630994" y="6171772"/>
                  <a:pt x="3630970" y="6171771"/>
                </a:cubicBezTo>
                <a:cubicBezTo>
                  <a:pt x="3629873" y="6171771"/>
                  <a:pt x="3628984" y="6170877"/>
                  <a:pt x="3628984" y="6169775"/>
                </a:cubicBezTo>
                <a:cubicBezTo>
                  <a:pt x="3628984" y="6168672"/>
                  <a:pt x="3629873" y="6167778"/>
                  <a:pt x="3630970" y="6167778"/>
                </a:cubicBezTo>
                <a:close/>
                <a:moveTo>
                  <a:pt x="3602391" y="6167778"/>
                </a:moveTo>
                <a:cubicBezTo>
                  <a:pt x="3603487" y="6167778"/>
                  <a:pt x="3604376" y="6168672"/>
                  <a:pt x="3604376" y="6169775"/>
                </a:cubicBezTo>
                <a:cubicBezTo>
                  <a:pt x="3604376" y="6170877"/>
                  <a:pt x="3603487" y="6171771"/>
                  <a:pt x="3602391" y="6171771"/>
                </a:cubicBezTo>
                <a:cubicBezTo>
                  <a:pt x="3601294" y="6171771"/>
                  <a:pt x="3600405" y="6170877"/>
                  <a:pt x="3600405" y="6169775"/>
                </a:cubicBezTo>
                <a:cubicBezTo>
                  <a:pt x="3600405" y="6168672"/>
                  <a:pt x="3601294" y="6167778"/>
                  <a:pt x="3602391" y="6167778"/>
                </a:cubicBezTo>
                <a:close/>
                <a:moveTo>
                  <a:pt x="3544630" y="6167778"/>
                </a:moveTo>
                <a:cubicBezTo>
                  <a:pt x="3545727" y="6167778"/>
                  <a:pt x="3546616" y="6168672"/>
                  <a:pt x="3546616" y="6169775"/>
                </a:cubicBezTo>
                <a:cubicBezTo>
                  <a:pt x="3546616" y="6170877"/>
                  <a:pt x="3545727" y="6171771"/>
                  <a:pt x="3544630" y="6171771"/>
                </a:cubicBezTo>
                <a:cubicBezTo>
                  <a:pt x="3543534" y="6171771"/>
                  <a:pt x="3542645" y="6170877"/>
                  <a:pt x="3542645" y="6169775"/>
                </a:cubicBezTo>
                <a:cubicBezTo>
                  <a:pt x="3542645" y="6168672"/>
                  <a:pt x="3543534" y="6167778"/>
                  <a:pt x="3544630" y="6167778"/>
                </a:cubicBezTo>
                <a:close/>
                <a:moveTo>
                  <a:pt x="3587853" y="6157223"/>
                </a:moveTo>
                <a:lnTo>
                  <a:pt x="3588137" y="6157223"/>
                </a:lnTo>
                <a:cubicBezTo>
                  <a:pt x="3592153" y="6160983"/>
                  <a:pt x="3597402" y="6163128"/>
                  <a:pt x="3602888" y="6163249"/>
                </a:cubicBezTo>
                <a:cubicBezTo>
                  <a:pt x="3606830" y="6163287"/>
                  <a:pt x="3610697" y="6162171"/>
                  <a:pt x="3614021" y="6160040"/>
                </a:cubicBezTo>
                <a:cubicBezTo>
                  <a:pt x="3615889" y="6159287"/>
                  <a:pt x="3617691" y="6158381"/>
                  <a:pt x="3619411" y="6157330"/>
                </a:cubicBezTo>
                <a:cubicBezTo>
                  <a:pt x="3620399" y="6159274"/>
                  <a:pt x="3621942" y="6160875"/>
                  <a:pt x="3623843" y="6161930"/>
                </a:cubicBezTo>
                <a:cubicBezTo>
                  <a:pt x="3626776" y="6162909"/>
                  <a:pt x="3629896" y="6163190"/>
                  <a:pt x="3632956" y="6162750"/>
                </a:cubicBezTo>
                <a:cubicBezTo>
                  <a:pt x="3637015" y="6161549"/>
                  <a:pt x="3640956" y="6159974"/>
                  <a:pt x="3644727" y="6158044"/>
                </a:cubicBezTo>
                <a:cubicBezTo>
                  <a:pt x="3644329" y="6159370"/>
                  <a:pt x="3643639" y="6160589"/>
                  <a:pt x="3642706" y="6161609"/>
                </a:cubicBezTo>
                <a:lnTo>
                  <a:pt x="3642600" y="6161609"/>
                </a:lnTo>
                <a:cubicBezTo>
                  <a:pt x="3641662" y="6162708"/>
                  <a:pt x="3640842" y="6163903"/>
                  <a:pt x="3640153" y="6165175"/>
                </a:cubicBezTo>
                <a:lnTo>
                  <a:pt x="3536014" y="6165175"/>
                </a:lnTo>
                <a:cubicBezTo>
                  <a:pt x="3535326" y="6163903"/>
                  <a:pt x="3534506" y="6162708"/>
                  <a:pt x="3533568" y="6161609"/>
                </a:cubicBezTo>
                <a:cubicBezTo>
                  <a:pt x="3532636" y="6160589"/>
                  <a:pt x="3531945" y="6159370"/>
                  <a:pt x="3531547" y="6158044"/>
                </a:cubicBezTo>
                <a:cubicBezTo>
                  <a:pt x="3535217" y="6159952"/>
                  <a:pt x="3539050" y="6161528"/>
                  <a:pt x="3542999" y="6162750"/>
                </a:cubicBezTo>
                <a:cubicBezTo>
                  <a:pt x="3546071" y="6163193"/>
                  <a:pt x="3549202" y="6162912"/>
                  <a:pt x="3552147" y="6161930"/>
                </a:cubicBezTo>
                <a:cubicBezTo>
                  <a:pt x="3554045" y="6160861"/>
                  <a:pt x="3555597" y="6159264"/>
                  <a:pt x="3556615" y="6157330"/>
                </a:cubicBezTo>
                <a:cubicBezTo>
                  <a:pt x="3558321" y="6158383"/>
                  <a:pt x="3560112" y="6159289"/>
                  <a:pt x="3561969" y="6160040"/>
                </a:cubicBezTo>
                <a:cubicBezTo>
                  <a:pt x="3565292" y="6162174"/>
                  <a:pt x="3569161" y="6163289"/>
                  <a:pt x="3573103" y="6163249"/>
                </a:cubicBezTo>
                <a:cubicBezTo>
                  <a:pt x="3578590" y="6163137"/>
                  <a:pt x="3583843" y="6160991"/>
                  <a:pt x="3587853" y="6157223"/>
                </a:cubicBezTo>
                <a:close/>
                <a:moveTo>
                  <a:pt x="3609802" y="6156011"/>
                </a:moveTo>
                <a:lnTo>
                  <a:pt x="3610052" y="6156026"/>
                </a:lnTo>
                <a:lnTo>
                  <a:pt x="3610014" y="6156154"/>
                </a:lnTo>
                <a:close/>
                <a:moveTo>
                  <a:pt x="3542184" y="6154763"/>
                </a:moveTo>
                <a:lnTo>
                  <a:pt x="3545092" y="6156189"/>
                </a:lnTo>
                <a:lnTo>
                  <a:pt x="3544170" y="6157829"/>
                </a:lnTo>
                <a:cubicBezTo>
                  <a:pt x="3545173" y="6158285"/>
                  <a:pt x="3546236" y="6158597"/>
                  <a:pt x="3547326" y="6158757"/>
                </a:cubicBezTo>
                <a:cubicBezTo>
                  <a:pt x="3548879" y="6158927"/>
                  <a:pt x="3550442" y="6159010"/>
                  <a:pt x="3552006" y="6159006"/>
                </a:cubicBezTo>
                <a:cubicBezTo>
                  <a:pt x="3549490" y="6160334"/>
                  <a:pt x="3546585" y="6160713"/>
                  <a:pt x="3543815" y="6160076"/>
                </a:cubicBezTo>
                <a:cubicBezTo>
                  <a:pt x="3542187" y="6159794"/>
                  <a:pt x="3540632" y="6159188"/>
                  <a:pt x="3539241" y="6158293"/>
                </a:cubicBezTo>
                <a:lnTo>
                  <a:pt x="3541227" y="6157259"/>
                </a:lnTo>
                <a:lnTo>
                  <a:pt x="3540411" y="6155583"/>
                </a:lnTo>
                <a:close/>
                <a:moveTo>
                  <a:pt x="3634161" y="6154371"/>
                </a:moveTo>
                <a:lnTo>
                  <a:pt x="3635934" y="6155191"/>
                </a:lnTo>
                <a:lnTo>
                  <a:pt x="3635118" y="6156867"/>
                </a:lnTo>
                <a:lnTo>
                  <a:pt x="3637104" y="6157901"/>
                </a:lnTo>
                <a:cubicBezTo>
                  <a:pt x="3635713" y="6158796"/>
                  <a:pt x="3634157" y="6159402"/>
                  <a:pt x="3632530" y="6159684"/>
                </a:cubicBezTo>
                <a:cubicBezTo>
                  <a:pt x="3629760" y="6160321"/>
                  <a:pt x="3626856" y="6159941"/>
                  <a:pt x="3624339" y="6158614"/>
                </a:cubicBezTo>
                <a:cubicBezTo>
                  <a:pt x="3625903" y="6158618"/>
                  <a:pt x="3627465" y="6158535"/>
                  <a:pt x="3629020" y="6158364"/>
                </a:cubicBezTo>
                <a:cubicBezTo>
                  <a:pt x="3630099" y="6158208"/>
                  <a:pt x="3631150" y="6157896"/>
                  <a:pt x="3632140" y="6157437"/>
                </a:cubicBezTo>
                <a:lnTo>
                  <a:pt x="3631289" y="6155797"/>
                </a:lnTo>
                <a:close/>
                <a:moveTo>
                  <a:pt x="3572500" y="6152944"/>
                </a:moveTo>
                <a:cubicBezTo>
                  <a:pt x="3572786" y="6154782"/>
                  <a:pt x="3574219" y="6156223"/>
                  <a:pt x="3576046" y="6156510"/>
                </a:cubicBezTo>
                <a:lnTo>
                  <a:pt x="3576046" y="6156546"/>
                </a:lnTo>
                <a:cubicBezTo>
                  <a:pt x="3576116" y="6157344"/>
                  <a:pt x="3576469" y="6158090"/>
                  <a:pt x="3577039" y="6158650"/>
                </a:cubicBezTo>
                <a:cubicBezTo>
                  <a:pt x="3577923" y="6159234"/>
                  <a:pt x="3578959" y="6159544"/>
                  <a:pt x="3580017" y="6159541"/>
                </a:cubicBezTo>
                <a:cubicBezTo>
                  <a:pt x="3577964" y="6160579"/>
                  <a:pt x="3575684" y="6161082"/>
                  <a:pt x="3573387" y="6161003"/>
                </a:cubicBezTo>
                <a:cubicBezTo>
                  <a:pt x="3570879" y="6160965"/>
                  <a:pt x="3568396" y="6160495"/>
                  <a:pt x="3566047" y="6159612"/>
                </a:cubicBezTo>
                <a:cubicBezTo>
                  <a:pt x="3566705" y="6159387"/>
                  <a:pt x="3567335" y="6159088"/>
                  <a:pt x="3567926" y="6158721"/>
                </a:cubicBezTo>
                <a:cubicBezTo>
                  <a:pt x="3568720" y="6158296"/>
                  <a:pt x="3569139" y="6157395"/>
                  <a:pt x="3568954" y="6156510"/>
                </a:cubicBezTo>
                <a:cubicBezTo>
                  <a:pt x="3568955" y="6156510"/>
                  <a:pt x="3572075" y="6155298"/>
                  <a:pt x="3572500" y="6152944"/>
                </a:cubicBezTo>
                <a:close/>
                <a:moveTo>
                  <a:pt x="3603419" y="6152481"/>
                </a:moveTo>
                <a:cubicBezTo>
                  <a:pt x="3603810" y="6154870"/>
                  <a:pt x="3606965" y="6156047"/>
                  <a:pt x="3606965" y="6156047"/>
                </a:cubicBezTo>
                <a:cubicBezTo>
                  <a:pt x="3606781" y="6156932"/>
                  <a:pt x="3607200" y="6157832"/>
                  <a:pt x="3607993" y="6158257"/>
                </a:cubicBezTo>
                <a:cubicBezTo>
                  <a:pt x="3608579" y="6158626"/>
                  <a:pt x="3609211" y="6158914"/>
                  <a:pt x="3609872" y="6159113"/>
                </a:cubicBezTo>
                <a:cubicBezTo>
                  <a:pt x="3607513" y="6160006"/>
                  <a:pt x="3605018" y="6160489"/>
                  <a:pt x="3602497" y="6160539"/>
                </a:cubicBezTo>
                <a:cubicBezTo>
                  <a:pt x="3600178" y="6160610"/>
                  <a:pt x="3597877" y="6160109"/>
                  <a:pt x="3595796" y="6159077"/>
                </a:cubicBezTo>
                <a:cubicBezTo>
                  <a:pt x="3596877" y="6159084"/>
                  <a:pt x="3597937" y="6158775"/>
                  <a:pt x="3598845" y="6158186"/>
                </a:cubicBezTo>
                <a:lnTo>
                  <a:pt x="3598881" y="6158150"/>
                </a:lnTo>
                <a:cubicBezTo>
                  <a:pt x="3599451" y="6157591"/>
                  <a:pt x="3599803" y="6156845"/>
                  <a:pt x="3599873" y="6156047"/>
                </a:cubicBezTo>
                <a:cubicBezTo>
                  <a:pt x="3601706" y="6155770"/>
                  <a:pt x="3603144" y="6154324"/>
                  <a:pt x="3603419" y="6152481"/>
                </a:cubicBezTo>
                <a:close/>
                <a:moveTo>
                  <a:pt x="3570267" y="6152196"/>
                </a:moveTo>
                <a:lnTo>
                  <a:pt x="3570054" y="6152338"/>
                </a:lnTo>
                <a:lnTo>
                  <a:pt x="3570019" y="6152324"/>
                </a:lnTo>
                <a:close/>
                <a:moveTo>
                  <a:pt x="3590655" y="6148737"/>
                </a:moveTo>
                <a:lnTo>
                  <a:pt x="3590667" y="6148785"/>
                </a:lnTo>
                <a:lnTo>
                  <a:pt x="3590513" y="6148844"/>
                </a:lnTo>
                <a:close/>
                <a:moveTo>
                  <a:pt x="3562359" y="6148345"/>
                </a:moveTo>
                <a:cubicBezTo>
                  <a:pt x="3563632" y="6148059"/>
                  <a:pt x="3564951" y="6148059"/>
                  <a:pt x="3566224" y="6148345"/>
                </a:cubicBezTo>
                <a:lnTo>
                  <a:pt x="3565373" y="6150484"/>
                </a:lnTo>
                <a:lnTo>
                  <a:pt x="3570019" y="6152324"/>
                </a:lnTo>
                <a:lnTo>
                  <a:pt x="3565728" y="6154549"/>
                </a:lnTo>
                <a:lnTo>
                  <a:pt x="3566295" y="6156475"/>
                </a:lnTo>
                <a:cubicBezTo>
                  <a:pt x="3565144" y="6156814"/>
                  <a:pt x="3563932" y="6156887"/>
                  <a:pt x="3562749" y="6156689"/>
                </a:cubicBezTo>
                <a:cubicBezTo>
                  <a:pt x="3561118" y="6156332"/>
                  <a:pt x="3559204" y="6155726"/>
                  <a:pt x="3559204" y="6155726"/>
                </a:cubicBezTo>
                <a:cubicBezTo>
                  <a:pt x="3559933" y="6154788"/>
                  <a:pt x="3560388" y="6153665"/>
                  <a:pt x="3560515" y="6152481"/>
                </a:cubicBezTo>
                <a:cubicBezTo>
                  <a:pt x="3560455" y="6151350"/>
                  <a:pt x="3560126" y="6150250"/>
                  <a:pt x="3559558" y="6149272"/>
                </a:cubicBezTo>
                <a:close/>
                <a:moveTo>
                  <a:pt x="3534844" y="6148238"/>
                </a:moveTo>
                <a:cubicBezTo>
                  <a:pt x="3535563" y="6147957"/>
                  <a:pt x="3536360" y="6147957"/>
                  <a:pt x="3537078" y="6148238"/>
                </a:cubicBezTo>
                <a:lnTo>
                  <a:pt x="3536582" y="6150484"/>
                </a:lnTo>
                <a:cubicBezTo>
                  <a:pt x="3536582" y="6150484"/>
                  <a:pt x="3540340" y="6151055"/>
                  <a:pt x="3540127" y="6152231"/>
                </a:cubicBezTo>
                <a:cubicBezTo>
                  <a:pt x="3539915" y="6153408"/>
                  <a:pt x="3536582" y="6154585"/>
                  <a:pt x="3536582" y="6154585"/>
                </a:cubicBezTo>
                <a:lnTo>
                  <a:pt x="3537646" y="6156510"/>
                </a:lnTo>
                <a:cubicBezTo>
                  <a:pt x="3536687" y="6156770"/>
                  <a:pt x="3535688" y="6156843"/>
                  <a:pt x="3534702" y="6156724"/>
                </a:cubicBezTo>
                <a:cubicBezTo>
                  <a:pt x="3533874" y="6156639"/>
                  <a:pt x="3533082" y="6156345"/>
                  <a:pt x="3532398" y="6155868"/>
                </a:cubicBezTo>
                <a:cubicBezTo>
                  <a:pt x="3532811" y="6155369"/>
                  <a:pt x="3533081" y="6154764"/>
                  <a:pt x="3533178" y="6154121"/>
                </a:cubicBezTo>
                <a:cubicBezTo>
                  <a:pt x="3533315" y="6153187"/>
                  <a:pt x="3533315" y="6152238"/>
                  <a:pt x="3533178" y="6151304"/>
                </a:cubicBezTo>
                <a:lnTo>
                  <a:pt x="3533320" y="6151411"/>
                </a:lnTo>
                <a:cubicBezTo>
                  <a:pt x="3534277" y="6150270"/>
                  <a:pt x="3533922" y="6148701"/>
                  <a:pt x="3534844" y="6148238"/>
                </a:cubicBezTo>
                <a:close/>
                <a:moveTo>
                  <a:pt x="3550091" y="6148131"/>
                </a:moveTo>
                <a:cubicBezTo>
                  <a:pt x="3551361" y="6148385"/>
                  <a:pt x="3552567" y="6148894"/>
                  <a:pt x="3553637" y="6149628"/>
                </a:cubicBezTo>
                <a:cubicBezTo>
                  <a:pt x="3553230" y="6150528"/>
                  <a:pt x="3552990" y="6151494"/>
                  <a:pt x="3552928" y="6152481"/>
                </a:cubicBezTo>
                <a:cubicBezTo>
                  <a:pt x="3553044" y="6153494"/>
                  <a:pt x="3553409" y="6154462"/>
                  <a:pt x="3553991" y="6155298"/>
                </a:cubicBezTo>
                <a:cubicBezTo>
                  <a:pt x="3553166" y="6155842"/>
                  <a:pt x="3552255" y="6156240"/>
                  <a:pt x="3551297" y="6156475"/>
                </a:cubicBezTo>
                <a:cubicBezTo>
                  <a:pt x="3549811" y="6156899"/>
                  <a:pt x="3548262" y="6157056"/>
                  <a:pt x="3546723" y="6156938"/>
                </a:cubicBezTo>
                <a:lnTo>
                  <a:pt x="3547432" y="6154620"/>
                </a:lnTo>
                <a:cubicBezTo>
                  <a:pt x="3547432" y="6154620"/>
                  <a:pt x="3542858" y="6153301"/>
                  <a:pt x="3543354" y="6152267"/>
                </a:cubicBezTo>
                <a:cubicBezTo>
                  <a:pt x="3543851" y="6151233"/>
                  <a:pt x="3547893" y="6150591"/>
                  <a:pt x="3547893" y="6150591"/>
                </a:cubicBezTo>
                <a:lnTo>
                  <a:pt x="3547503" y="6148594"/>
                </a:lnTo>
                <a:cubicBezTo>
                  <a:pt x="3548275" y="6148112"/>
                  <a:pt x="3549201" y="6147946"/>
                  <a:pt x="3550091" y="6148131"/>
                </a:cubicBezTo>
                <a:close/>
                <a:moveTo>
                  <a:pt x="3609872" y="6147881"/>
                </a:moveTo>
                <a:cubicBezTo>
                  <a:pt x="3611157" y="6147596"/>
                  <a:pt x="3612488" y="6147596"/>
                  <a:pt x="3613773" y="6147881"/>
                </a:cubicBezTo>
                <a:lnTo>
                  <a:pt x="3616539" y="6148808"/>
                </a:lnTo>
                <a:cubicBezTo>
                  <a:pt x="3615949" y="6149775"/>
                  <a:pt x="3615630" y="6150884"/>
                  <a:pt x="3615617" y="6152017"/>
                </a:cubicBezTo>
                <a:cubicBezTo>
                  <a:pt x="3615756" y="6153192"/>
                  <a:pt x="3616196" y="6154310"/>
                  <a:pt x="3616893" y="6155262"/>
                </a:cubicBezTo>
                <a:cubicBezTo>
                  <a:pt x="3615730" y="6155647"/>
                  <a:pt x="3614546" y="6155968"/>
                  <a:pt x="3613347" y="6156225"/>
                </a:cubicBezTo>
                <a:lnTo>
                  <a:pt x="3610052" y="6156026"/>
                </a:lnTo>
                <a:lnTo>
                  <a:pt x="3610581" y="6154228"/>
                </a:lnTo>
                <a:cubicBezTo>
                  <a:pt x="3610581" y="6154228"/>
                  <a:pt x="3606114" y="6153194"/>
                  <a:pt x="3606043" y="6151875"/>
                </a:cubicBezTo>
                <a:cubicBezTo>
                  <a:pt x="3605972" y="6150556"/>
                  <a:pt x="3610724" y="6150021"/>
                  <a:pt x="3610724" y="6150021"/>
                </a:cubicBezTo>
                <a:close/>
                <a:moveTo>
                  <a:pt x="3638841" y="6147667"/>
                </a:moveTo>
                <a:cubicBezTo>
                  <a:pt x="3639560" y="6147390"/>
                  <a:pt x="3640356" y="6147390"/>
                  <a:pt x="3641075" y="6147667"/>
                </a:cubicBezTo>
                <a:cubicBezTo>
                  <a:pt x="3642033" y="6148131"/>
                  <a:pt x="3641678" y="6149700"/>
                  <a:pt x="3642600" y="6150841"/>
                </a:cubicBezTo>
                <a:cubicBezTo>
                  <a:pt x="3642463" y="6151775"/>
                  <a:pt x="3642463" y="6152724"/>
                  <a:pt x="3642600" y="6153657"/>
                </a:cubicBezTo>
                <a:cubicBezTo>
                  <a:pt x="3642693" y="6154309"/>
                  <a:pt x="3642977" y="6154916"/>
                  <a:pt x="3643415" y="6155405"/>
                </a:cubicBezTo>
                <a:cubicBezTo>
                  <a:pt x="3642715" y="6155876"/>
                  <a:pt x="3641913" y="6156170"/>
                  <a:pt x="3641075" y="6156260"/>
                </a:cubicBezTo>
                <a:cubicBezTo>
                  <a:pt x="3640090" y="6156379"/>
                  <a:pt x="3639091" y="6156307"/>
                  <a:pt x="3638132" y="6156046"/>
                </a:cubicBezTo>
                <a:lnTo>
                  <a:pt x="3639196" y="6154121"/>
                </a:lnTo>
                <a:cubicBezTo>
                  <a:pt x="3639196" y="6154121"/>
                  <a:pt x="3635650" y="6152944"/>
                  <a:pt x="3635650" y="6151768"/>
                </a:cubicBezTo>
                <a:cubicBezTo>
                  <a:pt x="3635650" y="6150591"/>
                  <a:pt x="3639196" y="6150021"/>
                  <a:pt x="3639196" y="6150021"/>
                </a:cubicBezTo>
                <a:close/>
                <a:moveTo>
                  <a:pt x="3594058" y="6147489"/>
                </a:moveTo>
                <a:cubicBezTo>
                  <a:pt x="3595121" y="6147248"/>
                  <a:pt x="3596223" y="6147248"/>
                  <a:pt x="3597285" y="6147489"/>
                </a:cubicBezTo>
                <a:lnTo>
                  <a:pt x="3596718" y="6149522"/>
                </a:lnTo>
                <a:cubicBezTo>
                  <a:pt x="3596718" y="6149522"/>
                  <a:pt x="3601292" y="6150377"/>
                  <a:pt x="3601292" y="6151839"/>
                </a:cubicBezTo>
                <a:cubicBezTo>
                  <a:pt x="3601292" y="6153301"/>
                  <a:pt x="3596611" y="6154050"/>
                  <a:pt x="3596611" y="6154050"/>
                </a:cubicBezTo>
                <a:lnTo>
                  <a:pt x="3597392" y="6155868"/>
                </a:lnTo>
                <a:cubicBezTo>
                  <a:pt x="3596182" y="6156451"/>
                  <a:pt x="3594792" y="6156528"/>
                  <a:pt x="3593527" y="6156082"/>
                </a:cubicBezTo>
                <a:cubicBezTo>
                  <a:pt x="3592528" y="6155725"/>
                  <a:pt x="3591566" y="6155272"/>
                  <a:pt x="3590655" y="6154728"/>
                </a:cubicBezTo>
                <a:cubicBezTo>
                  <a:pt x="3591266" y="6153817"/>
                  <a:pt x="3591530" y="6152716"/>
                  <a:pt x="3591399" y="6151625"/>
                </a:cubicBezTo>
                <a:lnTo>
                  <a:pt x="3590667" y="6148785"/>
                </a:lnTo>
                <a:close/>
                <a:moveTo>
                  <a:pt x="3625793" y="6147453"/>
                </a:moveTo>
                <a:cubicBezTo>
                  <a:pt x="3626683" y="6147268"/>
                  <a:pt x="3627610" y="6147434"/>
                  <a:pt x="3628382" y="6147917"/>
                </a:cubicBezTo>
                <a:lnTo>
                  <a:pt x="3627920" y="6149914"/>
                </a:lnTo>
                <a:cubicBezTo>
                  <a:pt x="3627920" y="6149914"/>
                  <a:pt x="3631998" y="6150484"/>
                  <a:pt x="3632459" y="6151590"/>
                </a:cubicBezTo>
                <a:lnTo>
                  <a:pt x="3632530" y="6151590"/>
                </a:lnTo>
                <a:cubicBezTo>
                  <a:pt x="3632991" y="6152624"/>
                  <a:pt x="3628452" y="6153943"/>
                  <a:pt x="3628452" y="6153943"/>
                </a:cubicBezTo>
                <a:lnTo>
                  <a:pt x="3629161" y="6156260"/>
                </a:lnTo>
                <a:cubicBezTo>
                  <a:pt x="3627622" y="6156378"/>
                  <a:pt x="3626073" y="6156221"/>
                  <a:pt x="3624588" y="6155797"/>
                </a:cubicBezTo>
                <a:cubicBezTo>
                  <a:pt x="3623638" y="6155567"/>
                  <a:pt x="3622738" y="6155168"/>
                  <a:pt x="3621928" y="6154620"/>
                </a:cubicBezTo>
                <a:cubicBezTo>
                  <a:pt x="3622492" y="6153779"/>
                  <a:pt x="3622845" y="6152812"/>
                  <a:pt x="3622956" y="6151804"/>
                </a:cubicBezTo>
                <a:cubicBezTo>
                  <a:pt x="3622894" y="6150817"/>
                  <a:pt x="3622654" y="6149850"/>
                  <a:pt x="3622247" y="6148951"/>
                </a:cubicBezTo>
                <a:cubicBezTo>
                  <a:pt x="3623317" y="6148217"/>
                  <a:pt x="3624523" y="6147707"/>
                  <a:pt x="3625793" y="6147453"/>
                </a:cubicBezTo>
                <a:close/>
                <a:moveTo>
                  <a:pt x="3578776" y="6147346"/>
                </a:moveTo>
                <a:cubicBezTo>
                  <a:pt x="3579826" y="6147103"/>
                  <a:pt x="3580918" y="6147103"/>
                  <a:pt x="3581967" y="6147346"/>
                </a:cubicBezTo>
                <a:cubicBezTo>
                  <a:pt x="3583209" y="6147622"/>
                  <a:pt x="3584403" y="6148078"/>
                  <a:pt x="3585513" y="6148701"/>
                </a:cubicBezTo>
                <a:cubicBezTo>
                  <a:pt x="3585513" y="6148701"/>
                  <a:pt x="3584733" y="6149236"/>
                  <a:pt x="3584733" y="6151590"/>
                </a:cubicBezTo>
                <a:cubicBezTo>
                  <a:pt x="3584599" y="6152685"/>
                  <a:pt x="3584877" y="6153792"/>
                  <a:pt x="3585513" y="6154691"/>
                </a:cubicBezTo>
                <a:cubicBezTo>
                  <a:pt x="3584602" y="6155236"/>
                  <a:pt x="3583640" y="6155690"/>
                  <a:pt x="3582641" y="6156047"/>
                </a:cubicBezTo>
                <a:cubicBezTo>
                  <a:pt x="3581376" y="6156496"/>
                  <a:pt x="3579985" y="6156419"/>
                  <a:pt x="3578776" y="6155833"/>
                </a:cubicBezTo>
                <a:lnTo>
                  <a:pt x="3579521" y="6154014"/>
                </a:lnTo>
                <a:cubicBezTo>
                  <a:pt x="3579521" y="6154014"/>
                  <a:pt x="3574876" y="6153159"/>
                  <a:pt x="3574876" y="6151804"/>
                </a:cubicBezTo>
                <a:cubicBezTo>
                  <a:pt x="3574876" y="6150448"/>
                  <a:pt x="3579414" y="6149486"/>
                  <a:pt x="3579414" y="6149486"/>
                </a:cubicBezTo>
                <a:close/>
                <a:moveTo>
                  <a:pt x="3522292" y="6139395"/>
                </a:moveTo>
                <a:cubicBezTo>
                  <a:pt x="3523775" y="6139025"/>
                  <a:pt x="3525344" y="6139297"/>
                  <a:pt x="3526618" y="6140144"/>
                </a:cubicBezTo>
                <a:lnTo>
                  <a:pt x="3526654" y="6140144"/>
                </a:lnTo>
                <a:cubicBezTo>
                  <a:pt x="3527687" y="6140715"/>
                  <a:pt x="3528573" y="6141521"/>
                  <a:pt x="3529242" y="6142497"/>
                </a:cubicBezTo>
                <a:cubicBezTo>
                  <a:pt x="3529242" y="6142497"/>
                  <a:pt x="3529809" y="6139395"/>
                  <a:pt x="3531688" y="6139751"/>
                </a:cubicBezTo>
                <a:cubicBezTo>
                  <a:pt x="3532504" y="6139751"/>
                  <a:pt x="3532965" y="6141748"/>
                  <a:pt x="3532965" y="6143995"/>
                </a:cubicBezTo>
                <a:cubicBezTo>
                  <a:pt x="3532761" y="6145874"/>
                  <a:pt x="3532246" y="6147706"/>
                  <a:pt x="3531440" y="6149414"/>
                </a:cubicBezTo>
                <a:cubicBezTo>
                  <a:pt x="3530812" y="6149116"/>
                  <a:pt x="3530142" y="6148911"/>
                  <a:pt x="3529455" y="6148808"/>
                </a:cubicBezTo>
                <a:cubicBezTo>
                  <a:pt x="3528871" y="6148724"/>
                  <a:pt x="3528278" y="6148893"/>
                  <a:pt x="3527824" y="6149272"/>
                </a:cubicBezTo>
                <a:cubicBezTo>
                  <a:pt x="3527824" y="6149272"/>
                  <a:pt x="3526760" y="6146455"/>
                  <a:pt x="3525838" y="6144708"/>
                </a:cubicBezTo>
                <a:cubicBezTo>
                  <a:pt x="3524749" y="6142876"/>
                  <a:pt x="3523565" y="6141103"/>
                  <a:pt x="3522292" y="6139395"/>
                </a:cubicBezTo>
                <a:close/>
                <a:moveTo>
                  <a:pt x="3654195" y="6139003"/>
                </a:moveTo>
                <a:cubicBezTo>
                  <a:pt x="3652922" y="6140711"/>
                  <a:pt x="3651738" y="6142484"/>
                  <a:pt x="3650649" y="6144315"/>
                </a:cubicBezTo>
                <a:cubicBezTo>
                  <a:pt x="3649727" y="6146063"/>
                  <a:pt x="3648663" y="6148880"/>
                  <a:pt x="3648663" y="6148880"/>
                </a:cubicBezTo>
                <a:cubicBezTo>
                  <a:pt x="3648209" y="6148501"/>
                  <a:pt x="3647616" y="6148332"/>
                  <a:pt x="3647032" y="6148416"/>
                </a:cubicBezTo>
                <a:cubicBezTo>
                  <a:pt x="3646344" y="6148519"/>
                  <a:pt x="3645675" y="6148723"/>
                  <a:pt x="3645046" y="6149022"/>
                </a:cubicBezTo>
                <a:cubicBezTo>
                  <a:pt x="3644241" y="6147314"/>
                  <a:pt x="3643726" y="6145482"/>
                  <a:pt x="3643522" y="6143602"/>
                </a:cubicBezTo>
                <a:cubicBezTo>
                  <a:pt x="3643522" y="6141356"/>
                  <a:pt x="3643983" y="6139538"/>
                  <a:pt x="3644798" y="6139359"/>
                </a:cubicBezTo>
                <a:lnTo>
                  <a:pt x="3644834" y="6139359"/>
                </a:lnTo>
                <a:cubicBezTo>
                  <a:pt x="3646713" y="6139003"/>
                  <a:pt x="3647280" y="6142105"/>
                  <a:pt x="3647280" y="6142105"/>
                </a:cubicBezTo>
                <a:cubicBezTo>
                  <a:pt x="3647956" y="6141122"/>
                  <a:pt x="3648856" y="6140315"/>
                  <a:pt x="3649904" y="6139751"/>
                </a:cubicBezTo>
                <a:cubicBezTo>
                  <a:pt x="3651166" y="6138906"/>
                  <a:pt x="3652723" y="6138634"/>
                  <a:pt x="3654195" y="6139003"/>
                </a:cubicBezTo>
                <a:close/>
                <a:moveTo>
                  <a:pt x="3556970" y="6138396"/>
                </a:moveTo>
                <a:cubicBezTo>
                  <a:pt x="3557892" y="6138289"/>
                  <a:pt x="3558956" y="6142711"/>
                  <a:pt x="3558956" y="6142711"/>
                </a:cubicBezTo>
                <a:lnTo>
                  <a:pt x="3561296" y="6142140"/>
                </a:lnTo>
                <a:cubicBezTo>
                  <a:pt x="3561437" y="6142954"/>
                  <a:pt x="3561437" y="6143787"/>
                  <a:pt x="3561296" y="6144601"/>
                </a:cubicBezTo>
                <a:lnTo>
                  <a:pt x="3561615" y="6144423"/>
                </a:lnTo>
                <a:cubicBezTo>
                  <a:pt x="3561467" y="6144976"/>
                  <a:pt x="3561265" y="6145513"/>
                  <a:pt x="3561012" y="6146027"/>
                </a:cubicBezTo>
                <a:lnTo>
                  <a:pt x="3556934" y="6147132"/>
                </a:lnTo>
                <a:lnTo>
                  <a:pt x="3553388" y="6145956"/>
                </a:lnTo>
                <a:cubicBezTo>
                  <a:pt x="3552988" y="6145283"/>
                  <a:pt x="3552700" y="6144548"/>
                  <a:pt x="3552538" y="6143781"/>
                </a:cubicBezTo>
                <a:cubicBezTo>
                  <a:pt x="3552514" y="6143199"/>
                  <a:pt x="3552676" y="6142624"/>
                  <a:pt x="3552999" y="6142140"/>
                </a:cubicBezTo>
                <a:lnTo>
                  <a:pt x="3554630" y="6142604"/>
                </a:lnTo>
                <a:cubicBezTo>
                  <a:pt x="3554630" y="6142604"/>
                  <a:pt x="3556048" y="6138504"/>
                  <a:pt x="3556970" y="6138396"/>
                </a:cubicBezTo>
                <a:close/>
                <a:moveTo>
                  <a:pt x="3588492" y="6137862"/>
                </a:moveTo>
                <a:cubicBezTo>
                  <a:pt x="3589946" y="6137862"/>
                  <a:pt x="3590158" y="6142390"/>
                  <a:pt x="3590158" y="6142390"/>
                </a:cubicBezTo>
                <a:lnTo>
                  <a:pt x="3592108" y="6141855"/>
                </a:lnTo>
                <a:cubicBezTo>
                  <a:pt x="3592549" y="6142467"/>
                  <a:pt x="3592785" y="6143204"/>
                  <a:pt x="3592782" y="6143959"/>
                </a:cubicBezTo>
                <a:cubicBezTo>
                  <a:pt x="3592844" y="6144658"/>
                  <a:pt x="3592598" y="6145349"/>
                  <a:pt x="3592108" y="6145849"/>
                </a:cubicBezTo>
                <a:lnTo>
                  <a:pt x="3588350" y="6147560"/>
                </a:lnTo>
                <a:lnTo>
                  <a:pt x="3584131" y="6145991"/>
                </a:lnTo>
                <a:cubicBezTo>
                  <a:pt x="3583932" y="6145259"/>
                  <a:pt x="3583825" y="6144504"/>
                  <a:pt x="3583811" y="6143745"/>
                </a:cubicBezTo>
                <a:cubicBezTo>
                  <a:pt x="3583821" y="6143054"/>
                  <a:pt x="3583978" y="6142373"/>
                  <a:pt x="3584272" y="6141748"/>
                </a:cubicBezTo>
                <a:lnTo>
                  <a:pt x="3586258" y="6142105"/>
                </a:lnTo>
                <a:cubicBezTo>
                  <a:pt x="3586258" y="6142105"/>
                  <a:pt x="3587038" y="6137862"/>
                  <a:pt x="3588492" y="6137862"/>
                </a:cubicBezTo>
                <a:close/>
                <a:moveTo>
                  <a:pt x="3619233" y="6137826"/>
                </a:moveTo>
                <a:cubicBezTo>
                  <a:pt x="3620191" y="6137969"/>
                  <a:pt x="3621538" y="6142033"/>
                  <a:pt x="3621538" y="6142033"/>
                </a:cubicBezTo>
                <a:lnTo>
                  <a:pt x="3623169" y="6141570"/>
                </a:lnTo>
                <a:cubicBezTo>
                  <a:pt x="3623514" y="6142045"/>
                  <a:pt x="3623689" y="6142623"/>
                  <a:pt x="3623666" y="6143210"/>
                </a:cubicBezTo>
                <a:cubicBezTo>
                  <a:pt x="3623611" y="6144022"/>
                  <a:pt x="3623419" y="6144817"/>
                  <a:pt x="3623098" y="6145563"/>
                </a:cubicBezTo>
                <a:lnTo>
                  <a:pt x="3623134" y="6145563"/>
                </a:lnTo>
                <a:lnTo>
                  <a:pt x="3619588" y="6146740"/>
                </a:lnTo>
                <a:lnTo>
                  <a:pt x="3615617" y="6145635"/>
                </a:lnTo>
                <a:cubicBezTo>
                  <a:pt x="3615298" y="6145136"/>
                  <a:pt x="3615047" y="6144596"/>
                  <a:pt x="3614872" y="6144030"/>
                </a:cubicBezTo>
                <a:cubicBezTo>
                  <a:pt x="3614748" y="6143215"/>
                  <a:pt x="3614748" y="6142385"/>
                  <a:pt x="3614872" y="6141570"/>
                </a:cubicBezTo>
                <a:lnTo>
                  <a:pt x="3617248" y="6142140"/>
                </a:lnTo>
                <a:cubicBezTo>
                  <a:pt x="3617248" y="6142140"/>
                  <a:pt x="3618276" y="6137683"/>
                  <a:pt x="3619233" y="6137826"/>
                </a:cubicBezTo>
                <a:close/>
                <a:moveTo>
                  <a:pt x="3586329" y="6137362"/>
                </a:moveTo>
                <a:lnTo>
                  <a:pt x="3585194" y="6139823"/>
                </a:lnTo>
                <a:lnTo>
                  <a:pt x="3583386" y="6139502"/>
                </a:lnTo>
                <a:cubicBezTo>
                  <a:pt x="3583512" y="6138868"/>
                  <a:pt x="3583779" y="6138271"/>
                  <a:pt x="3584166" y="6137754"/>
                </a:cubicBezTo>
                <a:cubicBezTo>
                  <a:pt x="3584793" y="6137307"/>
                  <a:pt x="3585586" y="6137164"/>
                  <a:pt x="3586329" y="6137362"/>
                </a:cubicBezTo>
                <a:close/>
                <a:moveTo>
                  <a:pt x="3616751" y="6136364"/>
                </a:moveTo>
                <a:lnTo>
                  <a:pt x="3616113" y="6139644"/>
                </a:lnTo>
                <a:lnTo>
                  <a:pt x="3613418" y="6139074"/>
                </a:lnTo>
                <a:cubicBezTo>
                  <a:pt x="3613412" y="6138128"/>
                  <a:pt x="3613861" y="6137238"/>
                  <a:pt x="3614624" y="6136685"/>
                </a:cubicBezTo>
                <a:cubicBezTo>
                  <a:pt x="3615229" y="6136212"/>
                  <a:pt x="3616035" y="6136091"/>
                  <a:pt x="3616751" y="6136364"/>
                </a:cubicBezTo>
                <a:close/>
                <a:moveTo>
                  <a:pt x="3641288" y="6133903"/>
                </a:moveTo>
                <a:cubicBezTo>
                  <a:pt x="3642796" y="6133923"/>
                  <a:pt x="3644002" y="6135168"/>
                  <a:pt x="3643982" y="6136684"/>
                </a:cubicBezTo>
                <a:cubicBezTo>
                  <a:pt x="3643963" y="6138201"/>
                  <a:pt x="3642725" y="6139414"/>
                  <a:pt x="3641217" y="6139394"/>
                </a:cubicBezTo>
                <a:cubicBezTo>
                  <a:pt x="3639723" y="6139375"/>
                  <a:pt x="3638522" y="6138152"/>
                  <a:pt x="3638522" y="6136649"/>
                </a:cubicBezTo>
                <a:cubicBezTo>
                  <a:pt x="3638542" y="6135127"/>
                  <a:pt x="3639774" y="6133903"/>
                  <a:pt x="3641288" y="6133903"/>
                </a:cubicBezTo>
                <a:close/>
                <a:moveTo>
                  <a:pt x="3533390" y="6133689"/>
                </a:moveTo>
                <a:cubicBezTo>
                  <a:pt x="3533402" y="6133689"/>
                  <a:pt x="3533414" y="6133690"/>
                  <a:pt x="3533426" y="6133690"/>
                </a:cubicBezTo>
                <a:cubicBezTo>
                  <a:pt x="3534816" y="6133670"/>
                  <a:pt x="3535959" y="6134787"/>
                  <a:pt x="3535979" y="6136185"/>
                </a:cubicBezTo>
                <a:cubicBezTo>
                  <a:pt x="3535979" y="6136197"/>
                  <a:pt x="3535979" y="6136209"/>
                  <a:pt x="3535979" y="6136222"/>
                </a:cubicBezTo>
                <a:cubicBezTo>
                  <a:pt x="3535979" y="6137639"/>
                  <a:pt x="3534836" y="6138789"/>
                  <a:pt x="3533426" y="6138789"/>
                </a:cubicBezTo>
                <a:cubicBezTo>
                  <a:pt x="3532016" y="6138789"/>
                  <a:pt x="3530873" y="6137639"/>
                  <a:pt x="3530873" y="6136222"/>
                </a:cubicBezTo>
                <a:cubicBezTo>
                  <a:pt x="3530873" y="6134823"/>
                  <a:pt x="3532000" y="6133690"/>
                  <a:pt x="3533390" y="6133689"/>
                </a:cubicBezTo>
                <a:close/>
                <a:moveTo>
                  <a:pt x="3555552" y="6133298"/>
                </a:moveTo>
                <a:lnTo>
                  <a:pt x="3555552" y="6134510"/>
                </a:lnTo>
                <a:cubicBezTo>
                  <a:pt x="3554447" y="6135078"/>
                  <a:pt x="3553470" y="6135866"/>
                  <a:pt x="3552679" y="6136827"/>
                </a:cubicBezTo>
                <a:cubicBezTo>
                  <a:pt x="3552090" y="6137619"/>
                  <a:pt x="3551723" y="6138555"/>
                  <a:pt x="3551616" y="6139538"/>
                </a:cubicBezTo>
                <a:cubicBezTo>
                  <a:pt x="3550793" y="6140185"/>
                  <a:pt x="3550147" y="6141032"/>
                  <a:pt x="3549736" y="6141998"/>
                </a:cubicBezTo>
                <a:cubicBezTo>
                  <a:pt x="3549477" y="6143088"/>
                  <a:pt x="3549477" y="6144224"/>
                  <a:pt x="3549736" y="6145314"/>
                </a:cubicBezTo>
                <a:cubicBezTo>
                  <a:pt x="3549736" y="6145314"/>
                  <a:pt x="3546191" y="6145314"/>
                  <a:pt x="3545162" y="6146597"/>
                </a:cubicBezTo>
                <a:cubicBezTo>
                  <a:pt x="3544134" y="6147881"/>
                  <a:pt x="3544737" y="6148594"/>
                  <a:pt x="3544737" y="6148594"/>
                </a:cubicBezTo>
                <a:lnTo>
                  <a:pt x="3542007" y="6149985"/>
                </a:lnTo>
                <a:lnTo>
                  <a:pt x="3539560" y="6148951"/>
                </a:lnTo>
                <a:cubicBezTo>
                  <a:pt x="3539560" y="6148951"/>
                  <a:pt x="3539915" y="6146597"/>
                  <a:pt x="3538638" y="6146027"/>
                </a:cubicBezTo>
                <a:cubicBezTo>
                  <a:pt x="3537671" y="6145612"/>
                  <a:pt x="3536639" y="6145370"/>
                  <a:pt x="3535589" y="6145314"/>
                </a:cubicBezTo>
                <a:cubicBezTo>
                  <a:pt x="3538581" y="6142413"/>
                  <a:pt x="3541874" y="6139843"/>
                  <a:pt x="3545411" y="6137648"/>
                </a:cubicBezTo>
                <a:lnTo>
                  <a:pt x="3545552" y="6137648"/>
                </a:lnTo>
                <a:cubicBezTo>
                  <a:pt x="3548734" y="6135867"/>
                  <a:pt x="3552083" y="6134410"/>
                  <a:pt x="3555552" y="6133298"/>
                </a:cubicBezTo>
                <a:close/>
                <a:moveTo>
                  <a:pt x="3620333" y="6132691"/>
                </a:moveTo>
                <a:cubicBezTo>
                  <a:pt x="3624015" y="6133866"/>
                  <a:pt x="3627578" y="6135394"/>
                  <a:pt x="3630970" y="6137255"/>
                </a:cubicBezTo>
                <a:cubicBezTo>
                  <a:pt x="3634529" y="6139434"/>
                  <a:pt x="3637835" y="6142005"/>
                  <a:pt x="3640827" y="6144921"/>
                </a:cubicBezTo>
                <a:lnTo>
                  <a:pt x="3640650" y="6144921"/>
                </a:lnTo>
                <a:cubicBezTo>
                  <a:pt x="3639600" y="6144978"/>
                  <a:pt x="3638567" y="6145219"/>
                  <a:pt x="3637600" y="6145635"/>
                </a:cubicBezTo>
                <a:cubicBezTo>
                  <a:pt x="3636324" y="6146205"/>
                  <a:pt x="3636678" y="6148559"/>
                  <a:pt x="3636678" y="6148559"/>
                </a:cubicBezTo>
                <a:lnTo>
                  <a:pt x="3634232" y="6149593"/>
                </a:lnTo>
                <a:lnTo>
                  <a:pt x="3631502" y="6148202"/>
                </a:lnTo>
                <a:cubicBezTo>
                  <a:pt x="3631502" y="6148202"/>
                  <a:pt x="3631998" y="6147489"/>
                  <a:pt x="3631076" y="6146205"/>
                </a:cubicBezTo>
                <a:cubicBezTo>
                  <a:pt x="3630154" y="6144921"/>
                  <a:pt x="3626502" y="6144921"/>
                  <a:pt x="3626502" y="6144921"/>
                </a:cubicBezTo>
                <a:cubicBezTo>
                  <a:pt x="3626761" y="6143832"/>
                  <a:pt x="3626761" y="6142696"/>
                  <a:pt x="3626502" y="6141605"/>
                </a:cubicBezTo>
                <a:cubicBezTo>
                  <a:pt x="3626055" y="6140662"/>
                  <a:pt x="3625415" y="6139823"/>
                  <a:pt x="3624623" y="6139145"/>
                </a:cubicBezTo>
                <a:cubicBezTo>
                  <a:pt x="3624485" y="6138048"/>
                  <a:pt x="3624069" y="6137005"/>
                  <a:pt x="3623417" y="6136114"/>
                </a:cubicBezTo>
                <a:cubicBezTo>
                  <a:pt x="3622369" y="6135199"/>
                  <a:pt x="3621168" y="6134475"/>
                  <a:pt x="3619871" y="6133975"/>
                </a:cubicBezTo>
                <a:close/>
                <a:moveTo>
                  <a:pt x="3575940" y="6128234"/>
                </a:moveTo>
                <a:cubicBezTo>
                  <a:pt x="3578454" y="6128056"/>
                  <a:pt x="3580978" y="6128056"/>
                  <a:pt x="3583492" y="6128234"/>
                </a:cubicBezTo>
                <a:cubicBezTo>
                  <a:pt x="3582758" y="6129487"/>
                  <a:pt x="3582378" y="6130917"/>
                  <a:pt x="3582393" y="6132370"/>
                </a:cubicBezTo>
                <a:cubicBezTo>
                  <a:pt x="3582544" y="6133647"/>
                  <a:pt x="3582994" y="6134868"/>
                  <a:pt x="3583705" y="6135936"/>
                </a:cubicBezTo>
                <a:cubicBezTo>
                  <a:pt x="3582140" y="6137368"/>
                  <a:pt x="3581262" y="6139407"/>
                  <a:pt x="3581294" y="6141534"/>
                </a:cubicBezTo>
                <a:cubicBezTo>
                  <a:pt x="3581294" y="6145100"/>
                  <a:pt x="3581294" y="6145991"/>
                  <a:pt x="3581294" y="6145991"/>
                </a:cubicBezTo>
                <a:cubicBezTo>
                  <a:pt x="3581294" y="6145991"/>
                  <a:pt x="3577287" y="6145635"/>
                  <a:pt x="3576436" y="6147418"/>
                </a:cubicBezTo>
                <a:cubicBezTo>
                  <a:pt x="3575585" y="6149201"/>
                  <a:pt x="3576117" y="6149236"/>
                  <a:pt x="3576117" y="6149236"/>
                </a:cubicBezTo>
                <a:cubicBezTo>
                  <a:pt x="3576117" y="6149236"/>
                  <a:pt x="3572820" y="6149771"/>
                  <a:pt x="3572358" y="6152267"/>
                </a:cubicBezTo>
                <a:cubicBezTo>
                  <a:pt x="3571898" y="6149806"/>
                  <a:pt x="3568813" y="6148987"/>
                  <a:pt x="3568813" y="6148987"/>
                </a:cubicBezTo>
                <a:cubicBezTo>
                  <a:pt x="3568813" y="6148987"/>
                  <a:pt x="3569309" y="6148380"/>
                  <a:pt x="3568493" y="6147097"/>
                </a:cubicBezTo>
                <a:cubicBezTo>
                  <a:pt x="3567678" y="6145813"/>
                  <a:pt x="3563565" y="6145671"/>
                  <a:pt x="3563565" y="6145671"/>
                </a:cubicBezTo>
                <a:cubicBezTo>
                  <a:pt x="3564492" y="6144385"/>
                  <a:pt x="3564989" y="6142837"/>
                  <a:pt x="3564983" y="6141249"/>
                </a:cubicBezTo>
                <a:cubicBezTo>
                  <a:pt x="3564992" y="6139755"/>
                  <a:pt x="3564626" y="6138284"/>
                  <a:pt x="3563920" y="6136970"/>
                </a:cubicBezTo>
                <a:cubicBezTo>
                  <a:pt x="3565011" y="6136459"/>
                  <a:pt x="3565943" y="6135658"/>
                  <a:pt x="3566614" y="6134653"/>
                </a:cubicBezTo>
                <a:cubicBezTo>
                  <a:pt x="3567348" y="6133214"/>
                  <a:pt x="3567597" y="6131574"/>
                  <a:pt x="3567323" y="6129981"/>
                </a:cubicBezTo>
                <a:cubicBezTo>
                  <a:pt x="3570182" y="6129284"/>
                  <a:pt x="3573084" y="6128784"/>
                  <a:pt x="3576010" y="6128484"/>
                </a:cubicBezTo>
                <a:close/>
                <a:moveTo>
                  <a:pt x="3613241" y="6128127"/>
                </a:moveTo>
                <a:cubicBezTo>
                  <a:pt x="3614651" y="6128127"/>
                  <a:pt x="3615794" y="6129277"/>
                  <a:pt x="3615794" y="6130695"/>
                </a:cubicBezTo>
                <a:cubicBezTo>
                  <a:pt x="3615794" y="6132112"/>
                  <a:pt x="3614651" y="6133262"/>
                  <a:pt x="3613241" y="6133262"/>
                </a:cubicBezTo>
                <a:cubicBezTo>
                  <a:pt x="3611831" y="6133262"/>
                  <a:pt x="3610688" y="6132112"/>
                  <a:pt x="3610688" y="6130695"/>
                </a:cubicBezTo>
                <a:cubicBezTo>
                  <a:pt x="3610688" y="6129277"/>
                  <a:pt x="3611831" y="6128127"/>
                  <a:pt x="3613241" y="6128127"/>
                </a:cubicBezTo>
                <a:close/>
                <a:moveTo>
                  <a:pt x="3560693" y="6128091"/>
                </a:moveTo>
                <a:cubicBezTo>
                  <a:pt x="3560705" y="6128091"/>
                  <a:pt x="3560717" y="6128091"/>
                  <a:pt x="3560728" y="6128092"/>
                </a:cubicBezTo>
                <a:cubicBezTo>
                  <a:pt x="3562124" y="6128111"/>
                  <a:pt x="3563246" y="6129255"/>
                  <a:pt x="3563246" y="6130659"/>
                </a:cubicBezTo>
                <a:cubicBezTo>
                  <a:pt x="3563246" y="6132077"/>
                  <a:pt x="3562103" y="6133226"/>
                  <a:pt x="3560692" y="6133226"/>
                </a:cubicBezTo>
                <a:cubicBezTo>
                  <a:pt x="3559283" y="6133226"/>
                  <a:pt x="3558140" y="6132076"/>
                  <a:pt x="3558140" y="6130658"/>
                </a:cubicBezTo>
                <a:cubicBezTo>
                  <a:pt x="3558140" y="6129240"/>
                  <a:pt x="3559283" y="6128091"/>
                  <a:pt x="3560693" y="6128091"/>
                </a:cubicBezTo>
                <a:close/>
                <a:moveTo>
                  <a:pt x="3586896" y="6128056"/>
                </a:moveTo>
                <a:cubicBezTo>
                  <a:pt x="3588286" y="6128036"/>
                  <a:pt x="3589429" y="6129153"/>
                  <a:pt x="3589449" y="6130552"/>
                </a:cubicBezTo>
                <a:cubicBezTo>
                  <a:pt x="3589449" y="6130564"/>
                  <a:pt x="3589449" y="6130576"/>
                  <a:pt x="3589449" y="6130587"/>
                </a:cubicBezTo>
                <a:cubicBezTo>
                  <a:pt x="3589449" y="6132011"/>
                  <a:pt x="3588312" y="6133171"/>
                  <a:pt x="3586896" y="6133190"/>
                </a:cubicBezTo>
                <a:cubicBezTo>
                  <a:pt x="3585486" y="6133171"/>
                  <a:pt x="3584359" y="6132006"/>
                  <a:pt x="3584378" y="6130588"/>
                </a:cubicBezTo>
                <a:cubicBezTo>
                  <a:pt x="3584378" y="6130588"/>
                  <a:pt x="3584378" y="6130588"/>
                  <a:pt x="3584378" y="6130587"/>
                </a:cubicBezTo>
                <a:cubicBezTo>
                  <a:pt x="3584378" y="6129189"/>
                  <a:pt x="3585506" y="6128056"/>
                  <a:pt x="3586896" y="6128056"/>
                </a:cubicBezTo>
                <a:close/>
                <a:moveTo>
                  <a:pt x="3540836" y="6127664"/>
                </a:moveTo>
                <a:cubicBezTo>
                  <a:pt x="3542227" y="6127664"/>
                  <a:pt x="3543354" y="6128797"/>
                  <a:pt x="3543354" y="6130195"/>
                </a:cubicBezTo>
                <a:cubicBezTo>
                  <a:pt x="3543374" y="6131613"/>
                  <a:pt x="3542247" y="6132779"/>
                  <a:pt x="3540837" y="6132798"/>
                </a:cubicBezTo>
                <a:cubicBezTo>
                  <a:pt x="3539407" y="6132798"/>
                  <a:pt x="3538248" y="6131633"/>
                  <a:pt x="3538248" y="6130195"/>
                </a:cubicBezTo>
                <a:cubicBezTo>
                  <a:pt x="3538268" y="6128778"/>
                  <a:pt x="3539426" y="6127644"/>
                  <a:pt x="3540836" y="6127664"/>
                </a:cubicBezTo>
                <a:close/>
                <a:moveTo>
                  <a:pt x="3633204" y="6127486"/>
                </a:moveTo>
                <a:cubicBezTo>
                  <a:pt x="3634614" y="6127486"/>
                  <a:pt x="3635756" y="6128635"/>
                  <a:pt x="3635756" y="6130053"/>
                </a:cubicBezTo>
                <a:cubicBezTo>
                  <a:pt x="3635756" y="6131471"/>
                  <a:pt x="3634614" y="6132620"/>
                  <a:pt x="3633204" y="6132620"/>
                </a:cubicBezTo>
                <a:cubicBezTo>
                  <a:pt x="3631794" y="6132620"/>
                  <a:pt x="3630651" y="6131471"/>
                  <a:pt x="3630651" y="6130053"/>
                </a:cubicBezTo>
                <a:cubicBezTo>
                  <a:pt x="3630651" y="6128635"/>
                  <a:pt x="3631794" y="6127486"/>
                  <a:pt x="3633204" y="6127486"/>
                </a:cubicBezTo>
                <a:close/>
                <a:moveTo>
                  <a:pt x="3592394" y="6127307"/>
                </a:moveTo>
                <a:lnTo>
                  <a:pt x="3599873" y="6127307"/>
                </a:lnTo>
                <a:cubicBezTo>
                  <a:pt x="3602715" y="6127590"/>
                  <a:pt x="3605535" y="6128067"/>
                  <a:pt x="3608313" y="6128734"/>
                </a:cubicBezTo>
                <a:cubicBezTo>
                  <a:pt x="3608024" y="6130316"/>
                  <a:pt x="3608313" y="6131949"/>
                  <a:pt x="3609128" y="6133333"/>
                </a:cubicBezTo>
                <a:cubicBezTo>
                  <a:pt x="3609847" y="6134399"/>
                  <a:pt x="3610839" y="6135249"/>
                  <a:pt x="3612000" y="6135793"/>
                </a:cubicBezTo>
                <a:cubicBezTo>
                  <a:pt x="3611293" y="6137107"/>
                  <a:pt x="3610927" y="6138579"/>
                  <a:pt x="3610936" y="6140072"/>
                </a:cubicBezTo>
                <a:cubicBezTo>
                  <a:pt x="3610931" y="6141660"/>
                  <a:pt x="3611428" y="6143208"/>
                  <a:pt x="3612355" y="6144494"/>
                </a:cubicBezTo>
                <a:cubicBezTo>
                  <a:pt x="3612355" y="6144494"/>
                  <a:pt x="3608277" y="6144494"/>
                  <a:pt x="3607462" y="6145920"/>
                </a:cubicBezTo>
                <a:cubicBezTo>
                  <a:pt x="3606646" y="6147346"/>
                  <a:pt x="3607107" y="6147810"/>
                  <a:pt x="3607107" y="6147810"/>
                </a:cubicBezTo>
                <a:cubicBezTo>
                  <a:pt x="3607107" y="6147810"/>
                  <a:pt x="3603738" y="6148701"/>
                  <a:pt x="3603561" y="6151375"/>
                </a:cubicBezTo>
                <a:cubicBezTo>
                  <a:pt x="3603207" y="6148737"/>
                  <a:pt x="3599803" y="6148166"/>
                  <a:pt x="3599803" y="6148166"/>
                </a:cubicBezTo>
                <a:cubicBezTo>
                  <a:pt x="3599803" y="6148166"/>
                  <a:pt x="3600370" y="6148166"/>
                  <a:pt x="3599448" y="6146348"/>
                </a:cubicBezTo>
                <a:cubicBezTo>
                  <a:pt x="3598526" y="6144529"/>
                  <a:pt x="3594590" y="6144921"/>
                  <a:pt x="3594590" y="6144921"/>
                </a:cubicBezTo>
                <a:cubicBezTo>
                  <a:pt x="3594684" y="6143438"/>
                  <a:pt x="3594684" y="6141949"/>
                  <a:pt x="3594590" y="6140465"/>
                </a:cubicBezTo>
                <a:cubicBezTo>
                  <a:pt x="3594618" y="6138331"/>
                  <a:pt x="3593726" y="6136289"/>
                  <a:pt x="3592144" y="6134866"/>
                </a:cubicBezTo>
                <a:cubicBezTo>
                  <a:pt x="3592837" y="6133789"/>
                  <a:pt x="3593285" y="6132572"/>
                  <a:pt x="3593455" y="6131300"/>
                </a:cubicBezTo>
                <a:close/>
                <a:moveTo>
                  <a:pt x="3592356" y="6127165"/>
                </a:moveTo>
                <a:lnTo>
                  <a:pt x="3592394" y="6127307"/>
                </a:lnTo>
                <a:lnTo>
                  <a:pt x="3592321" y="6127307"/>
                </a:lnTo>
                <a:close/>
                <a:moveTo>
                  <a:pt x="4082451" y="6124597"/>
                </a:moveTo>
                <a:lnTo>
                  <a:pt x="4105676" y="6183930"/>
                </a:lnTo>
                <a:lnTo>
                  <a:pt x="4060254" y="6183930"/>
                </a:lnTo>
                <a:close/>
                <a:moveTo>
                  <a:pt x="5476644" y="6124597"/>
                </a:moveTo>
                <a:lnTo>
                  <a:pt x="5499868" y="6183930"/>
                </a:lnTo>
                <a:lnTo>
                  <a:pt x="5454412" y="6183930"/>
                </a:lnTo>
                <a:close/>
                <a:moveTo>
                  <a:pt x="3560764" y="6122921"/>
                </a:moveTo>
                <a:cubicBezTo>
                  <a:pt x="3560090" y="6125025"/>
                  <a:pt x="3556367" y="6126950"/>
                  <a:pt x="3555516" y="6130053"/>
                </a:cubicBezTo>
                <a:cubicBezTo>
                  <a:pt x="3551315" y="6131347"/>
                  <a:pt x="3547234" y="6133006"/>
                  <a:pt x="3543319" y="6135009"/>
                </a:cubicBezTo>
                <a:cubicBezTo>
                  <a:pt x="3545178" y="6132439"/>
                  <a:pt x="3547484" y="6130228"/>
                  <a:pt x="3550126" y="6128484"/>
                </a:cubicBezTo>
                <a:lnTo>
                  <a:pt x="3550126" y="6128555"/>
                </a:lnTo>
                <a:cubicBezTo>
                  <a:pt x="3553443" y="6126268"/>
                  <a:pt x="3557013" y="6124377"/>
                  <a:pt x="3560764" y="6122921"/>
                </a:cubicBezTo>
                <a:close/>
                <a:moveTo>
                  <a:pt x="3614305" y="6122743"/>
                </a:moveTo>
                <a:cubicBezTo>
                  <a:pt x="3617889" y="6124133"/>
                  <a:pt x="3621294" y="6125953"/>
                  <a:pt x="3624445" y="6128163"/>
                </a:cubicBezTo>
                <a:lnTo>
                  <a:pt x="3624304" y="6128805"/>
                </a:lnTo>
                <a:cubicBezTo>
                  <a:pt x="3626931" y="6130556"/>
                  <a:pt x="3629224" y="6132766"/>
                  <a:pt x="3631076" y="6135330"/>
                </a:cubicBezTo>
                <a:cubicBezTo>
                  <a:pt x="3627566" y="6133099"/>
                  <a:pt x="3623820" y="6131270"/>
                  <a:pt x="3619907" y="6129874"/>
                </a:cubicBezTo>
                <a:cubicBezTo>
                  <a:pt x="3619269" y="6127735"/>
                  <a:pt x="3614872" y="6124775"/>
                  <a:pt x="3614305" y="6122743"/>
                </a:cubicBezTo>
                <a:close/>
                <a:moveTo>
                  <a:pt x="3586825" y="6122101"/>
                </a:moveTo>
                <a:cubicBezTo>
                  <a:pt x="3588084" y="6122101"/>
                  <a:pt x="3589110" y="6123117"/>
                  <a:pt x="3589130" y="6124383"/>
                </a:cubicBezTo>
                <a:cubicBezTo>
                  <a:pt x="3589287" y="6125653"/>
                  <a:pt x="3588391" y="6126811"/>
                  <a:pt x="3587128" y="6126970"/>
                </a:cubicBezTo>
                <a:cubicBezTo>
                  <a:pt x="3585865" y="6127129"/>
                  <a:pt x="3584713" y="6126227"/>
                  <a:pt x="3584556" y="6124957"/>
                </a:cubicBezTo>
                <a:cubicBezTo>
                  <a:pt x="3584532" y="6124766"/>
                  <a:pt x="3584532" y="6124574"/>
                  <a:pt x="3584556" y="6124383"/>
                </a:cubicBezTo>
                <a:cubicBezTo>
                  <a:pt x="3584556" y="6123123"/>
                  <a:pt x="3585572" y="6122101"/>
                  <a:pt x="3586825" y="6122101"/>
                </a:cubicBezTo>
                <a:close/>
                <a:moveTo>
                  <a:pt x="3608703" y="6122066"/>
                </a:moveTo>
                <a:cubicBezTo>
                  <a:pt x="3609975" y="6122066"/>
                  <a:pt x="3611007" y="6123103"/>
                  <a:pt x="3611007" y="6124383"/>
                </a:cubicBezTo>
                <a:cubicBezTo>
                  <a:pt x="3611007" y="6125663"/>
                  <a:pt x="3609975" y="6126701"/>
                  <a:pt x="3608703" y="6126701"/>
                </a:cubicBezTo>
                <a:cubicBezTo>
                  <a:pt x="3607429" y="6126701"/>
                  <a:pt x="3606398" y="6125663"/>
                  <a:pt x="3606398" y="6124383"/>
                </a:cubicBezTo>
                <a:cubicBezTo>
                  <a:pt x="3606398" y="6123103"/>
                  <a:pt x="3607429" y="6122066"/>
                  <a:pt x="3608703" y="6122066"/>
                </a:cubicBezTo>
                <a:close/>
                <a:moveTo>
                  <a:pt x="3564519" y="6121851"/>
                </a:moveTo>
                <a:cubicBezTo>
                  <a:pt x="3564709" y="6121828"/>
                  <a:pt x="3564900" y="6121828"/>
                  <a:pt x="3565090" y="6121851"/>
                </a:cubicBezTo>
                <a:cubicBezTo>
                  <a:pt x="3566349" y="6121871"/>
                  <a:pt x="3567359" y="6122903"/>
                  <a:pt x="3567359" y="6124169"/>
                </a:cubicBezTo>
                <a:cubicBezTo>
                  <a:pt x="3567359" y="6125430"/>
                  <a:pt x="3566343" y="6126451"/>
                  <a:pt x="3565090" y="6126451"/>
                </a:cubicBezTo>
                <a:cubicBezTo>
                  <a:pt x="3563827" y="6126610"/>
                  <a:pt x="3562675" y="6125709"/>
                  <a:pt x="3562517" y="6124438"/>
                </a:cubicBezTo>
                <a:cubicBezTo>
                  <a:pt x="3562360" y="6123168"/>
                  <a:pt x="3563256" y="6122010"/>
                  <a:pt x="3564519" y="6121851"/>
                </a:cubicBezTo>
                <a:close/>
                <a:moveTo>
                  <a:pt x="3626076" y="6121780"/>
                </a:moveTo>
                <a:cubicBezTo>
                  <a:pt x="3626088" y="6121780"/>
                  <a:pt x="3626100" y="6121780"/>
                  <a:pt x="3626112" y="6121780"/>
                </a:cubicBezTo>
                <a:cubicBezTo>
                  <a:pt x="3627503" y="6121761"/>
                  <a:pt x="3628645" y="6122878"/>
                  <a:pt x="3628665" y="6124276"/>
                </a:cubicBezTo>
                <a:cubicBezTo>
                  <a:pt x="3628665" y="6124288"/>
                  <a:pt x="3628665" y="6124300"/>
                  <a:pt x="3628665" y="6124312"/>
                </a:cubicBezTo>
                <a:cubicBezTo>
                  <a:pt x="3628665" y="6125730"/>
                  <a:pt x="3627522" y="6126879"/>
                  <a:pt x="3626112" y="6126879"/>
                </a:cubicBezTo>
                <a:cubicBezTo>
                  <a:pt x="3624702" y="6126879"/>
                  <a:pt x="3623559" y="6125730"/>
                  <a:pt x="3623559" y="6124312"/>
                </a:cubicBezTo>
                <a:cubicBezTo>
                  <a:pt x="3623559" y="6122914"/>
                  <a:pt x="3624686" y="6121780"/>
                  <a:pt x="3626076" y="6121780"/>
                </a:cubicBezTo>
                <a:close/>
                <a:moveTo>
                  <a:pt x="3548460" y="6121673"/>
                </a:moveTo>
                <a:cubicBezTo>
                  <a:pt x="3549772" y="6121673"/>
                  <a:pt x="3550835" y="6122743"/>
                  <a:pt x="3550835" y="6124062"/>
                </a:cubicBezTo>
                <a:cubicBezTo>
                  <a:pt x="3550835" y="6125382"/>
                  <a:pt x="3549772" y="6126451"/>
                  <a:pt x="3548460" y="6126451"/>
                </a:cubicBezTo>
                <a:cubicBezTo>
                  <a:pt x="3547148" y="6126451"/>
                  <a:pt x="3546084" y="6125382"/>
                  <a:pt x="3546084" y="6124062"/>
                </a:cubicBezTo>
                <a:cubicBezTo>
                  <a:pt x="3546084" y="6122743"/>
                  <a:pt x="3547148" y="6121673"/>
                  <a:pt x="3548460" y="6121673"/>
                </a:cubicBezTo>
                <a:close/>
                <a:moveTo>
                  <a:pt x="3556154" y="6118108"/>
                </a:moveTo>
                <a:cubicBezTo>
                  <a:pt x="3557310" y="6118108"/>
                  <a:pt x="3558246" y="6119049"/>
                  <a:pt x="3558246" y="6120211"/>
                </a:cubicBezTo>
                <a:cubicBezTo>
                  <a:pt x="3558246" y="6121373"/>
                  <a:pt x="3557310" y="6122315"/>
                  <a:pt x="3556154" y="6122315"/>
                </a:cubicBezTo>
                <a:cubicBezTo>
                  <a:pt x="3554999" y="6122315"/>
                  <a:pt x="3554062" y="6121373"/>
                  <a:pt x="3554062" y="6120211"/>
                </a:cubicBezTo>
                <a:cubicBezTo>
                  <a:pt x="3554062" y="6119049"/>
                  <a:pt x="3554999" y="6118108"/>
                  <a:pt x="3556154" y="6118108"/>
                </a:cubicBezTo>
                <a:close/>
                <a:moveTo>
                  <a:pt x="3618347" y="6117787"/>
                </a:moveTo>
                <a:cubicBezTo>
                  <a:pt x="3619567" y="6117806"/>
                  <a:pt x="3620546" y="6118806"/>
                  <a:pt x="3620545" y="6120033"/>
                </a:cubicBezTo>
                <a:cubicBezTo>
                  <a:pt x="3620545" y="6121254"/>
                  <a:pt x="3619561" y="6122244"/>
                  <a:pt x="3618347" y="6122244"/>
                </a:cubicBezTo>
                <a:cubicBezTo>
                  <a:pt x="3617133" y="6122244"/>
                  <a:pt x="3616149" y="6121254"/>
                  <a:pt x="3616149" y="6120033"/>
                </a:cubicBezTo>
                <a:cubicBezTo>
                  <a:pt x="3616148" y="6118806"/>
                  <a:pt x="3617127" y="6117806"/>
                  <a:pt x="3618347" y="6117787"/>
                </a:cubicBezTo>
                <a:close/>
                <a:moveTo>
                  <a:pt x="3582074" y="6116467"/>
                </a:moveTo>
                <a:cubicBezTo>
                  <a:pt x="3582703" y="6117028"/>
                  <a:pt x="3583407" y="6117496"/>
                  <a:pt x="3584166" y="6117858"/>
                </a:cubicBezTo>
                <a:cubicBezTo>
                  <a:pt x="3584166" y="6118179"/>
                  <a:pt x="3582677" y="6125774"/>
                  <a:pt x="3582677" y="6125774"/>
                </a:cubicBezTo>
                <a:cubicBezTo>
                  <a:pt x="3582677" y="6125774"/>
                  <a:pt x="3579131" y="6125774"/>
                  <a:pt x="3576365" y="6126023"/>
                </a:cubicBezTo>
                <a:cubicBezTo>
                  <a:pt x="3574367" y="6126210"/>
                  <a:pt x="3572387" y="6126555"/>
                  <a:pt x="3570444" y="6127057"/>
                </a:cubicBezTo>
                <a:cubicBezTo>
                  <a:pt x="3572592" y="6122001"/>
                  <a:pt x="3576847" y="6118153"/>
                  <a:pt x="3582074" y="6116539"/>
                </a:cubicBezTo>
                <a:close/>
                <a:moveTo>
                  <a:pt x="3604766" y="6116289"/>
                </a:moveTo>
                <a:cubicBezTo>
                  <a:pt x="3605961" y="6116289"/>
                  <a:pt x="3606929" y="6117263"/>
                  <a:pt x="3606929" y="6118464"/>
                </a:cubicBezTo>
                <a:cubicBezTo>
                  <a:pt x="3606929" y="6119665"/>
                  <a:pt x="3605961" y="6120639"/>
                  <a:pt x="3604766" y="6120639"/>
                </a:cubicBezTo>
                <a:cubicBezTo>
                  <a:pt x="3603572" y="6120639"/>
                  <a:pt x="3602604" y="6119665"/>
                  <a:pt x="3602604" y="6118464"/>
                </a:cubicBezTo>
                <a:cubicBezTo>
                  <a:pt x="3602604" y="6117263"/>
                  <a:pt x="3603572" y="6116289"/>
                  <a:pt x="3604766" y="6116289"/>
                </a:cubicBezTo>
                <a:close/>
                <a:moveTo>
                  <a:pt x="3593846" y="6116253"/>
                </a:moveTo>
                <a:cubicBezTo>
                  <a:pt x="3599115" y="6117940"/>
                  <a:pt x="3603397" y="6121843"/>
                  <a:pt x="3605582" y="6126950"/>
                </a:cubicBezTo>
                <a:lnTo>
                  <a:pt x="3605511" y="6127165"/>
                </a:lnTo>
                <a:cubicBezTo>
                  <a:pt x="3603545" y="6126715"/>
                  <a:pt x="3601556" y="6126370"/>
                  <a:pt x="3599554" y="6126131"/>
                </a:cubicBezTo>
                <a:cubicBezTo>
                  <a:pt x="3596860" y="6125845"/>
                  <a:pt x="3593208" y="6125881"/>
                  <a:pt x="3593208" y="6125881"/>
                </a:cubicBezTo>
                <a:lnTo>
                  <a:pt x="3591683" y="6117858"/>
                </a:lnTo>
                <a:cubicBezTo>
                  <a:pt x="3592502" y="6117472"/>
                  <a:pt x="3593237" y="6116927"/>
                  <a:pt x="3593846" y="6116253"/>
                </a:cubicBezTo>
                <a:close/>
                <a:moveTo>
                  <a:pt x="3587499" y="6115897"/>
                </a:moveTo>
                <a:cubicBezTo>
                  <a:pt x="3588693" y="6115897"/>
                  <a:pt x="3589662" y="6116870"/>
                  <a:pt x="3589662" y="6118072"/>
                </a:cubicBezTo>
                <a:cubicBezTo>
                  <a:pt x="3589662" y="6119273"/>
                  <a:pt x="3588693" y="6120247"/>
                  <a:pt x="3587499" y="6120247"/>
                </a:cubicBezTo>
                <a:cubicBezTo>
                  <a:pt x="3586324" y="6120267"/>
                  <a:pt x="3585356" y="6119325"/>
                  <a:pt x="3585336" y="6118144"/>
                </a:cubicBezTo>
                <a:cubicBezTo>
                  <a:pt x="3585335" y="6118120"/>
                  <a:pt x="3585335" y="6118096"/>
                  <a:pt x="3585336" y="6118072"/>
                </a:cubicBezTo>
                <a:cubicBezTo>
                  <a:pt x="3585336" y="6116870"/>
                  <a:pt x="3586304" y="6115897"/>
                  <a:pt x="3587499" y="6115897"/>
                </a:cubicBezTo>
                <a:close/>
                <a:moveTo>
                  <a:pt x="3564026" y="6115754"/>
                </a:moveTo>
                <a:cubicBezTo>
                  <a:pt x="3564038" y="6115754"/>
                  <a:pt x="3564050" y="6115754"/>
                  <a:pt x="3564061" y="6115754"/>
                </a:cubicBezTo>
                <a:cubicBezTo>
                  <a:pt x="3565197" y="6115754"/>
                  <a:pt x="3566118" y="6116680"/>
                  <a:pt x="3566118" y="6117822"/>
                </a:cubicBezTo>
                <a:cubicBezTo>
                  <a:pt x="3566118" y="6117834"/>
                  <a:pt x="3566118" y="6117846"/>
                  <a:pt x="3566118" y="6117858"/>
                </a:cubicBezTo>
                <a:cubicBezTo>
                  <a:pt x="3566118" y="6119020"/>
                  <a:pt x="3565181" y="6119962"/>
                  <a:pt x="3564026" y="6119962"/>
                </a:cubicBezTo>
                <a:cubicBezTo>
                  <a:pt x="3562870" y="6119961"/>
                  <a:pt x="3561934" y="6119019"/>
                  <a:pt x="3561934" y="6117858"/>
                </a:cubicBezTo>
                <a:cubicBezTo>
                  <a:pt x="3561934" y="6116695"/>
                  <a:pt x="3562871" y="6115754"/>
                  <a:pt x="3564026" y="6115754"/>
                </a:cubicBezTo>
                <a:close/>
                <a:moveTo>
                  <a:pt x="3611031" y="6115718"/>
                </a:moveTo>
                <a:cubicBezTo>
                  <a:pt x="3611211" y="6115695"/>
                  <a:pt x="3611394" y="6115695"/>
                  <a:pt x="3611574" y="6115718"/>
                </a:cubicBezTo>
                <a:cubicBezTo>
                  <a:pt x="3612720" y="6115870"/>
                  <a:pt x="3613527" y="6116926"/>
                  <a:pt x="3613377" y="6118078"/>
                </a:cubicBezTo>
                <a:cubicBezTo>
                  <a:pt x="3613254" y="6119023"/>
                  <a:pt x="3612514" y="6119767"/>
                  <a:pt x="3611574" y="6119890"/>
                </a:cubicBezTo>
                <a:cubicBezTo>
                  <a:pt x="3610429" y="6120042"/>
                  <a:pt x="3609378" y="6119230"/>
                  <a:pt x="3609228" y="6118078"/>
                </a:cubicBezTo>
                <a:cubicBezTo>
                  <a:pt x="3609078" y="6116926"/>
                  <a:pt x="3609885" y="6115870"/>
                  <a:pt x="3611031" y="6115718"/>
                </a:cubicBezTo>
                <a:close/>
                <a:moveTo>
                  <a:pt x="3570869" y="6114898"/>
                </a:moveTo>
                <a:cubicBezTo>
                  <a:pt x="3570881" y="6114898"/>
                  <a:pt x="3570893" y="6114898"/>
                  <a:pt x="3570905" y="6114898"/>
                </a:cubicBezTo>
                <a:cubicBezTo>
                  <a:pt x="3572099" y="6114898"/>
                  <a:pt x="3573067" y="6115873"/>
                  <a:pt x="3573067" y="6117074"/>
                </a:cubicBezTo>
                <a:cubicBezTo>
                  <a:pt x="3573067" y="6118275"/>
                  <a:pt x="3572098" y="6119249"/>
                  <a:pt x="3570904" y="6119248"/>
                </a:cubicBezTo>
                <a:cubicBezTo>
                  <a:pt x="3569710" y="6119248"/>
                  <a:pt x="3568741" y="6118274"/>
                  <a:pt x="3568741" y="6117073"/>
                </a:cubicBezTo>
                <a:cubicBezTo>
                  <a:pt x="3568741" y="6117062"/>
                  <a:pt x="3568741" y="6117050"/>
                  <a:pt x="3568742" y="6117038"/>
                </a:cubicBezTo>
                <a:cubicBezTo>
                  <a:pt x="3568741" y="6115856"/>
                  <a:pt x="3569694" y="6114898"/>
                  <a:pt x="3570869" y="6114898"/>
                </a:cubicBezTo>
                <a:close/>
                <a:moveTo>
                  <a:pt x="3575195" y="6113793"/>
                </a:moveTo>
                <a:cubicBezTo>
                  <a:pt x="3575912" y="6113812"/>
                  <a:pt x="3576488" y="6114392"/>
                  <a:pt x="3576507" y="6115113"/>
                </a:cubicBezTo>
                <a:cubicBezTo>
                  <a:pt x="3576488" y="6115827"/>
                  <a:pt x="3575906" y="6116396"/>
                  <a:pt x="3575195" y="6116396"/>
                </a:cubicBezTo>
                <a:cubicBezTo>
                  <a:pt x="3574490" y="6116396"/>
                  <a:pt x="3573919" y="6115821"/>
                  <a:pt x="3573919" y="6115113"/>
                </a:cubicBezTo>
                <a:cubicBezTo>
                  <a:pt x="3573918" y="6114397"/>
                  <a:pt x="3574484" y="6113813"/>
                  <a:pt x="3575195" y="6113793"/>
                </a:cubicBezTo>
                <a:close/>
                <a:moveTo>
                  <a:pt x="3600157" y="6113757"/>
                </a:moveTo>
                <a:cubicBezTo>
                  <a:pt x="3600868" y="6113777"/>
                  <a:pt x="3601434" y="6114362"/>
                  <a:pt x="3601434" y="6115077"/>
                </a:cubicBezTo>
                <a:cubicBezTo>
                  <a:pt x="3601434" y="6115786"/>
                  <a:pt x="3600862" y="6116360"/>
                  <a:pt x="3600157" y="6116360"/>
                </a:cubicBezTo>
                <a:cubicBezTo>
                  <a:pt x="3599452" y="6116360"/>
                  <a:pt x="3598881" y="6115786"/>
                  <a:pt x="3598881" y="6115077"/>
                </a:cubicBezTo>
                <a:cubicBezTo>
                  <a:pt x="3598881" y="6114362"/>
                  <a:pt x="3599446" y="6113777"/>
                  <a:pt x="3600157" y="6113757"/>
                </a:cubicBezTo>
                <a:close/>
                <a:moveTo>
                  <a:pt x="3587960" y="6112616"/>
                </a:moveTo>
                <a:cubicBezTo>
                  <a:pt x="3589589" y="6112726"/>
                  <a:pt x="3591181" y="6113162"/>
                  <a:pt x="3592640" y="6113900"/>
                </a:cubicBezTo>
                <a:lnTo>
                  <a:pt x="3590974" y="6115148"/>
                </a:lnTo>
                <a:cubicBezTo>
                  <a:pt x="3589971" y="6114726"/>
                  <a:pt x="3588903" y="6114485"/>
                  <a:pt x="3587818" y="6114435"/>
                </a:cubicBezTo>
                <a:lnTo>
                  <a:pt x="3587818" y="6114578"/>
                </a:lnTo>
                <a:cubicBezTo>
                  <a:pt x="3586908" y="6114531"/>
                  <a:pt x="3585997" y="6114531"/>
                  <a:pt x="3585087" y="6114578"/>
                </a:cubicBezTo>
                <a:lnTo>
                  <a:pt x="3583315" y="6113615"/>
                </a:lnTo>
                <a:cubicBezTo>
                  <a:pt x="3584800" y="6113034"/>
                  <a:pt x="3586368" y="6112697"/>
                  <a:pt x="3587960" y="6112616"/>
                </a:cubicBezTo>
                <a:close/>
                <a:moveTo>
                  <a:pt x="3579202" y="6112046"/>
                </a:moveTo>
                <a:cubicBezTo>
                  <a:pt x="3579916" y="6111926"/>
                  <a:pt x="3580592" y="6112412"/>
                  <a:pt x="3580711" y="6113131"/>
                </a:cubicBezTo>
                <a:cubicBezTo>
                  <a:pt x="3580830" y="6113850"/>
                  <a:pt x="3580346" y="6114529"/>
                  <a:pt x="3579632" y="6114649"/>
                </a:cubicBezTo>
                <a:cubicBezTo>
                  <a:pt x="3579489" y="6114673"/>
                  <a:pt x="3579344" y="6114673"/>
                  <a:pt x="3579202" y="6114649"/>
                </a:cubicBezTo>
                <a:cubicBezTo>
                  <a:pt x="3578487" y="6114529"/>
                  <a:pt x="3578004" y="6113850"/>
                  <a:pt x="3578123" y="6113131"/>
                </a:cubicBezTo>
                <a:cubicBezTo>
                  <a:pt x="3578214" y="6112575"/>
                  <a:pt x="3578648" y="6112138"/>
                  <a:pt x="3579202" y="6112046"/>
                </a:cubicBezTo>
                <a:close/>
                <a:moveTo>
                  <a:pt x="3591328" y="6104665"/>
                </a:moveTo>
                <a:cubicBezTo>
                  <a:pt x="3591910" y="6104936"/>
                  <a:pt x="3592439" y="6105310"/>
                  <a:pt x="3592888" y="6105770"/>
                </a:cubicBezTo>
                <a:lnTo>
                  <a:pt x="3592782" y="6105770"/>
                </a:lnTo>
                <a:cubicBezTo>
                  <a:pt x="3593279" y="6106338"/>
                  <a:pt x="3593620" y="6107026"/>
                  <a:pt x="3593775" y="6107767"/>
                </a:cubicBezTo>
                <a:lnTo>
                  <a:pt x="3591328" y="6107339"/>
                </a:lnTo>
                <a:close/>
                <a:moveTo>
                  <a:pt x="3584485" y="6104665"/>
                </a:moveTo>
                <a:lnTo>
                  <a:pt x="3584485" y="6107339"/>
                </a:lnTo>
                <a:lnTo>
                  <a:pt x="3582038" y="6107767"/>
                </a:lnTo>
                <a:cubicBezTo>
                  <a:pt x="3582192" y="6107026"/>
                  <a:pt x="3582534" y="6106338"/>
                  <a:pt x="3583031" y="6105770"/>
                </a:cubicBezTo>
                <a:lnTo>
                  <a:pt x="3582960" y="6105770"/>
                </a:lnTo>
                <a:cubicBezTo>
                  <a:pt x="3583401" y="6105316"/>
                  <a:pt x="3583917" y="6104942"/>
                  <a:pt x="3584485" y="6104665"/>
                </a:cubicBezTo>
                <a:close/>
                <a:moveTo>
                  <a:pt x="3586648" y="6104130"/>
                </a:moveTo>
                <a:lnTo>
                  <a:pt x="3589094" y="6104130"/>
                </a:lnTo>
                <a:lnTo>
                  <a:pt x="3589094" y="6109229"/>
                </a:lnTo>
                <a:cubicBezTo>
                  <a:pt x="3590670" y="6109365"/>
                  <a:pt x="3592220" y="6109713"/>
                  <a:pt x="3593704" y="6110263"/>
                </a:cubicBezTo>
                <a:lnTo>
                  <a:pt x="3593278" y="6112117"/>
                </a:lnTo>
                <a:cubicBezTo>
                  <a:pt x="3591568" y="6111509"/>
                  <a:pt x="3589774" y="6111172"/>
                  <a:pt x="3587960" y="6111119"/>
                </a:cubicBezTo>
                <a:cubicBezTo>
                  <a:pt x="3585994" y="6111173"/>
                  <a:pt x="3584036" y="6111399"/>
                  <a:pt x="3582109" y="6111796"/>
                </a:cubicBezTo>
                <a:lnTo>
                  <a:pt x="3581897" y="6110156"/>
                </a:lnTo>
                <a:cubicBezTo>
                  <a:pt x="3583341" y="6109481"/>
                  <a:pt x="3584913" y="6109128"/>
                  <a:pt x="3586506" y="6109122"/>
                </a:cubicBezTo>
                <a:lnTo>
                  <a:pt x="3586648" y="6109122"/>
                </a:lnTo>
                <a:close/>
                <a:moveTo>
                  <a:pt x="3586435" y="6091757"/>
                </a:moveTo>
                <a:lnTo>
                  <a:pt x="3589378" y="6091757"/>
                </a:lnTo>
                <a:lnTo>
                  <a:pt x="3589094" y="6096713"/>
                </a:lnTo>
                <a:lnTo>
                  <a:pt x="3593491" y="6096713"/>
                </a:lnTo>
                <a:lnTo>
                  <a:pt x="3593491" y="6099887"/>
                </a:lnTo>
                <a:lnTo>
                  <a:pt x="3589024" y="6098710"/>
                </a:lnTo>
                <a:lnTo>
                  <a:pt x="3589024" y="6100992"/>
                </a:lnTo>
                <a:lnTo>
                  <a:pt x="3586754" y="6100992"/>
                </a:lnTo>
                <a:lnTo>
                  <a:pt x="3586754" y="6098068"/>
                </a:lnTo>
                <a:lnTo>
                  <a:pt x="3582322" y="6099887"/>
                </a:lnTo>
                <a:lnTo>
                  <a:pt x="3582322" y="6096713"/>
                </a:lnTo>
                <a:lnTo>
                  <a:pt x="3586719" y="6096713"/>
                </a:lnTo>
                <a:close/>
                <a:moveTo>
                  <a:pt x="3584450" y="6089760"/>
                </a:moveTo>
                <a:lnTo>
                  <a:pt x="3584910" y="6094681"/>
                </a:lnTo>
                <a:lnTo>
                  <a:pt x="3580904" y="6094681"/>
                </a:lnTo>
                <a:lnTo>
                  <a:pt x="3580904" y="6100172"/>
                </a:lnTo>
                <a:lnTo>
                  <a:pt x="3583598" y="6102561"/>
                </a:lnTo>
                <a:cubicBezTo>
                  <a:pt x="3581035" y="6104108"/>
                  <a:pt x="3579472" y="6106900"/>
                  <a:pt x="3579485" y="6109907"/>
                </a:cubicBezTo>
                <a:lnTo>
                  <a:pt x="3579485" y="6110727"/>
                </a:lnTo>
                <a:cubicBezTo>
                  <a:pt x="3578958" y="6110626"/>
                  <a:pt x="3578417" y="6110626"/>
                  <a:pt x="3577890" y="6110727"/>
                </a:cubicBezTo>
                <a:cubicBezTo>
                  <a:pt x="3577299" y="6111070"/>
                  <a:pt x="3576818" y="6111577"/>
                  <a:pt x="3576507" y="6112189"/>
                </a:cubicBezTo>
                <a:cubicBezTo>
                  <a:pt x="3576033" y="6111886"/>
                  <a:pt x="3575455" y="6111796"/>
                  <a:pt x="3574911" y="6111939"/>
                </a:cubicBezTo>
                <a:cubicBezTo>
                  <a:pt x="3574261" y="6112023"/>
                  <a:pt x="3573685" y="6112405"/>
                  <a:pt x="3573351" y="6112973"/>
                </a:cubicBezTo>
                <a:cubicBezTo>
                  <a:pt x="3572292" y="6112798"/>
                  <a:pt x="3571206" y="6112896"/>
                  <a:pt x="3570195" y="6113258"/>
                </a:cubicBezTo>
                <a:cubicBezTo>
                  <a:pt x="3569259" y="6113616"/>
                  <a:pt x="3568412" y="6114177"/>
                  <a:pt x="3567714" y="6114898"/>
                </a:cubicBezTo>
                <a:cubicBezTo>
                  <a:pt x="3566446" y="6114130"/>
                  <a:pt x="3564919" y="6113924"/>
                  <a:pt x="3563494" y="6114328"/>
                </a:cubicBezTo>
                <a:cubicBezTo>
                  <a:pt x="3562123" y="6114990"/>
                  <a:pt x="3561012" y="6116095"/>
                  <a:pt x="3560338" y="6117466"/>
                </a:cubicBezTo>
                <a:cubicBezTo>
                  <a:pt x="3558799" y="6116354"/>
                  <a:pt x="3556834" y="6116024"/>
                  <a:pt x="3555019" y="6116574"/>
                </a:cubicBezTo>
                <a:cubicBezTo>
                  <a:pt x="3553458" y="6117381"/>
                  <a:pt x="3552493" y="6119016"/>
                  <a:pt x="3552538" y="6120782"/>
                </a:cubicBezTo>
                <a:cubicBezTo>
                  <a:pt x="3550878" y="6119814"/>
                  <a:pt x="3548853" y="6119721"/>
                  <a:pt x="3547113" y="6120532"/>
                </a:cubicBezTo>
                <a:cubicBezTo>
                  <a:pt x="3545138" y="6121671"/>
                  <a:pt x="3544045" y="6123898"/>
                  <a:pt x="3544347" y="6126166"/>
                </a:cubicBezTo>
                <a:cubicBezTo>
                  <a:pt x="3542770" y="6125335"/>
                  <a:pt x="3540888" y="6125335"/>
                  <a:pt x="3539312" y="6126166"/>
                </a:cubicBezTo>
                <a:cubicBezTo>
                  <a:pt x="3536156" y="6127771"/>
                  <a:pt x="3536617" y="6132263"/>
                  <a:pt x="3536617" y="6132263"/>
                </a:cubicBezTo>
                <a:cubicBezTo>
                  <a:pt x="3534976" y="6131388"/>
                  <a:pt x="3533010" y="6131388"/>
                  <a:pt x="3531369" y="6132263"/>
                </a:cubicBezTo>
                <a:cubicBezTo>
                  <a:pt x="3529603" y="6133514"/>
                  <a:pt x="3528444" y="6135457"/>
                  <a:pt x="3528178" y="6137612"/>
                </a:cubicBezTo>
                <a:cubicBezTo>
                  <a:pt x="3527333" y="6136963"/>
                  <a:pt x="3526328" y="6136556"/>
                  <a:pt x="3525271" y="6136435"/>
                </a:cubicBezTo>
                <a:cubicBezTo>
                  <a:pt x="3523257" y="6136175"/>
                  <a:pt x="3521210" y="6136420"/>
                  <a:pt x="3519314" y="6137148"/>
                </a:cubicBezTo>
                <a:cubicBezTo>
                  <a:pt x="3517683" y="6137612"/>
                  <a:pt x="3517328" y="6137969"/>
                  <a:pt x="3518250" y="6138896"/>
                </a:cubicBezTo>
                <a:cubicBezTo>
                  <a:pt x="3520528" y="6141194"/>
                  <a:pt x="3522463" y="6143813"/>
                  <a:pt x="3523994" y="6146669"/>
                </a:cubicBezTo>
                <a:lnTo>
                  <a:pt x="3523746" y="6146811"/>
                </a:lnTo>
                <a:cubicBezTo>
                  <a:pt x="3526760" y="6152160"/>
                  <a:pt x="3526866" y="6158471"/>
                  <a:pt x="3529455" y="6161502"/>
                </a:cubicBezTo>
                <a:cubicBezTo>
                  <a:pt x="3530534" y="6162779"/>
                  <a:pt x="3531529" y="6164125"/>
                  <a:pt x="3532433" y="6165531"/>
                </a:cubicBezTo>
                <a:cubicBezTo>
                  <a:pt x="3530589" y="6166423"/>
                  <a:pt x="3529774" y="6169347"/>
                  <a:pt x="3529774" y="6172663"/>
                </a:cubicBezTo>
                <a:cubicBezTo>
                  <a:pt x="3529774" y="6176621"/>
                  <a:pt x="3531050" y="6179794"/>
                  <a:pt x="3533320" y="6179794"/>
                </a:cubicBezTo>
                <a:lnTo>
                  <a:pt x="3642281" y="6179794"/>
                </a:lnTo>
                <a:cubicBezTo>
                  <a:pt x="3644727" y="6179794"/>
                  <a:pt x="3646039" y="6176478"/>
                  <a:pt x="3646039" y="6172663"/>
                </a:cubicBezTo>
                <a:cubicBezTo>
                  <a:pt x="3646039" y="6169097"/>
                  <a:pt x="3645224" y="6166387"/>
                  <a:pt x="3643345" y="6165531"/>
                </a:cubicBezTo>
                <a:cubicBezTo>
                  <a:pt x="3644231" y="6164112"/>
                  <a:pt x="3645227" y="6162765"/>
                  <a:pt x="3646323" y="6161502"/>
                </a:cubicBezTo>
                <a:cubicBezTo>
                  <a:pt x="3648876" y="6158471"/>
                  <a:pt x="3648770" y="6151982"/>
                  <a:pt x="3652032" y="6146811"/>
                </a:cubicBezTo>
                <a:cubicBezTo>
                  <a:pt x="3653591" y="6143973"/>
                  <a:pt x="3655523" y="6141358"/>
                  <a:pt x="3657776" y="6139038"/>
                </a:cubicBezTo>
                <a:cubicBezTo>
                  <a:pt x="3658733" y="6138111"/>
                  <a:pt x="3658343" y="6137754"/>
                  <a:pt x="3656712" y="6137291"/>
                </a:cubicBezTo>
                <a:cubicBezTo>
                  <a:pt x="3654803" y="6136563"/>
                  <a:pt x="3652745" y="6136317"/>
                  <a:pt x="3650720" y="6136578"/>
                </a:cubicBezTo>
                <a:cubicBezTo>
                  <a:pt x="3649677" y="6136715"/>
                  <a:pt x="3648688" y="6137120"/>
                  <a:pt x="3647848" y="6137754"/>
                </a:cubicBezTo>
                <a:cubicBezTo>
                  <a:pt x="3647609" y="6135665"/>
                  <a:pt x="3646434" y="6133800"/>
                  <a:pt x="3644656" y="6132691"/>
                </a:cubicBezTo>
                <a:cubicBezTo>
                  <a:pt x="3642986" y="6132006"/>
                  <a:pt x="3641129" y="6131931"/>
                  <a:pt x="3639409" y="6132477"/>
                </a:cubicBezTo>
                <a:cubicBezTo>
                  <a:pt x="3639409" y="6132477"/>
                  <a:pt x="3639409" y="6127842"/>
                  <a:pt x="3636714" y="6126380"/>
                </a:cubicBezTo>
                <a:cubicBezTo>
                  <a:pt x="3635137" y="6125550"/>
                  <a:pt x="3633255" y="6125550"/>
                  <a:pt x="3631679" y="6126380"/>
                </a:cubicBezTo>
                <a:cubicBezTo>
                  <a:pt x="3631622" y="6124129"/>
                  <a:pt x="3630452" y="6122055"/>
                  <a:pt x="3628559" y="6120853"/>
                </a:cubicBezTo>
                <a:cubicBezTo>
                  <a:pt x="3626973" y="6120057"/>
                  <a:pt x="3625109" y="6120057"/>
                  <a:pt x="3623524" y="6120853"/>
                </a:cubicBezTo>
                <a:cubicBezTo>
                  <a:pt x="3623524" y="6120853"/>
                  <a:pt x="3622850" y="6117466"/>
                  <a:pt x="3620510" y="6116717"/>
                </a:cubicBezTo>
                <a:cubicBezTo>
                  <a:pt x="3618867" y="6116161"/>
                  <a:pt x="3617057" y="6116469"/>
                  <a:pt x="3615687" y="6117537"/>
                </a:cubicBezTo>
                <a:cubicBezTo>
                  <a:pt x="3615007" y="6116159"/>
                  <a:pt x="3613882" y="6115053"/>
                  <a:pt x="3612496" y="6114399"/>
                </a:cubicBezTo>
                <a:cubicBezTo>
                  <a:pt x="3611083" y="6114005"/>
                  <a:pt x="3609570" y="6114211"/>
                  <a:pt x="3608313" y="6114970"/>
                </a:cubicBezTo>
                <a:cubicBezTo>
                  <a:pt x="3607622" y="6114237"/>
                  <a:pt x="3606773" y="6113676"/>
                  <a:pt x="3605830" y="6113329"/>
                </a:cubicBezTo>
                <a:cubicBezTo>
                  <a:pt x="3604832" y="6112968"/>
                  <a:pt x="3603757" y="6112869"/>
                  <a:pt x="3602710" y="6113044"/>
                </a:cubicBezTo>
                <a:cubicBezTo>
                  <a:pt x="3602388" y="6112446"/>
                  <a:pt x="3601815" y="6112027"/>
                  <a:pt x="3601150" y="6111903"/>
                </a:cubicBezTo>
                <a:cubicBezTo>
                  <a:pt x="3600594" y="6111848"/>
                  <a:pt x="3600035" y="6111973"/>
                  <a:pt x="3599554" y="6112260"/>
                </a:cubicBezTo>
                <a:cubicBezTo>
                  <a:pt x="3599373" y="6111626"/>
                  <a:pt x="3598953" y="6111089"/>
                  <a:pt x="3598384" y="6110762"/>
                </a:cubicBezTo>
                <a:cubicBezTo>
                  <a:pt x="3597624" y="6110512"/>
                  <a:pt x="3596804" y="6110512"/>
                  <a:pt x="3596044" y="6110762"/>
                </a:cubicBezTo>
                <a:cubicBezTo>
                  <a:pt x="3596060" y="6110453"/>
                  <a:pt x="3596060" y="6110144"/>
                  <a:pt x="3596044" y="6109835"/>
                </a:cubicBezTo>
                <a:cubicBezTo>
                  <a:pt x="3596017" y="6106950"/>
                  <a:pt x="3594552" y="6104272"/>
                  <a:pt x="3592144" y="6102704"/>
                </a:cubicBezTo>
                <a:lnTo>
                  <a:pt x="3595229" y="6100172"/>
                </a:lnTo>
                <a:lnTo>
                  <a:pt x="3595229" y="6094681"/>
                </a:lnTo>
                <a:lnTo>
                  <a:pt x="3590903" y="6094681"/>
                </a:lnTo>
                <a:lnTo>
                  <a:pt x="3591364" y="6089760"/>
                </a:lnTo>
                <a:close/>
                <a:moveTo>
                  <a:pt x="4924746" y="6085589"/>
                </a:moveTo>
                <a:cubicBezTo>
                  <a:pt x="4945666" y="6085089"/>
                  <a:pt x="4977082" y="6084554"/>
                  <a:pt x="4977082" y="6118963"/>
                </a:cubicBezTo>
                <a:cubicBezTo>
                  <a:pt x="4977082" y="6153372"/>
                  <a:pt x="4948396" y="6153872"/>
                  <a:pt x="4932547" y="6153872"/>
                </a:cubicBezTo>
                <a:lnTo>
                  <a:pt x="4924746" y="6153872"/>
                </a:lnTo>
                <a:close/>
                <a:moveTo>
                  <a:pt x="5133627" y="6085588"/>
                </a:moveTo>
                <a:cubicBezTo>
                  <a:pt x="5177310" y="6085588"/>
                  <a:pt x="5187486" y="6123598"/>
                  <a:pt x="5187486" y="6158257"/>
                </a:cubicBezTo>
                <a:cubicBezTo>
                  <a:pt x="5187486" y="6175872"/>
                  <a:pt x="5185714" y="6231960"/>
                  <a:pt x="5133946" y="6231960"/>
                </a:cubicBezTo>
                <a:lnTo>
                  <a:pt x="5133874" y="6231960"/>
                </a:lnTo>
                <a:cubicBezTo>
                  <a:pt x="5081008" y="6231960"/>
                  <a:pt x="5079483" y="6177013"/>
                  <a:pt x="5079483" y="6158257"/>
                </a:cubicBezTo>
                <a:cubicBezTo>
                  <a:pt x="5079483" y="6125916"/>
                  <a:pt x="5087390" y="6085588"/>
                  <a:pt x="5133627" y="6085588"/>
                </a:cubicBezTo>
                <a:close/>
                <a:moveTo>
                  <a:pt x="4244421" y="6085588"/>
                </a:moveTo>
                <a:cubicBezTo>
                  <a:pt x="4265377" y="6085089"/>
                  <a:pt x="4296792" y="6084554"/>
                  <a:pt x="4296792" y="6118963"/>
                </a:cubicBezTo>
                <a:cubicBezTo>
                  <a:pt x="4296792" y="6153372"/>
                  <a:pt x="4268178" y="6153872"/>
                  <a:pt x="4252364" y="6153872"/>
                </a:cubicBezTo>
                <a:lnTo>
                  <a:pt x="4244421" y="6153872"/>
                </a:lnTo>
                <a:close/>
                <a:moveTo>
                  <a:pt x="3440421" y="6082201"/>
                </a:moveTo>
                <a:lnTo>
                  <a:pt x="3736917" y="6082201"/>
                </a:lnTo>
                <a:lnTo>
                  <a:pt x="3736917" y="6326772"/>
                </a:lnTo>
                <a:cubicBezTo>
                  <a:pt x="3736917" y="6367457"/>
                  <a:pt x="3743477" y="6420622"/>
                  <a:pt x="3694368" y="6434849"/>
                </a:cubicBezTo>
                <a:cubicBezTo>
                  <a:pt x="3649266" y="6447864"/>
                  <a:pt x="3648273" y="6443763"/>
                  <a:pt x="3623453" y="6452677"/>
                </a:cubicBezTo>
                <a:cubicBezTo>
                  <a:pt x="3611209" y="6456792"/>
                  <a:pt x="3599543" y="6462472"/>
                  <a:pt x="3588740" y="6469579"/>
                </a:cubicBezTo>
                <a:cubicBezTo>
                  <a:pt x="3577958" y="6462480"/>
                  <a:pt x="3566315" y="6456801"/>
                  <a:pt x="3554098" y="6452677"/>
                </a:cubicBezTo>
                <a:cubicBezTo>
                  <a:pt x="3529100" y="6443799"/>
                  <a:pt x="3528143" y="6447900"/>
                  <a:pt x="3483005" y="6434849"/>
                </a:cubicBezTo>
                <a:cubicBezTo>
                  <a:pt x="3433826" y="6420586"/>
                  <a:pt x="3440456" y="6367457"/>
                  <a:pt x="3440456" y="6326772"/>
                </a:cubicBezTo>
                <a:lnTo>
                  <a:pt x="3440421" y="6327058"/>
                </a:lnTo>
                <a:close/>
                <a:moveTo>
                  <a:pt x="5350415" y="6073786"/>
                </a:moveTo>
                <a:lnTo>
                  <a:pt x="5350415" y="6085303"/>
                </a:lnTo>
                <a:cubicBezTo>
                  <a:pt x="5373887" y="6085303"/>
                  <a:pt x="5374668" y="6094075"/>
                  <a:pt x="5374668" y="6110477"/>
                </a:cubicBezTo>
                <a:lnTo>
                  <a:pt x="5374668" y="6188031"/>
                </a:lnTo>
                <a:lnTo>
                  <a:pt x="5278400" y="6073929"/>
                </a:lnTo>
                <a:lnTo>
                  <a:pt x="5229114" y="6073929"/>
                </a:lnTo>
                <a:lnTo>
                  <a:pt x="5229114" y="6085446"/>
                </a:lnTo>
                <a:cubicBezTo>
                  <a:pt x="5252090" y="6088049"/>
                  <a:pt x="5252622" y="6097533"/>
                  <a:pt x="5252622" y="6120140"/>
                </a:cubicBezTo>
                <a:lnTo>
                  <a:pt x="5252622" y="6206929"/>
                </a:lnTo>
                <a:cubicBezTo>
                  <a:pt x="5252622" y="6224116"/>
                  <a:pt x="5252870" y="6232352"/>
                  <a:pt x="5228866" y="6232352"/>
                </a:cubicBezTo>
                <a:lnTo>
                  <a:pt x="5228866" y="6243620"/>
                </a:lnTo>
                <a:lnTo>
                  <a:pt x="5291661" y="6243620"/>
                </a:lnTo>
                <a:lnTo>
                  <a:pt x="5291661" y="6232210"/>
                </a:lnTo>
                <a:cubicBezTo>
                  <a:pt x="5266841" y="6232210"/>
                  <a:pt x="5266415" y="6224508"/>
                  <a:pt x="5266415" y="6206787"/>
                </a:cubicBezTo>
                <a:lnTo>
                  <a:pt x="5266415" y="6113080"/>
                </a:lnTo>
                <a:lnTo>
                  <a:pt x="5376972" y="6245296"/>
                </a:lnTo>
                <a:lnTo>
                  <a:pt x="5388425" y="6245296"/>
                </a:lnTo>
                <a:lnTo>
                  <a:pt x="5388425" y="6110477"/>
                </a:lnTo>
                <a:cubicBezTo>
                  <a:pt x="5388425" y="6092256"/>
                  <a:pt x="5388708" y="6085303"/>
                  <a:pt x="5413494" y="6085303"/>
                </a:cubicBezTo>
                <a:lnTo>
                  <a:pt x="5413494" y="6073786"/>
                </a:lnTo>
                <a:close/>
                <a:moveTo>
                  <a:pt x="3430989" y="6073536"/>
                </a:moveTo>
                <a:lnTo>
                  <a:pt x="3431131" y="6348630"/>
                </a:lnTo>
                <a:cubicBezTo>
                  <a:pt x="3431131" y="6388816"/>
                  <a:pt x="3432691" y="6430035"/>
                  <a:pt x="3480275" y="6443763"/>
                </a:cubicBezTo>
                <a:cubicBezTo>
                  <a:pt x="3527859" y="6457491"/>
                  <a:pt x="3530377" y="6453462"/>
                  <a:pt x="3555162" y="6463624"/>
                </a:cubicBezTo>
                <a:cubicBezTo>
                  <a:pt x="3578244" y="6473073"/>
                  <a:pt x="3588456" y="6482522"/>
                  <a:pt x="3588456" y="6482522"/>
                </a:cubicBezTo>
                <a:lnTo>
                  <a:pt x="3588846" y="6482522"/>
                </a:lnTo>
                <a:cubicBezTo>
                  <a:pt x="3599172" y="6474580"/>
                  <a:pt x="3610606" y="6468212"/>
                  <a:pt x="3622779" y="6463624"/>
                </a:cubicBezTo>
                <a:cubicBezTo>
                  <a:pt x="3647599" y="6453462"/>
                  <a:pt x="3649585" y="6457491"/>
                  <a:pt x="3697240" y="6443763"/>
                </a:cubicBezTo>
                <a:cubicBezTo>
                  <a:pt x="3744895" y="6430035"/>
                  <a:pt x="3746384" y="6388816"/>
                  <a:pt x="3746384" y="6348630"/>
                </a:cubicBezTo>
                <a:lnTo>
                  <a:pt x="3746384" y="6073536"/>
                </a:lnTo>
                <a:close/>
                <a:moveTo>
                  <a:pt x="4917744" y="6071263"/>
                </a:moveTo>
                <a:cubicBezTo>
                  <a:pt x="4911822" y="6071388"/>
                  <a:pt x="4906876" y="6071575"/>
                  <a:pt x="4903684" y="6071575"/>
                </a:cubicBezTo>
                <a:lnTo>
                  <a:pt x="4864681" y="6072859"/>
                </a:lnTo>
                <a:lnTo>
                  <a:pt x="4864681" y="6084661"/>
                </a:lnTo>
                <a:cubicBezTo>
                  <a:pt x="4887161" y="6084661"/>
                  <a:pt x="4888934" y="6091793"/>
                  <a:pt x="4888934" y="6104700"/>
                </a:cubicBezTo>
                <a:lnTo>
                  <a:pt x="4888934" y="6212028"/>
                </a:lnTo>
                <a:cubicBezTo>
                  <a:pt x="4888934" y="6225399"/>
                  <a:pt x="4886665" y="6232067"/>
                  <a:pt x="4864681" y="6232067"/>
                </a:cubicBezTo>
                <a:lnTo>
                  <a:pt x="4864185" y="6232852"/>
                </a:lnTo>
                <a:lnTo>
                  <a:pt x="4864185" y="6232067"/>
                </a:lnTo>
                <a:cubicBezTo>
                  <a:pt x="4845569" y="6231283"/>
                  <a:pt x="4839683" y="6225649"/>
                  <a:pt x="4824614" y="6204076"/>
                </a:cubicBezTo>
                <a:lnTo>
                  <a:pt x="4774974" y="6132763"/>
                </a:lnTo>
                <a:lnTo>
                  <a:pt x="4792702" y="6117359"/>
                </a:lnTo>
                <a:cubicBezTo>
                  <a:pt x="4823373" y="6090652"/>
                  <a:pt x="4826671" y="6087300"/>
                  <a:pt x="4850179" y="6085268"/>
                </a:cubicBezTo>
                <a:lnTo>
                  <a:pt x="4850179" y="6073750"/>
                </a:lnTo>
                <a:lnTo>
                  <a:pt x="4772704" y="6073750"/>
                </a:lnTo>
                <a:lnTo>
                  <a:pt x="4772704" y="6085268"/>
                </a:lnTo>
                <a:cubicBezTo>
                  <a:pt x="4781391" y="6085268"/>
                  <a:pt x="4789830" y="6087336"/>
                  <a:pt x="4789830" y="6094289"/>
                </a:cubicBezTo>
                <a:cubicBezTo>
                  <a:pt x="4789830" y="6100457"/>
                  <a:pt x="4785220" y="6104986"/>
                  <a:pt x="4779370" y="6110192"/>
                </a:cubicBezTo>
                <a:lnTo>
                  <a:pt x="4726751" y="6156546"/>
                </a:lnTo>
                <a:lnTo>
                  <a:pt x="4726751" y="6105378"/>
                </a:lnTo>
                <a:cubicBezTo>
                  <a:pt x="4726751" y="6092006"/>
                  <a:pt x="4729056" y="6085303"/>
                  <a:pt x="4751252" y="6085303"/>
                </a:cubicBezTo>
                <a:lnTo>
                  <a:pt x="4751252" y="6073786"/>
                </a:lnTo>
                <a:lnTo>
                  <a:pt x="4666757" y="6073786"/>
                </a:lnTo>
                <a:lnTo>
                  <a:pt x="4666757" y="6085303"/>
                </a:lnTo>
                <a:cubicBezTo>
                  <a:pt x="4689734" y="6085303"/>
                  <a:pt x="4691010" y="6093041"/>
                  <a:pt x="4691010" y="6105378"/>
                </a:cubicBezTo>
                <a:lnTo>
                  <a:pt x="4691010" y="6212349"/>
                </a:lnTo>
                <a:cubicBezTo>
                  <a:pt x="4691010" y="6225185"/>
                  <a:pt x="4688953" y="6232388"/>
                  <a:pt x="4666757" y="6232388"/>
                </a:cubicBezTo>
                <a:lnTo>
                  <a:pt x="4666757" y="6243620"/>
                </a:lnTo>
                <a:lnTo>
                  <a:pt x="4751252" y="6243620"/>
                </a:lnTo>
                <a:lnTo>
                  <a:pt x="4751252" y="6232210"/>
                </a:lnTo>
                <a:cubicBezTo>
                  <a:pt x="4731609" y="6232210"/>
                  <a:pt x="4726751" y="6226826"/>
                  <a:pt x="4726751" y="6212171"/>
                </a:cubicBezTo>
                <a:lnTo>
                  <a:pt x="4726751" y="6175444"/>
                </a:lnTo>
                <a:lnTo>
                  <a:pt x="4748026" y="6156475"/>
                </a:lnTo>
                <a:lnTo>
                  <a:pt x="4784440" y="6207963"/>
                </a:lnTo>
                <a:cubicBezTo>
                  <a:pt x="4790326" y="6216164"/>
                  <a:pt x="4794652" y="6222868"/>
                  <a:pt x="4794652" y="6226719"/>
                </a:cubicBezTo>
                <a:cubicBezTo>
                  <a:pt x="4794652" y="6230570"/>
                  <a:pt x="4791107" y="6232103"/>
                  <a:pt x="4777810" y="6232103"/>
                </a:cubicBezTo>
                <a:lnTo>
                  <a:pt x="4770151" y="6232103"/>
                </a:lnTo>
                <a:lnTo>
                  <a:pt x="4770151" y="6243620"/>
                </a:lnTo>
                <a:lnTo>
                  <a:pt x="4949566" y="6243620"/>
                </a:lnTo>
                <a:lnTo>
                  <a:pt x="4949566" y="6232210"/>
                </a:lnTo>
                <a:cubicBezTo>
                  <a:pt x="4926590" y="6232210"/>
                  <a:pt x="4924746" y="6224758"/>
                  <a:pt x="4924746" y="6212171"/>
                </a:cubicBezTo>
                <a:lnTo>
                  <a:pt x="4924746" y="6167742"/>
                </a:lnTo>
                <a:lnTo>
                  <a:pt x="4931093" y="6167742"/>
                </a:lnTo>
                <a:cubicBezTo>
                  <a:pt x="4953573" y="6167742"/>
                  <a:pt x="4954602" y="6169026"/>
                  <a:pt x="4968891" y="6192702"/>
                </a:cubicBezTo>
                <a:lnTo>
                  <a:pt x="4980379" y="6211672"/>
                </a:lnTo>
                <a:cubicBezTo>
                  <a:pt x="4986778" y="6222858"/>
                  <a:pt x="4993946" y="6233582"/>
                  <a:pt x="5001831" y="6243763"/>
                </a:cubicBezTo>
                <a:lnTo>
                  <a:pt x="5047039" y="6243763"/>
                </a:lnTo>
                <a:lnTo>
                  <a:pt x="5047039" y="6232210"/>
                </a:lnTo>
                <a:cubicBezTo>
                  <a:pt x="5034416" y="6231176"/>
                  <a:pt x="5029559" y="6227075"/>
                  <a:pt x="5013709" y="6202686"/>
                </a:cubicBezTo>
                <a:cubicBezTo>
                  <a:pt x="4996867" y="6176728"/>
                  <a:pt x="4991265" y="6167742"/>
                  <a:pt x="4978252" y="6159897"/>
                </a:cubicBezTo>
                <a:cubicBezTo>
                  <a:pt x="5005554" y="6152481"/>
                  <a:pt x="5015270" y="6135758"/>
                  <a:pt x="5015270" y="6119106"/>
                </a:cubicBezTo>
                <a:cubicBezTo>
                  <a:pt x="5015270" y="6093682"/>
                  <a:pt x="4996122" y="6080311"/>
                  <a:pt x="4978500" y="6075676"/>
                </a:cubicBezTo>
                <a:cubicBezTo>
                  <a:pt x="4965060" y="6072876"/>
                  <a:pt x="4951378" y="6071419"/>
                  <a:pt x="4937653" y="6071326"/>
                </a:cubicBezTo>
                <a:cubicBezTo>
                  <a:pt x="4930562" y="6071076"/>
                  <a:pt x="4923665" y="6071138"/>
                  <a:pt x="4917744" y="6071263"/>
                </a:cubicBezTo>
                <a:close/>
                <a:moveTo>
                  <a:pt x="5132598" y="6070683"/>
                </a:moveTo>
                <a:cubicBezTo>
                  <a:pt x="5069803" y="6070683"/>
                  <a:pt x="5039168" y="6114613"/>
                  <a:pt x="5039168" y="6158506"/>
                </a:cubicBezTo>
                <a:cubicBezTo>
                  <a:pt x="5039168" y="6198550"/>
                  <a:pt x="5066470" y="6246865"/>
                  <a:pt x="5133627" y="6246865"/>
                </a:cubicBezTo>
                <a:cubicBezTo>
                  <a:pt x="5195430" y="6246865"/>
                  <a:pt x="5227837" y="6204076"/>
                  <a:pt x="5227837" y="6158756"/>
                </a:cubicBezTo>
                <a:cubicBezTo>
                  <a:pt x="5227837" y="6127948"/>
                  <a:pt x="5208938" y="6070683"/>
                  <a:pt x="5132598" y="6070683"/>
                </a:cubicBezTo>
                <a:close/>
                <a:moveTo>
                  <a:pt x="4088443" y="6070470"/>
                </a:moveTo>
                <a:lnTo>
                  <a:pt x="4039654" y="6198835"/>
                </a:lnTo>
                <a:cubicBezTo>
                  <a:pt x="4029016" y="6226576"/>
                  <a:pt x="4022315" y="6232210"/>
                  <a:pt x="4009018" y="6232210"/>
                </a:cubicBezTo>
                <a:lnTo>
                  <a:pt x="4008699" y="6232852"/>
                </a:lnTo>
                <a:lnTo>
                  <a:pt x="4008699" y="6232210"/>
                </a:lnTo>
                <a:cubicBezTo>
                  <a:pt x="3990084" y="6231426"/>
                  <a:pt x="3984198" y="6225792"/>
                  <a:pt x="3969128" y="6204219"/>
                </a:cubicBezTo>
                <a:lnTo>
                  <a:pt x="3919488" y="6132905"/>
                </a:lnTo>
                <a:lnTo>
                  <a:pt x="3937217" y="6117501"/>
                </a:lnTo>
                <a:cubicBezTo>
                  <a:pt x="3967852" y="6090794"/>
                  <a:pt x="3971185" y="6087442"/>
                  <a:pt x="3994658" y="6085410"/>
                </a:cubicBezTo>
                <a:lnTo>
                  <a:pt x="3994658" y="6073893"/>
                </a:lnTo>
                <a:lnTo>
                  <a:pt x="3917183" y="6073893"/>
                </a:lnTo>
                <a:lnTo>
                  <a:pt x="3917183" y="6085410"/>
                </a:lnTo>
                <a:cubicBezTo>
                  <a:pt x="3925870" y="6085410"/>
                  <a:pt x="3934309" y="6087478"/>
                  <a:pt x="3934309" y="6094431"/>
                </a:cubicBezTo>
                <a:cubicBezTo>
                  <a:pt x="3934309" y="6100600"/>
                  <a:pt x="3929700" y="6105128"/>
                  <a:pt x="3923849" y="6110334"/>
                </a:cubicBezTo>
                <a:lnTo>
                  <a:pt x="3871230" y="6156688"/>
                </a:lnTo>
                <a:lnTo>
                  <a:pt x="3871230" y="6105378"/>
                </a:lnTo>
                <a:cubicBezTo>
                  <a:pt x="3871230" y="6092006"/>
                  <a:pt x="3873535" y="6085303"/>
                  <a:pt x="3895731" y="6085303"/>
                </a:cubicBezTo>
                <a:lnTo>
                  <a:pt x="3895731" y="6073786"/>
                </a:lnTo>
                <a:lnTo>
                  <a:pt x="3811377" y="6073786"/>
                </a:lnTo>
                <a:lnTo>
                  <a:pt x="3811377" y="6085303"/>
                </a:lnTo>
                <a:cubicBezTo>
                  <a:pt x="3834354" y="6085303"/>
                  <a:pt x="3835631" y="6093041"/>
                  <a:pt x="3835631" y="6105378"/>
                </a:cubicBezTo>
                <a:lnTo>
                  <a:pt x="3835631" y="6212349"/>
                </a:lnTo>
                <a:cubicBezTo>
                  <a:pt x="3835631" y="6225185"/>
                  <a:pt x="3833574" y="6232388"/>
                  <a:pt x="3811377" y="6232388"/>
                </a:cubicBezTo>
                <a:lnTo>
                  <a:pt x="3811377" y="6243620"/>
                </a:lnTo>
                <a:lnTo>
                  <a:pt x="3895873" y="6243620"/>
                </a:lnTo>
                <a:lnTo>
                  <a:pt x="3895731" y="6232210"/>
                </a:lnTo>
                <a:cubicBezTo>
                  <a:pt x="3876088" y="6232210"/>
                  <a:pt x="3871230" y="6226826"/>
                  <a:pt x="3871230" y="6212171"/>
                </a:cubicBezTo>
                <a:lnTo>
                  <a:pt x="3871230" y="6175444"/>
                </a:lnTo>
                <a:lnTo>
                  <a:pt x="3892682" y="6156475"/>
                </a:lnTo>
                <a:lnTo>
                  <a:pt x="3928955" y="6207963"/>
                </a:lnTo>
                <a:cubicBezTo>
                  <a:pt x="3934806" y="6216164"/>
                  <a:pt x="3939131" y="6222868"/>
                  <a:pt x="3939131" y="6226719"/>
                </a:cubicBezTo>
                <a:cubicBezTo>
                  <a:pt x="3939131" y="6230570"/>
                  <a:pt x="3935586" y="6232103"/>
                  <a:pt x="3922324" y="6232103"/>
                </a:cubicBezTo>
                <a:lnTo>
                  <a:pt x="3914630" y="6232103"/>
                </a:lnTo>
                <a:lnTo>
                  <a:pt x="3914630" y="6243620"/>
                </a:lnTo>
                <a:lnTo>
                  <a:pt x="4067098" y="6243620"/>
                </a:lnTo>
                <a:lnTo>
                  <a:pt x="4067098" y="6232210"/>
                </a:lnTo>
                <a:cubicBezTo>
                  <a:pt x="4061247" y="6232210"/>
                  <a:pt x="4047702" y="6232210"/>
                  <a:pt x="4047702" y="6220657"/>
                </a:cubicBezTo>
                <a:cubicBezTo>
                  <a:pt x="4048142" y="6216034"/>
                  <a:pt x="4049340" y="6211515"/>
                  <a:pt x="4051248" y="6207286"/>
                </a:cubicBezTo>
                <a:lnTo>
                  <a:pt x="4055361" y="6196268"/>
                </a:lnTo>
                <a:lnTo>
                  <a:pt x="4110285" y="6196268"/>
                </a:lnTo>
                <a:lnTo>
                  <a:pt x="4118192" y="6216271"/>
                </a:lnTo>
                <a:cubicBezTo>
                  <a:pt x="4119161" y="6218726"/>
                  <a:pt x="4119689" y="6221333"/>
                  <a:pt x="4119752" y="6223973"/>
                </a:cubicBezTo>
                <a:cubicBezTo>
                  <a:pt x="4119752" y="6232210"/>
                  <a:pt x="4110782" y="6232210"/>
                  <a:pt x="4100357" y="6232210"/>
                </a:cubicBezTo>
                <a:lnTo>
                  <a:pt x="4100357" y="6243620"/>
                </a:lnTo>
                <a:lnTo>
                  <a:pt x="4269206" y="6243620"/>
                </a:lnTo>
                <a:lnTo>
                  <a:pt x="4269206" y="6232210"/>
                </a:lnTo>
                <a:cubicBezTo>
                  <a:pt x="4246194" y="6232210"/>
                  <a:pt x="4244386" y="6224758"/>
                  <a:pt x="4244386" y="6212171"/>
                </a:cubicBezTo>
                <a:lnTo>
                  <a:pt x="4244386" y="6167742"/>
                </a:lnTo>
                <a:lnTo>
                  <a:pt x="4250768" y="6167742"/>
                </a:lnTo>
                <a:cubicBezTo>
                  <a:pt x="4273248" y="6167742"/>
                  <a:pt x="4274276" y="6169026"/>
                  <a:pt x="4288566" y="6192702"/>
                </a:cubicBezTo>
                <a:lnTo>
                  <a:pt x="4300054" y="6211672"/>
                </a:lnTo>
                <a:cubicBezTo>
                  <a:pt x="4306452" y="6222858"/>
                  <a:pt x="4313621" y="6233582"/>
                  <a:pt x="4321506" y="6243763"/>
                </a:cubicBezTo>
                <a:lnTo>
                  <a:pt x="4517764" y="6243763"/>
                </a:lnTo>
                <a:lnTo>
                  <a:pt x="4518792" y="6187033"/>
                </a:lnTo>
                <a:lnTo>
                  <a:pt x="4507304" y="6187033"/>
                </a:lnTo>
                <a:cubicBezTo>
                  <a:pt x="4502446" y="6229821"/>
                  <a:pt x="4470286" y="6229821"/>
                  <a:pt x="4450855" y="6229821"/>
                </a:cubicBezTo>
                <a:cubicBezTo>
                  <a:pt x="4427382" y="6229821"/>
                  <a:pt x="4427382" y="6222369"/>
                  <a:pt x="4427382" y="6203114"/>
                </a:cubicBezTo>
                <a:lnTo>
                  <a:pt x="4427382" y="6105378"/>
                </a:lnTo>
                <a:cubicBezTo>
                  <a:pt x="4427382" y="6091757"/>
                  <a:pt x="4429935" y="6085303"/>
                  <a:pt x="4452202" y="6085303"/>
                </a:cubicBezTo>
                <a:lnTo>
                  <a:pt x="4452202" y="6073786"/>
                </a:lnTo>
                <a:lnTo>
                  <a:pt x="4367105" y="6073786"/>
                </a:lnTo>
                <a:lnTo>
                  <a:pt x="4367105" y="6085303"/>
                </a:lnTo>
                <a:cubicBezTo>
                  <a:pt x="4390116" y="6085303"/>
                  <a:pt x="4391606" y="6092791"/>
                  <a:pt x="4391606" y="6105378"/>
                </a:cubicBezTo>
                <a:lnTo>
                  <a:pt x="4391606" y="6212349"/>
                </a:lnTo>
                <a:cubicBezTo>
                  <a:pt x="4391606" y="6225435"/>
                  <a:pt x="4389584" y="6232388"/>
                  <a:pt x="4367105" y="6232388"/>
                </a:cubicBezTo>
                <a:lnTo>
                  <a:pt x="4366714" y="6232638"/>
                </a:lnTo>
                <a:lnTo>
                  <a:pt x="4366714" y="6232388"/>
                </a:lnTo>
                <a:cubicBezTo>
                  <a:pt x="4354198" y="6231354"/>
                  <a:pt x="4349340" y="6227254"/>
                  <a:pt x="4333491" y="6202864"/>
                </a:cubicBezTo>
                <a:cubicBezTo>
                  <a:pt x="4316648" y="6176906"/>
                  <a:pt x="4311046" y="6167920"/>
                  <a:pt x="4298033" y="6160076"/>
                </a:cubicBezTo>
                <a:cubicBezTo>
                  <a:pt x="4325335" y="6152659"/>
                  <a:pt x="4335051" y="6135936"/>
                  <a:pt x="4335051" y="6119284"/>
                </a:cubicBezTo>
                <a:cubicBezTo>
                  <a:pt x="4335051" y="6093861"/>
                  <a:pt x="4315904" y="6080489"/>
                  <a:pt x="4298281" y="6075854"/>
                </a:cubicBezTo>
                <a:cubicBezTo>
                  <a:pt x="4284830" y="6073054"/>
                  <a:pt x="4271136" y="6071597"/>
                  <a:pt x="4257399" y="6071504"/>
                </a:cubicBezTo>
                <a:cubicBezTo>
                  <a:pt x="4243216" y="6071005"/>
                  <a:pt x="4229848" y="6071753"/>
                  <a:pt x="4223466" y="6071753"/>
                </a:cubicBezTo>
                <a:lnTo>
                  <a:pt x="4184462" y="6073037"/>
                </a:lnTo>
                <a:lnTo>
                  <a:pt x="4184462" y="6084839"/>
                </a:lnTo>
                <a:cubicBezTo>
                  <a:pt x="4206943" y="6084839"/>
                  <a:pt x="4208715" y="6091971"/>
                  <a:pt x="4208715" y="6104879"/>
                </a:cubicBezTo>
                <a:lnTo>
                  <a:pt x="4208715" y="6212206"/>
                </a:lnTo>
                <a:cubicBezTo>
                  <a:pt x="4208715" y="6225578"/>
                  <a:pt x="4206411" y="6232246"/>
                  <a:pt x="4184462" y="6232246"/>
                </a:cubicBezTo>
                <a:lnTo>
                  <a:pt x="4180137" y="6232246"/>
                </a:lnTo>
                <a:cubicBezTo>
                  <a:pt x="4163046" y="6232246"/>
                  <a:pt x="4160209" y="6224544"/>
                  <a:pt x="4151771" y="6202971"/>
                </a:cubicBezTo>
                <a:lnTo>
                  <a:pt x="4100180" y="6070470"/>
                </a:lnTo>
                <a:close/>
                <a:moveTo>
                  <a:pt x="5482494" y="6070434"/>
                </a:moveTo>
                <a:lnTo>
                  <a:pt x="5433740" y="6198799"/>
                </a:lnTo>
                <a:cubicBezTo>
                  <a:pt x="5423280" y="6226540"/>
                  <a:pt x="5416366" y="6232174"/>
                  <a:pt x="5403104" y="6232174"/>
                </a:cubicBezTo>
                <a:lnTo>
                  <a:pt x="5403104" y="6243620"/>
                </a:lnTo>
                <a:lnTo>
                  <a:pt x="5461326" y="6243620"/>
                </a:lnTo>
                <a:lnTo>
                  <a:pt x="5461326" y="6232210"/>
                </a:lnTo>
                <a:cubicBezTo>
                  <a:pt x="5455440" y="6232210"/>
                  <a:pt x="5441895" y="6232210"/>
                  <a:pt x="5441895" y="6220657"/>
                </a:cubicBezTo>
                <a:cubicBezTo>
                  <a:pt x="5442338" y="6216034"/>
                  <a:pt x="5443535" y="6211516"/>
                  <a:pt x="5445441" y="6207285"/>
                </a:cubicBezTo>
                <a:lnTo>
                  <a:pt x="5449518" y="6196268"/>
                </a:lnTo>
                <a:lnTo>
                  <a:pt x="5504478" y="6196268"/>
                </a:lnTo>
                <a:lnTo>
                  <a:pt x="5512385" y="6216271"/>
                </a:lnTo>
                <a:cubicBezTo>
                  <a:pt x="5513346" y="6218726"/>
                  <a:pt x="5513863" y="6221334"/>
                  <a:pt x="5513910" y="6223973"/>
                </a:cubicBezTo>
                <a:cubicBezTo>
                  <a:pt x="5513910" y="6232210"/>
                  <a:pt x="5504974" y="6232210"/>
                  <a:pt x="5494514" y="6232210"/>
                </a:cubicBezTo>
                <a:lnTo>
                  <a:pt x="5494514" y="6243620"/>
                </a:lnTo>
                <a:lnTo>
                  <a:pt x="5574187" y="6243620"/>
                </a:lnTo>
                <a:lnTo>
                  <a:pt x="5574187" y="6232210"/>
                </a:lnTo>
                <a:cubicBezTo>
                  <a:pt x="5557062" y="6232210"/>
                  <a:pt x="5554260" y="6224508"/>
                  <a:pt x="5545857" y="6202935"/>
                </a:cubicBezTo>
                <a:lnTo>
                  <a:pt x="5494266" y="6070434"/>
                </a:lnTo>
                <a:close/>
                <a:moveTo>
                  <a:pt x="4589353" y="6068901"/>
                </a:moveTo>
                <a:cubicBezTo>
                  <a:pt x="4554427" y="6068901"/>
                  <a:pt x="4530599" y="6089796"/>
                  <a:pt x="4530599" y="6117109"/>
                </a:cubicBezTo>
                <a:cubicBezTo>
                  <a:pt x="4530599" y="6133440"/>
                  <a:pt x="4538152" y="6153087"/>
                  <a:pt x="4585133" y="6172520"/>
                </a:cubicBezTo>
                <a:cubicBezTo>
                  <a:pt x="4618322" y="6186212"/>
                  <a:pt x="4629278" y="6192203"/>
                  <a:pt x="4629278" y="6207821"/>
                </a:cubicBezTo>
                <a:cubicBezTo>
                  <a:pt x="4629278" y="6222083"/>
                  <a:pt x="4616549" y="6232781"/>
                  <a:pt x="4597685" y="6232781"/>
                </a:cubicBezTo>
                <a:cubicBezTo>
                  <a:pt x="4582049" y="6232781"/>
                  <a:pt x="4554214" y="6224900"/>
                  <a:pt x="4542052" y="6178831"/>
                </a:cubicBezTo>
                <a:lnTo>
                  <a:pt x="4530599" y="6178831"/>
                </a:lnTo>
                <a:lnTo>
                  <a:pt x="4530599" y="6238700"/>
                </a:lnTo>
                <a:lnTo>
                  <a:pt x="4541237" y="6238700"/>
                </a:lnTo>
                <a:cubicBezTo>
                  <a:pt x="4542199" y="6232378"/>
                  <a:pt x="4543962" y="6226207"/>
                  <a:pt x="4546485" y="6220336"/>
                </a:cubicBezTo>
                <a:cubicBezTo>
                  <a:pt x="4564214" y="6240482"/>
                  <a:pt x="4582828" y="6246865"/>
                  <a:pt x="4603997" y="6246865"/>
                </a:cubicBezTo>
                <a:cubicBezTo>
                  <a:pt x="4645730" y="6246865"/>
                  <a:pt x="4665799" y="6219124"/>
                  <a:pt x="4665799" y="6196945"/>
                </a:cubicBezTo>
                <a:cubicBezTo>
                  <a:pt x="4665906" y="6162786"/>
                  <a:pt x="4632434" y="6149735"/>
                  <a:pt x="4605025" y="6138325"/>
                </a:cubicBezTo>
                <a:cubicBezTo>
                  <a:pt x="4569922" y="6123741"/>
                  <a:pt x="4562972" y="6118321"/>
                  <a:pt x="4562972" y="6103488"/>
                </a:cubicBezTo>
                <a:cubicBezTo>
                  <a:pt x="4562972" y="6092078"/>
                  <a:pt x="4573042" y="6083021"/>
                  <a:pt x="4589034" y="6083021"/>
                </a:cubicBezTo>
                <a:cubicBezTo>
                  <a:pt x="4613322" y="6083021"/>
                  <a:pt x="4630413" y="6100849"/>
                  <a:pt x="4639844" y="6126772"/>
                </a:cubicBezTo>
                <a:lnTo>
                  <a:pt x="4650801" y="6126772"/>
                </a:lnTo>
                <a:lnTo>
                  <a:pt x="4650623" y="6075711"/>
                </a:lnTo>
                <a:lnTo>
                  <a:pt x="4638922" y="6075711"/>
                </a:lnTo>
                <a:cubicBezTo>
                  <a:pt x="4637784" y="6081424"/>
                  <a:pt x="4636098" y="6087013"/>
                  <a:pt x="4633887" y="6092399"/>
                </a:cubicBezTo>
                <a:cubicBezTo>
                  <a:pt x="4623074" y="6078514"/>
                  <a:pt x="4606859" y="6069959"/>
                  <a:pt x="4589353" y="6068901"/>
                </a:cubicBezTo>
                <a:close/>
                <a:moveTo>
                  <a:pt x="3666002" y="6050359"/>
                </a:moveTo>
                <a:lnTo>
                  <a:pt x="3666002" y="6064836"/>
                </a:lnTo>
                <a:lnTo>
                  <a:pt x="3732591" y="6064836"/>
                </a:lnTo>
                <a:lnTo>
                  <a:pt x="3732626" y="6050359"/>
                </a:lnTo>
                <a:close/>
                <a:moveTo>
                  <a:pt x="3592144" y="6050359"/>
                </a:moveTo>
                <a:lnTo>
                  <a:pt x="3592144" y="6064836"/>
                </a:lnTo>
                <a:lnTo>
                  <a:pt x="3658910" y="6064836"/>
                </a:lnTo>
                <a:lnTo>
                  <a:pt x="3658910" y="6050359"/>
                </a:lnTo>
                <a:close/>
                <a:moveTo>
                  <a:pt x="3518286" y="6050359"/>
                </a:moveTo>
                <a:lnTo>
                  <a:pt x="3518286" y="6064836"/>
                </a:lnTo>
                <a:lnTo>
                  <a:pt x="3584875" y="6064836"/>
                </a:lnTo>
                <a:lnTo>
                  <a:pt x="3584875" y="6050359"/>
                </a:lnTo>
                <a:close/>
                <a:moveTo>
                  <a:pt x="3444392" y="6050359"/>
                </a:moveTo>
                <a:lnTo>
                  <a:pt x="3444392" y="6064836"/>
                </a:lnTo>
                <a:lnTo>
                  <a:pt x="3511017" y="6064836"/>
                </a:lnTo>
                <a:lnTo>
                  <a:pt x="3511017" y="6050359"/>
                </a:lnTo>
                <a:close/>
                <a:moveTo>
                  <a:pt x="3702984" y="6030498"/>
                </a:moveTo>
                <a:lnTo>
                  <a:pt x="3702984" y="6045011"/>
                </a:lnTo>
                <a:lnTo>
                  <a:pt x="3732591" y="6045011"/>
                </a:lnTo>
                <a:lnTo>
                  <a:pt x="3732591" y="6030498"/>
                </a:lnTo>
                <a:close/>
                <a:moveTo>
                  <a:pt x="3629091" y="6030498"/>
                </a:moveTo>
                <a:lnTo>
                  <a:pt x="3629091" y="6045011"/>
                </a:lnTo>
                <a:lnTo>
                  <a:pt x="3695680" y="6045011"/>
                </a:lnTo>
                <a:lnTo>
                  <a:pt x="3695680" y="6030498"/>
                </a:lnTo>
                <a:close/>
                <a:moveTo>
                  <a:pt x="3555197" y="6030498"/>
                </a:moveTo>
                <a:lnTo>
                  <a:pt x="3555197" y="6045011"/>
                </a:lnTo>
                <a:lnTo>
                  <a:pt x="3621822" y="6045011"/>
                </a:lnTo>
                <a:lnTo>
                  <a:pt x="3621822" y="6030498"/>
                </a:lnTo>
                <a:close/>
                <a:moveTo>
                  <a:pt x="3481303" y="6030498"/>
                </a:moveTo>
                <a:lnTo>
                  <a:pt x="3481303" y="6045011"/>
                </a:lnTo>
                <a:lnTo>
                  <a:pt x="3547928" y="6045011"/>
                </a:lnTo>
                <a:lnTo>
                  <a:pt x="3547928" y="6030498"/>
                </a:lnTo>
                <a:close/>
                <a:moveTo>
                  <a:pt x="3444427" y="6030498"/>
                </a:moveTo>
                <a:lnTo>
                  <a:pt x="3444427" y="6045011"/>
                </a:lnTo>
                <a:lnTo>
                  <a:pt x="3474035" y="6045011"/>
                </a:lnTo>
                <a:lnTo>
                  <a:pt x="3474035" y="6030498"/>
                </a:lnTo>
                <a:close/>
                <a:moveTo>
                  <a:pt x="3725571" y="5989457"/>
                </a:moveTo>
                <a:lnTo>
                  <a:pt x="3736208" y="6006323"/>
                </a:lnTo>
                <a:lnTo>
                  <a:pt x="3746845" y="5989457"/>
                </a:lnTo>
                <a:close/>
                <a:moveTo>
                  <a:pt x="3717947" y="5989457"/>
                </a:moveTo>
                <a:lnTo>
                  <a:pt x="3680646" y="5989528"/>
                </a:lnTo>
                <a:lnTo>
                  <a:pt x="3666002" y="6012919"/>
                </a:lnTo>
                <a:lnTo>
                  <a:pt x="3666002" y="6025007"/>
                </a:lnTo>
                <a:lnTo>
                  <a:pt x="3732591" y="6025007"/>
                </a:lnTo>
                <a:lnTo>
                  <a:pt x="3732591" y="6012919"/>
                </a:lnTo>
                <a:close/>
                <a:moveTo>
                  <a:pt x="3651819" y="5989457"/>
                </a:moveTo>
                <a:lnTo>
                  <a:pt x="3662456" y="6006323"/>
                </a:lnTo>
                <a:lnTo>
                  <a:pt x="3673093" y="5989457"/>
                </a:lnTo>
                <a:close/>
                <a:moveTo>
                  <a:pt x="3606823" y="5989457"/>
                </a:moveTo>
                <a:lnTo>
                  <a:pt x="3592144" y="6012919"/>
                </a:lnTo>
                <a:lnTo>
                  <a:pt x="3592144" y="6025007"/>
                </a:lnTo>
                <a:lnTo>
                  <a:pt x="3658910" y="6025007"/>
                </a:lnTo>
                <a:lnTo>
                  <a:pt x="3658910" y="6012919"/>
                </a:lnTo>
                <a:lnTo>
                  <a:pt x="3644231" y="5989457"/>
                </a:lnTo>
                <a:close/>
                <a:moveTo>
                  <a:pt x="3577783" y="5989457"/>
                </a:moveTo>
                <a:lnTo>
                  <a:pt x="3588421" y="6006323"/>
                </a:lnTo>
                <a:lnTo>
                  <a:pt x="3599058" y="5989457"/>
                </a:lnTo>
                <a:close/>
                <a:moveTo>
                  <a:pt x="3533071" y="5989457"/>
                </a:moveTo>
                <a:lnTo>
                  <a:pt x="3518427" y="6012919"/>
                </a:lnTo>
                <a:lnTo>
                  <a:pt x="3518427" y="6025007"/>
                </a:lnTo>
                <a:lnTo>
                  <a:pt x="3585017" y="6025007"/>
                </a:lnTo>
                <a:lnTo>
                  <a:pt x="3585017" y="6012919"/>
                </a:lnTo>
                <a:lnTo>
                  <a:pt x="3570267" y="5989457"/>
                </a:lnTo>
                <a:close/>
                <a:moveTo>
                  <a:pt x="3504067" y="5989457"/>
                </a:moveTo>
                <a:lnTo>
                  <a:pt x="3514705" y="6006323"/>
                </a:lnTo>
                <a:lnTo>
                  <a:pt x="3525341" y="5989457"/>
                </a:lnTo>
                <a:close/>
                <a:moveTo>
                  <a:pt x="3459071" y="5989457"/>
                </a:moveTo>
                <a:lnTo>
                  <a:pt x="3444392" y="6012919"/>
                </a:lnTo>
                <a:lnTo>
                  <a:pt x="3444392" y="6025007"/>
                </a:lnTo>
                <a:lnTo>
                  <a:pt x="3511017" y="6025007"/>
                </a:lnTo>
                <a:lnTo>
                  <a:pt x="3511017" y="6012919"/>
                </a:lnTo>
                <a:lnTo>
                  <a:pt x="3496337" y="5989457"/>
                </a:lnTo>
                <a:close/>
                <a:moveTo>
                  <a:pt x="3430067" y="5989457"/>
                </a:moveTo>
                <a:lnTo>
                  <a:pt x="3440704" y="6006323"/>
                </a:lnTo>
                <a:lnTo>
                  <a:pt x="3451342" y="5989457"/>
                </a:lnTo>
                <a:close/>
                <a:moveTo>
                  <a:pt x="3584450" y="5959077"/>
                </a:moveTo>
                <a:lnTo>
                  <a:pt x="3592534" y="5959077"/>
                </a:lnTo>
                <a:lnTo>
                  <a:pt x="3592427" y="5978083"/>
                </a:lnTo>
                <a:lnTo>
                  <a:pt x="3584450" y="5978083"/>
                </a:lnTo>
                <a:close/>
                <a:moveTo>
                  <a:pt x="3657918" y="5959006"/>
                </a:moveTo>
                <a:lnTo>
                  <a:pt x="3666002" y="5959006"/>
                </a:lnTo>
                <a:lnTo>
                  <a:pt x="3666002" y="5978011"/>
                </a:lnTo>
                <a:lnTo>
                  <a:pt x="3657918" y="5978011"/>
                </a:lnTo>
                <a:close/>
                <a:moveTo>
                  <a:pt x="3510875" y="5959006"/>
                </a:moveTo>
                <a:lnTo>
                  <a:pt x="3518959" y="5959006"/>
                </a:lnTo>
                <a:lnTo>
                  <a:pt x="3518959" y="5978011"/>
                </a:lnTo>
                <a:lnTo>
                  <a:pt x="3510875" y="5978011"/>
                </a:lnTo>
                <a:close/>
                <a:moveTo>
                  <a:pt x="3731528" y="5958899"/>
                </a:moveTo>
                <a:lnTo>
                  <a:pt x="3739789" y="5958899"/>
                </a:lnTo>
                <a:lnTo>
                  <a:pt x="3739789" y="5977904"/>
                </a:lnTo>
                <a:lnTo>
                  <a:pt x="3731528" y="5977904"/>
                </a:lnTo>
                <a:close/>
                <a:moveTo>
                  <a:pt x="3437123" y="5958863"/>
                </a:moveTo>
                <a:lnTo>
                  <a:pt x="3445385" y="5958863"/>
                </a:lnTo>
                <a:lnTo>
                  <a:pt x="3445385" y="5977869"/>
                </a:lnTo>
                <a:lnTo>
                  <a:pt x="3437123" y="5977869"/>
                </a:lnTo>
                <a:close/>
                <a:moveTo>
                  <a:pt x="3715111" y="5951233"/>
                </a:moveTo>
                <a:lnTo>
                  <a:pt x="3715111" y="5969061"/>
                </a:lnTo>
                <a:lnTo>
                  <a:pt x="3708019" y="5969061"/>
                </a:lnTo>
                <a:lnTo>
                  <a:pt x="3708019" y="5983324"/>
                </a:lnTo>
                <a:lnTo>
                  <a:pt x="3755710" y="5983324"/>
                </a:lnTo>
                <a:lnTo>
                  <a:pt x="3755710" y="5951233"/>
                </a:lnTo>
                <a:close/>
                <a:moveTo>
                  <a:pt x="3642529" y="5951233"/>
                </a:moveTo>
                <a:lnTo>
                  <a:pt x="3642529" y="5969061"/>
                </a:lnTo>
                <a:lnTo>
                  <a:pt x="3634799" y="5969061"/>
                </a:lnTo>
                <a:lnTo>
                  <a:pt x="3634799" y="5983324"/>
                </a:lnTo>
                <a:lnTo>
                  <a:pt x="3689191" y="5983324"/>
                </a:lnTo>
                <a:lnTo>
                  <a:pt x="3689156" y="5969133"/>
                </a:lnTo>
                <a:lnTo>
                  <a:pt x="3681532" y="5969133"/>
                </a:lnTo>
                <a:lnTo>
                  <a:pt x="3681532" y="5951233"/>
                </a:lnTo>
                <a:close/>
                <a:moveTo>
                  <a:pt x="3568955" y="5951233"/>
                </a:moveTo>
                <a:lnTo>
                  <a:pt x="3568955" y="5969061"/>
                </a:lnTo>
                <a:lnTo>
                  <a:pt x="3561367" y="5969061"/>
                </a:lnTo>
                <a:lnTo>
                  <a:pt x="3561367" y="5983324"/>
                </a:lnTo>
                <a:lnTo>
                  <a:pt x="3615723" y="5983324"/>
                </a:lnTo>
                <a:lnTo>
                  <a:pt x="3615546" y="5969204"/>
                </a:lnTo>
                <a:lnTo>
                  <a:pt x="3607958" y="5969204"/>
                </a:lnTo>
                <a:lnTo>
                  <a:pt x="3607958" y="5951233"/>
                </a:lnTo>
                <a:close/>
                <a:moveTo>
                  <a:pt x="3495486" y="5951233"/>
                </a:moveTo>
                <a:lnTo>
                  <a:pt x="3495486" y="5969061"/>
                </a:lnTo>
                <a:lnTo>
                  <a:pt x="3487899" y="5969061"/>
                </a:lnTo>
                <a:lnTo>
                  <a:pt x="3487899" y="5983324"/>
                </a:lnTo>
                <a:lnTo>
                  <a:pt x="3542255" y="5983324"/>
                </a:lnTo>
                <a:lnTo>
                  <a:pt x="3542113" y="5969133"/>
                </a:lnTo>
                <a:lnTo>
                  <a:pt x="3534490" y="5969133"/>
                </a:lnTo>
                <a:lnTo>
                  <a:pt x="3534490" y="5951233"/>
                </a:lnTo>
                <a:close/>
                <a:moveTo>
                  <a:pt x="3421344" y="5951233"/>
                </a:moveTo>
                <a:lnTo>
                  <a:pt x="3421344" y="5983609"/>
                </a:lnTo>
                <a:lnTo>
                  <a:pt x="3469000" y="5983609"/>
                </a:lnTo>
                <a:lnTo>
                  <a:pt x="3469000" y="5969061"/>
                </a:lnTo>
                <a:lnTo>
                  <a:pt x="3461908" y="5969061"/>
                </a:lnTo>
                <a:lnTo>
                  <a:pt x="3461908" y="5951233"/>
                </a:lnTo>
                <a:close/>
                <a:moveTo>
                  <a:pt x="3712097" y="5933404"/>
                </a:moveTo>
                <a:lnTo>
                  <a:pt x="3712097" y="5945991"/>
                </a:lnTo>
                <a:lnTo>
                  <a:pt x="3761064" y="5945991"/>
                </a:lnTo>
                <a:lnTo>
                  <a:pt x="3761064" y="5933404"/>
                </a:lnTo>
                <a:lnTo>
                  <a:pt x="3749859" y="5933404"/>
                </a:lnTo>
                <a:lnTo>
                  <a:pt x="3749859" y="5939394"/>
                </a:lnTo>
                <a:lnTo>
                  <a:pt x="3742129" y="5939394"/>
                </a:lnTo>
                <a:lnTo>
                  <a:pt x="3742129" y="5933404"/>
                </a:lnTo>
                <a:lnTo>
                  <a:pt x="3730357" y="5933404"/>
                </a:lnTo>
                <a:lnTo>
                  <a:pt x="3730357" y="5939394"/>
                </a:lnTo>
                <a:lnTo>
                  <a:pt x="3722734" y="5939394"/>
                </a:lnTo>
                <a:lnTo>
                  <a:pt x="3722734" y="5933404"/>
                </a:lnTo>
                <a:close/>
                <a:moveTo>
                  <a:pt x="3637423" y="5933404"/>
                </a:moveTo>
                <a:lnTo>
                  <a:pt x="3637423" y="5945991"/>
                </a:lnTo>
                <a:lnTo>
                  <a:pt x="3686390" y="5945991"/>
                </a:lnTo>
                <a:lnTo>
                  <a:pt x="3686319" y="5933404"/>
                </a:lnTo>
                <a:lnTo>
                  <a:pt x="3675682" y="5933404"/>
                </a:lnTo>
                <a:lnTo>
                  <a:pt x="3675682" y="5939394"/>
                </a:lnTo>
                <a:lnTo>
                  <a:pt x="3667917" y="5939394"/>
                </a:lnTo>
                <a:lnTo>
                  <a:pt x="3667917" y="5933404"/>
                </a:lnTo>
                <a:lnTo>
                  <a:pt x="3656109" y="5933404"/>
                </a:lnTo>
                <a:lnTo>
                  <a:pt x="3656109" y="5939394"/>
                </a:lnTo>
                <a:lnTo>
                  <a:pt x="3648273" y="5939394"/>
                </a:lnTo>
                <a:lnTo>
                  <a:pt x="3648273" y="5933404"/>
                </a:lnTo>
                <a:close/>
                <a:moveTo>
                  <a:pt x="3564061" y="5933404"/>
                </a:moveTo>
                <a:lnTo>
                  <a:pt x="3564061" y="5945991"/>
                </a:lnTo>
                <a:lnTo>
                  <a:pt x="3613028" y="5945991"/>
                </a:lnTo>
                <a:lnTo>
                  <a:pt x="3612993" y="5933475"/>
                </a:lnTo>
                <a:lnTo>
                  <a:pt x="3602178" y="5933475"/>
                </a:lnTo>
                <a:lnTo>
                  <a:pt x="3602178" y="5939466"/>
                </a:lnTo>
                <a:lnTo>
                  <a:pt x="3594449" y="5939466"/>
                </a:lnTo>
                <a:lnTo>
                  <a:pt x="3594449" y="5933404"/>
                </a:lnTo>
                <a:lnTo>
                  <a:pt x="3582641" y="5933404"/>
                </a:lnTo>
                <a:lnTo>
                  <a:pt x="3582641" y="5939394"/>
                </a:lnTo>
                <a:lnTo>
                  <a:pt x="3574876" y="5939394"/>
                </a:lnTo>
                <a:lnTo>
                  <a:pt x="3574876" y="5933404"/>
                </a:lnTo>
                <a:close/>
                <a:moveTo>
                  <a:pt x="3490558" y="5933404"/>
                </a:moveTo>
                <a:lnTo>
                  <a:pt x="3490558" y="5945991"/>
                </a:lnTo>
                <a:lnTo>
                  <a:pt x="3539525" y="5945991"/>
                </a:lnTo>
                <a:lnTo>
                  <a:pt x="3539525" y="5933404"/>
                </a:lnTo>
                <a:lnTo>
                  <a:pt x="3528675" y="5933404"/>
                </a:lnTo>
                <a:lnTo>
                  <a:pt x="3528675" y="5939394"/>
                </a:lnTo>
                <a:lnTo>
                  <a:pt x="3520945" y="5939394"/>
                </a:lnTo>
                <a:lnTo>
                  <a:pt x="3520945" y="5933404"/>
                </a:lnTo>
                <a:lnTo>
                  <a:pt x="3509173" y="5933404"/>
                </a:lnTo>
                <a:lnTo>
                  <a:pt x="3509173" y="5939394"/>
                </a:lnTo>
                <a:lnTo>
                  <a:pt x="3501408" y="5939394"/>
                </a:lnTo>
                <a:lnTo>
                  <a:pt x="3501408" y="5933404"/>
                </a:lnTo>
                <a:close/>
                <a:moveTo>
                  <a:pt x="3416203" y="5933404"/>
                </a:moveTo>
                <a:lnTo>
                  <a:pt x="3416203" y="5945991"/>
                </a:lnTo>
                <a:lnTo>
                  <a:pt x="3465170" y="5945991"/>
                </a:lnTo>
                <a:lnTo>
                  <a:pt x="3465170" y="5933404"/>
                </a:lnTo>
                <a:lnTo>
                  <a:pt x="3454320" y="5933404"/>
                </a:lnTo>
                <a:lnTo>
                  <a:pt x="3454320" y="5939394"/>
                </a:lnTo>
                <a:lnTo>
                  <a:pt x="3446555" y="5939394"/>
                </a:lnTo>
                <a:lnTo>
                  <a:pt x="3446555" y="5933404"/>
                </a:lnTo>
                <a:lnTo>
                  <a:pt x="3434783" y="5933404"/>
                </a:lnTo>
                <a:lnTo>
                  <a:pt x="3434783" y="5939394"/>
                </a:lnTo>
                <a:lnTo>
                  <a:pt x="3427053" y="5939394"/>
                </a:lnTo>
                <a:lnTo>
                  <a:pt x="3427053" y="5933404"/>
                </a:lnTo>
                <a:close/>
                <a:moveTo>
                  <a:pt x="0" y="0"/>
                </a:moveTo>
                <a:lnTo>
                  <a:pt x="6094412" y="0"/>
                </a:lnTo>
                <a:lnTo>
                  <a:pt x="6094412" y="6858000"/>
                </a:lnTo>
                <a:lnTo>
                  <a:pt x="0" y="6858000"/>
                </a:lnTo>
                <a:close/>
              </a:path>
            </a:pathLst>
          </a:cu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2" name="Rubrik 1"/>
          <p:cNvSpPr>
            <a:spLocks noGrp="1"/>
          </p:cNvSpPr>
          <p:nvPr>
            <p:ph type="title"/>
          </p:nvPr>
        </p:nvSpPr>
        <p:spPr>
          <a:xfrm>
            <a:off x="874715"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9" name="Platshållare för text 12"/>
          <p:cNvSpPr>
            <a:spLocks noGrp="1"/>
          </p:cNvSpPr>
          <p:nvPr>
            <p:ph type="body" sz="quarter" idx="14"/>
          </p:nvPr>
        </p:nvSpPr>
        <p:spPr>
          <a:xfrm>
            <a:off x="877668"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1196522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ld och text (färg)">
    <p:bg>
      <p:bgPr>
        <a:solidFill>
          <a:schemeClr val="accent1"/>
        </a:solidFill>
        <a:effectLst/>
      </p:bgPr>
    </p:bg>
    <p:spTree>
      <p:nvGrpSpPr>
        <p:cNvPr id="1" name=""/>
        <p:cNvGrpSpPr/>
        <p:nvPr/>
      </p:nvGrpSpPr>
      <p:grpSpPr>
        <a:xfrm>
          <a:off x="0" y="0"/>
          <a:ext cx="0" cy="0"/>
          <a:chOff x="0" y="0"/>
          <a:chExt cx="0" cy="0"/>
        </a:xfrm>
      </p:grpSpPr>
      <p:sp>
        <p:nvSpPr>
          <p:cNvPr id="9" name="Rektangel 8"/>
          <p:cNvSpPr/>
          <p:nvPr userDrawn="1"/>
        </p:nvSpPr>
        <p:spPr>
          <a:xfrm>
            <a:off x="-867" y="0"/>
            <a:ext cx="60973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9"/>
          <p:cNvSpPr>
            <a:spLocks noGrp="1"/>
          </p:cNvSpPr>
          <p:nvPr>
            <p:ph type="pic" sz="quarter" idx="13"/>
          </p:nvPr>
        </p:nvSpPr>
        <p:spPr>
          <a:xfrm>
            <a:off x="2088" y="0"/>
            <a:ext cx="6094412" cy="6858000"/>
          </a:xfrm>
          <a:prstGeom prst="rect">
            <a:avLst/>
          </a:prstGeom>
          <a:solidFill>
            <a:schemeClr val="bg1">
              <a:lumMod val="75000"/>
            </a:schemeClr>
          </a:solidFill>
        </p:spPr>
        <p:txBody>
          <a:bodyPr wrap="square" anchor="ctr">
            <a:noAutofit/>
          </a:bodyPr>
          <a:lstStyle>
            <a:lvl1pPr marL="0" indent="0" algn="ctr">
              <a:buNone/>
              <a:defRPr sz="1400"/>
            </a:lvl1pPr>
          </a:lstStyle>
          <a:p>
            <a:r>
              <a:rPr lang="sv-SE"/>
              <a:t>Klicka på ikonen för att lägga till en bild</a:t>
            </a:r>
          </a:p>
        </p:txBody>
      </p:sp>
      <p:sp>
        <p:nvSpPr>
          <p:cNvPr id="2" name="Rubrik 1"/>
          <p:cNvSpPr>
            <a:spLocks noGrp="1"/>
          </p:cNvSpPr>
          <p:nvPr>
            <p:ph type="title"/>
          </p:nvPr>
        </p:nvSpPr>
        <p:spPr>
          <a:xfrm>
            <a:off x="6581849" y="549275"/>
            <a:ext cx="4735438" cy="1141413"/>
          </a:xfrm>
        </p:spPr>
        <p:txBody>
          <a:bodyPr/>
          <a:lstStyle>
            <a:lvl1pPr>
              <a:defRPr>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13" name="Platshållare för text 12"/>
          <p:cNvSpPr>
            <a:spLocks noGrp="1"/>
          </p:cNvSpPr>
          <p:nvPr>
            <p:ph type="body" sz="quarter" idx="14"/>
          </p:nvPr>
        </p:nvSpPr>
        <p:spPr>
          <a:xfrm>
            <a:off x="6581849" y="1881188"/>
            <a:ext cx="4735439" cy="37433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9079110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 text (vit)">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tx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tx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D2D5425-E526-42F0-B2EA-08BDC2F5FD53}" type="slidenum">
              <a:rPr lang="sv-SE" smtClean="0"/>
              <a:pPr/>
              <a:t>‹#›</a:t>
            </a:fld>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defRPr sz="4300"/>
            </a:lvl1pPr>
            <a:lvl2pPr marL="893763" indent="-436563">
              <a:defRPr sz="3500"/>
            </a:lvl2pPr>
            <a:lvl3pPr marL="1347788" indent="-433388">
              <a:defRPr sz="3000"/>
            </a:lvl3pPr>
            <a:lvl4pPr marL="1793875" indent="-422275">
              <a:defRPr sz="3000"/>
            </a:lvl4pPr>
            <a:lvl5pPr marL="2241550" indent="-412750">
              <a:defRPr sz="3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69858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 text (färg)">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3"/>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66805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or text (bild)">
    <p:bg>
      <p:bgPr>
        <a:solidFill>
          <a:schemeClr val="bg2"/>
        </a:solidFill>
        <a:effectLst/>
      </p:bgPr>
    </p:bg>
    <p:spTree>
      <p:nvGrpSpPr>
        <p:cNvPr id="1" name=""/>
        <p:cNvGrpSpPr/>
        <p:nvPr/>
      </p:nvGrpSpPr>
      <p:grpSpPr>
        <a:xfrm>
          <a:off x="0" y="0"/>
          <a:ext cx="0" cy="0"/>
          <a:chOff x="0" y="0"/>
          <a:chExt cx="0" cy="0"/>
        </a:xfrm>
      </p:grpSpPr>
      <p:sp>
        <p:nvSpPr>
          <p:cNvPr id="7" name="Platshållare för bild 5"/>
          <p:cNvSpPr>
            <a:spLocks noGrp="1"/>
          </p:cNvSpPr>
          <p:nvPr>
            <p:ph type="pic" sz="quarter" idx="13"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2" name="Rubrik 1"/>
          <p:cNvSpPr>
            <a:spLocks noGrp="1"/>
          </p:cNvSpPr>
          <p:nvPr>
            <p:ph type="title"/>
          </p:nvPr>
        </p:nvSpPr>
        <p:spPr>
          <a:xfrm>
            <a:off x="874714" y="549275"/>
            <a:ext cx="10442573" cy="2235173"/>
          </a:xfrm>
        </p:spPr>
        <p:txBody>
          <a:bodyPr>
            <a:noAutofit/>
          </a:bodyPr>
          <a:lstStyle>
            <a:lvl1pPr>
              <a:lnSpc>
                <a:spcPct val="85000"/>
              </a:lnSpc>
              <a:defRPr sz="7400">
                <a:solidFill>
                  <a:schemeClr val="bg1"/>
                </a:solidFill>
              </a:defRPr>
            </a:lvl1pPr>
          </a:lstStyle>
          <a:p>
            <a:r>
              <a:rPr lang="sv-SE"/>
              <a:t>Klicka här för att ändra mall för rubrikformat</a:t>
            </a:r>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
        <p:nvSpPr>
          <p:cNvPr id="9" name="Platshållare för text 7"/>
          <p:cNvSpPr>
            <a:spLocks noGrp="1"/>
          </p:cNvSpPr>
          <p:nvPr>
            <p:ph type="body" sz="quarter" idx="14"/>
          </p:nvPr>
        </p:nvSpPr>
        <p:spPr>
          <a:xfrm>
            <a:off x="874713" y="3017838"/>
            <a:ext cx="10442575" cy="2606675"/>
          </a:xfrm>
        </p:spPr>
        <p:txBody>
          <a:bodyPr/>
          <a:lstStyle>
            <a:lvl1pPr marL="447675" indent="-447675">
              <a:buClr>
                <a:schemeClr val="bg1"/>
              </a:buClr>
              <a:defRPr sz="4300">
                <a:solidFill>
                  <a:schemeClr val="bg1"/>
                </a:solidFill>
              </a:defRPr>
            </a:lvl1pPr>
            <a:lvl2pPr marL="893763" indent="-436563">
              <a:buClr>
                <a:schemeClr val="bg1"/>
              </a:buClr>
              <a:defRPr sz="3500">
                <a:solidFill>
                  <a:schemeClr val="bg1"/>
                </a:solidFill>
              </a:defRPr>
            </a:lvl2pPr>
            <a:lvl3pPr marL="1347788" indent="-433388">
              <a:buClr>
                <a:schemeClr val="bg1"/>
              </a:buClr>
              <a:defRPr sz="3000">
                <a:solidFill>
                  <a:schemeClr val="bg1"/>
                </a:solidFill>
              </a:defRPr>
            </a:lvl3pPr>
            <a:lvl4pPr marL="1793875" indent="-422275">
              <a:buClr>
                <a:schemeClr val="bg1"/>
              </a:buClr>
              <a:defRPr sz="3000">
                <a:solidFill>
                  <a:schemeClr val="bg1"/>
                </a:solidFill>
              </a:defRPr>
            </a:lvl4pPr>
            <a:lvl5pPr marL="2241550" indent="-412750">
              <a:buClr>
                <a:schemeClr val="bg1"/>
              </a:buClr>
              <a:defRPr sz="3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81665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delare/ Kapitelsida (färg)">
    <p:bg>
      <p:bgPr>
        <a:solidFill>
          <a:schemeClr val="accent1"/>
        </a:solidFill>
        <a:effectLst/>
      </p:bgPr>
    </p:bg>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692150"/>
            <a:ext cx="10442575" cy="4932363"/>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579612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delare/ Kapitelsida (bild)">
    <p:bg>
      <p:bgPr>
        <a:solidFill>
          <a:schemeClr val="bg2"/>
        </a:solidFill>
        <a:effectLst/>
      </p:bgPr>
    </p:bg>
    <p:spTree>
      <p:nvGrpSpPr>
        <p:cNvPr id="1" name=""/>
        <p:cNvGrpSpPr/>
        <p:nvPr/>
      </p:nvGrpSpPr>
      <p:grpSpPr>
        <a:xfrm>
          <a:off x="0" y="0"/>
          <a:ext cx="0" cy="0"/>
          <a:chOff x="0" y="0"/>
          <a:chExt cx="0" cy="0"/>
        </a:xfrm>
      </p:grpSpPr>
      <p:sp>
        <p:nvSpPr>
          <p:cNvPr id="6" name="Platshållare för bild 5"/>
          <p:cNvSpPr>
            <a:spLocks noGrp="1"/>
          </p:cNvSpPr>
          <p:nvPr>
            <p:ph type="pic" sz="quarter" idx="12" hasCustomPrompt="1"/>
          </p:nvPr>
        </p:nvSpPr>
        <p:spPr>
          <a:xfrm>
            <a:off x="0" y="0"/>
            <a:ext cx="12192000" cy="6858000"/>
          </a:xfrm>
          <a:custGeom>
            <a:avLst/>
            <a:gdLst>
              <a:gd name="connsiteX0" fmla="*/ 9620979 w 12192000"/>
              <a:gd name="connsiteY0" fmla="*/ 6377619 h 6858000"/>
              <a:gd name="connsiteX1" fmla="*/ 9620979 w 12192000"/>
              <a:gd name="connsiteY1" fmla="*/ 6378047 h 6858000"/>
              <a:gd name="connsiteX2" fmla="*/ 9623391 w 12192000"/>
              <a:gd name="connsiteY2" fmla="*/ 6381613 h 6858000"/>
              <a:gd name="connsiteX3" fmla="*/ 9674485 w 12192000"/>
              <a:gd name="connsiteY3" fmla="*/ 6401260 h 6858000"/>
              <a:gd name="connsiteX4" fmla="*/ 9682144 w 12192000"/>
              <a:gd name="connsiteY4" fmla="*/ 6400226 h 6858000"/>
              <a:gd name="connsiteX5" fmla="*/ 9669414 w 12192000"/>
              <a:gd name="connsiteY5" fmla="*/ 6394307 h 6858000"/>
              <a:gd name="connsiteX6" fmla="*/ 9624951 w 12192000"/>
              <a:gd name="connsiteY6" fmla="*/ 6379117 h 6858000"/>
              <a:gd name="connsiteX7" fmla="*/ 9621653 w 12192000"/>
              <a:gd name="connsiteY7" fmla="*/ 6377619 h 6858000"/>
              <a:gd name="connsiteX8" fmla="*/ 9620979 w 12192000"/>
              <a:gd name="connsiteY8" fmla="*/ 6377619 h 6858000"/>
              <a:gd name="connsiteX9" fmla="*/ 9559531 w 12192000"/>
              <a:gd name="connsiteY9" fmla="*/ 6329839 h 6858000"/>
              <a:gd name="connsiteX10" fmla="*/ 9558822 w 12192000"/>
              <a:gd name="connsiteY10" fmla="*/ 6330445 h 6858000"/>
              <a:gd name="connsiteX11" fmla="*/ 9557830 w 12192000"/>
              <a:gd name="connsiteY11" fmla="*/ 6333084 h 6858000"/>
              <a:gd name="connsiteX12" fmla="*/ 9554745 w 12192000"/>
              <a:gd name="connsiteY12" fmla="*/ 6357188 h 6858000"/>
              <a:gd name="connsiteX13" fmla="*/ 9555525 w 12192000"/>
              <a:gd name="connsiteY13" fmla="*/ 6369704 h 6858000"/>
              <a:gd name="connsiteX14" fmla="*/ 9565808 w 12192000"/>
              <a:gd name="connsiteY14" fmla="*/ 6405967 h 6858000"/>
              <a:gd name="connsiteX15" fmla="*/ 9565949 w 12192000"/>
              <a:gd name="connsiteY15" fmla="*/ 6405931 h 6858000"/>
              <a:gd name="connsiteX16" fmla="*/ 9573041 w 12192000"/>
              <a:gd name="connsiteY16" fmla="*/ 6393701 h 6858000"/>
              <a:gd name="connsiteX17" fmla="*/ 9563751 w 12192000"/>
              <a:gd name="connsiteY17" fmla="*/ 6371130 h 6858000"/>
              <a:gd name="connsiteX18" fmla="*/ 9559815 w 12192000"/>
              <a:gd name="connsiteY18" fmla="*/ 6347739 h 6858000"/>
              <a:gd name="connsiteX19" fmla="*/ 9560240 w 12192000"/>
              <a:gd name="connsiteY19" fmla="*/ 6347489 h 6858000"/>
              <a:gd name="connsiteX20" fmla="*/ 9566268 w 12192000"/>
              <a:gd name="connsiteY20" fmla="*/ 6368491 h 6858000"/>
              <a:gd name="connsiteX21" fmla="*/ 9583288 w 12192000"/>
              <a:gd name="connsiteY21" fmla="*/ 6398728 h 6858000"/>
              <a:gd name="connsiteX22" fmla="*/ 9654735 w 12192000"/>
              <a:gd name="connsiteY22" fmla="*/ 6437951 h 6858000"/>
              <a:gd name="connsiteX23" fmla="*/ 9685796 w 12192000"/>
              <a:gd name="connsiteY23" fmla="*/ 6459024 h 6858000"/>
              <a:gd name="connsiteX24" fmla="*/ 9716857 w 12192000"/>
              <a:gd name="connsiteY24" fmla="*/ 6437951 h 6858000"/>
              <a:gd name="connsiteX25" fmla="*/ 9788269 w 12192000"/>
              <a:gd name="connsiteY25" fmla="*/ 6398728 h 6858000"/>
              <a:gd name="connsiteX26" fmla="*/ 9805288 w 12192000"/>
              <a:gd name="connsiteY26" fmla="*/ 6368491 h 6858000"/>
              <a:gd name="connsiteX27" fmla="*/ 9811280 w 12192000"/>
              <a:gd name="connsiteY27" fmla="*/ 6347489 h 6858000"/>
              <a:gd name="connsiteX28" fmla="*/ 9811741 w 12192000"/>
              <a:gd name="connsiteY28" fmla="*/ 6347739 h 6858000"/>
              <a:gd name="connsiteX29" fmla="*/ 9806671 w 12192000"/>
              <a:gd name="connsiteY29" fmla="*/ 6371522 h 6858000"/>
              <a:gd name="connsiteX30" fmla="*/ 9798622 w 12192000"/>
              <a:gd name="connsiteY30" fmla="*/ 6393487 h 6858000"/>
              <a:gd name="connsiteX31" fmla="*/ 9805997 w 12192000"/>
              <a:gd name="connsiteY31" fmla="*/ 6405931 h 6858000"/>
              <a:gd name="connsiteX32" fmla="*/ 9806564 w 12192000"/>
              <a:gd name="connsiteY32" fmla="*/ 6404861 h 6858000"/>
              <a:gd name="connsiteX33" fmla="*/ 9809543 w 12192000"/>
              <a:gd name="connsiteY33" fmla="*/ 6398229 h 6858000"/>
              <a:gd name="connsiteX34" fmla="*/ 9816280 w 12192000"/>
              <a:gd name="connsiteY34" fmla="*/ 6369704 h 6858000"/>
              <a:gd name="connsiteX35" fmla="*/ 9817060 w 12192000"/>
              <a:gd name="connsiteY35" fmla="*/ 6357188 h 6858000"/>
              <a:gd name="connsiteX36" fmla="*/ 9814010 w 12192000"/>
              <a:gd name="connsiteY36" fmla="*/ 6333084 h 6858000"/>
              <a:gd name="connsiteX37" fmla="*/ 9812982 w 12192000"/>
              <a:gd name="connsiteY37" fmla="*/ 6330445 h 6858000"/>
              <a:gd name="connsiteX38" fmla="*/ 9812273 w 12192000"/>
              <a:gd name="connsiteY38" fmla="*/ 6329839 h 6858000"/>
              <a:gd name="connsiteX39" fmla="*/ 9811635 w 12192000"/>
              <a:gd name="connsiteY39" fmla="*/ 6330231 h 6858000"/>
              <a:gd name="connsiteX40" fmla="*/ 9810607 w 12192000"/>
              <a:gd name="connsiteY40" fmla="*/ 6331836 h 6858000"/>
              <a:gd name="connsiteX41" fmla="*/ 9794934 w 12192000"/>
              <a:gd name="connsiteY41" fmla="*/ 6358721 h 6858000"/>
              <a:gd name="connsiteX42" fmla="*/ 9771284 w 12192000"/>
              <a:gd name="connsiteY42" fmla="*/ 6378974 h 6858000"/>
              <a:gd name="connsiteX43" fmla="*/ 9789297 w 12192000"/>
              <a:gd name="connsiteY43" fmla="*/ 6385321 h 6858000"/>
              <a:gd name="connsiteX44" fmla="*/ 9768306 w 12192000"/>
              <a:gd name="connsiteY44" fmla="*/ 6402294 h 6858000"/>
              <a:gd name="connsiteX45" fmla="*/ 9737919 w 12192000"/>
              <a:gd name="connsiteY45" fmla="*/ 6410638 h 6858000"/>
              <a:gd name="connsiteX46" fmla="*/ 9719090 w 12192000"/>
              <a:gd name="connsiteY46" fmla="*/ 6408320 h 6858000"/>
              <a:gd name="connsiteX47" fmla="*/ 9711148 w 12192000"/>
              <a:gd name="connsiteY47" fmla="*/ 6403827 h 6858000"/>
              <a:gd name="connsiteX48" fmla="*/ 9687072 w 12192000"/>
              <a:gd name="connsiteY48" fmla="*/ 6402365 h 6858000"/>
              <a:gd name="connsiteX49" fmla="*/ 9660302 w 12192000"/>
              <a:gd name="connsiteY49" fmla="*/ 6403792 h 6858000"/>
              <a:gd name="connsiteX50" fmla="*/ 9652501 w 12192000"/>
              <a:gd name="connsiteY50" fmla="*/ 6408320 h 6858000"/>
              <a:gd name="connsiteX51" fmla="*/ 9633673 w 12192000"/>
              <a:gd name="connsiteY51" fmla="*/ 6410638 h 6858000"/>
              <a:gd name="connsiteX52" fmla="*/ 9603286 w 12192000"/>
              <a:gd name="connsiteY52" fmla="*/ 6402294 h 6858000"/>
              <a:gd name="connsiteX53" fmla="*/ 9582260 w 12192000"/>
              <a:gd name="connsiteY53" fmla="*/ 6385321 h 6858000"/>
              <a:gd name="connsiteX54" fmla="*/ 9600520 w 12192000"/>
              <a:gd name="connsiteY54" fmla="*/ 6378974 h 6858000"/>
              <a:gd name="connsiteX55" fmla="*/ 9576870 w 12192000"/>
              <a:gd name="connsiteY55" fmla="*/ 6358721 h 6858000"/>
              <a:gd name="connsiteX56" fmla="*/ 9561233 w 12192000"/>
              <a:gd name="connsiteY56" fmla="*/ 6331836 h 6858000"/>
              <a:gd name="connsiteX57" fmla="*/ 9560134 w 12192000"/>
              <a:gd name="connsiteY57" fmla="*/ 6330231 h 6858000"/>
              <a:gd name="connsiteX58" fmla="*/ 9559531 w 12192000"/>
              <a:gd name="connsiteY58" fmla="*/ 6329839 h 6858000"/>
              <a:gd name="connsiteX59" fmla="*/ 9760044 w 12192000"/>
              <a:gd name="connsiteY59" fmla="*/ 6298247 h 6858000"/>
              <a:gd name="connsiteX60" fmla="*/ 9760044 w 12192000"/>
              <a:gd name="connsiteY60" fmla="*/ 6298710 h 6858000"/>
              <a:gd name="connsiteX61" fmla="*/ 9761746 w 12192000"/>
              <a:gd name="connsiteY61" fmla="*/ 6299994 h 6858000"/>
              <a:gd name="connsiteX62" fmla="*/ 9762420 w 12192000"/>
              <a:gd name="connsiteY62" fmla="*/ 6302775 h 6858000"/>
              <a:gd name="connsiteX63" fmla="*/ 9762420 w 12192000"/>
              <a:gd name="connsiteY63" fmla="*/ 6344315 h 6858000"/>
              <a:gd name="connsiteX64" fmla="*/ 9761108 w 12192000"/>
              <a:gd name="connsiteY64" fmla="*/ 6351447 h 6858000"/>
              <a:gd name="connsiteX65" fmla="*/ 9758200 w 12192000"/>
              <a:gd name="connsiteY65" fmla="*/ 6353693 h 6858000"/>
              <a:gd name="connsiteX66" fmla="*/ 9758200 w 12192000"/>
              <a:gd name="connsiteY66" fmla="*/ 6354371 h 6858000"/>
              <a:gd name="connsiteX67" fmla="*/ 9777844 w 12192000"/>
              <a:gd name="connsiteY67" fmla="*/ 6354371 h 6858000"/>
              <a:gd name="connsiteX68" fmla="*/ 9777844 w 12192000"/>
              <a:gd name="connsiteY68" fmla="*/ 6353693 h 6858000"/>
              <a:gd name="connsiteX69" fmla="*/ 9774972 w 12192000"/>
              <a:gd name="connsiteY69" fmla="*/ 6351447 h 6858000"/>
              <a:gd name="connsiteX70" fmla="*/ 9773660 w 12192000"/>
              <a:gd name="connsiteY70" fmla="*/ 6344315 h 6858000"/>
              <a:gd name="connsiteX71" fmla="*/ 9773660 w 12192000"/>
              <a:gd name="connsiteY71" fmla="*/ 6302775 h 6858000"/>
              <a:gd name="connsiteX72" fmla="*/ 9774333 w 12192000"/>
              <a:gd name="connsiteY72" fmla="*/ 6299994 h 6858000"/>
              <a:gd name="connsiteX73" fmla="*/ 9774440 w 12192000"/>
              <a:gd name="connsiteY73" fmla="*/ 6299994 h 6858000"/>
              <a:gd name="connsiteX74" fmla="*/ 9776142 w 12192000"/>
              <a:gd name="connsiteY74" fmla="*/ 6298710 h 6858000"/>
              <a:gd name="connsiteX75" fmla="*/ 9776142 w 12192000"/>
              <a:gd name="connsiteY75" fmla="*/ 6298247 h 6858000"/>
              <a:gd name="connsiteX76" fmla="*/ 9620660 w 12192000"/>
              <a:gd name="connsiteY76" fmla="*/ 6297926 h 6858000"/>
              <a:gd name="connsiteX77" fmla="*/ 9620660 w 12192000"/>
              <a:gd name="connsiteY77" fmla="*/ 6298924 h 6858000"/>
              <a:gd name="connsiteX78" fmla="*/ 9621157 w 12192000"/>
              <a:gd name="connsiteY78" fmla="*/ 6300279 h 6858000"/>
              <a:gd name="connsiteX79" fmla="*/ 9620341 w 12192000"/>
              <a:gd name="connsiteY79" fmla="*/ 6302383 h 6858000"/>
              <a:gd name="connsiteX80" fmla="*/ 9610449 w 12192000"/>
              <a:gd name="connsiteY80" fmla="*/ 6316040 h 6858000"/>
              <a:gd name="connsiteX81" fmla="*/ 9609775 w 12192000"/>
              <a:gd name="connsiteY81" fmla="*/ 6316360 h 6858000"/>
              <a:gd name="connsiteX82" fmla="*/ 9609208 w 12192000"/>
              <a:gd name="connsiteY82" fmla="*/ 6315968 h 6858000"/>
              <a:gd name="connsiteX83" fmla="*/ 9601903 w 12192000"/>
              <a:gd name="connsiteY83" fmla="*/ 6302098 h 6858000"/>
              <a:gd name="connsiteX84" fmla="*/ 9601478 w 12192000"/>
              <a:gd name="connsiteY84" fmla="*/ 6300386 h 6858000"/>
              <a:gd name="connsiteX85" fmla="*/ 9602151 w 12192000"/>
              <a:gd name="connsiteY85" fmla="*/ 6298853 h 6858000"/>
              <a:gd name="connsiteX86" fmla="*/ 9602151 w 12192000"/>
              <a:gd name="connsiteY86" fmla="*/ 6297962 h 6858000"/>
              <a:gd name="connsiteX87" fmla="*/ 9583146 w 12192000"/>
              <a:gd name="connsiteY87" fmla="*/ 6297962 h 6858000"/>
              <a:gd name="connsiteX88" fmla="*/ 9583146 w 12192000"/>
              <a:gd name="connsiteY88" fmla="*/ 6298532 h 6858000"/>
              <a:gd name="connsiteX89" fmla="*/ 9587011 w 12192000"/>
              <a:gd name="connsiteY89" fmla="*/ 6301242 h 6858000"/>
              <a:gd name="connsiteX90" fmla="*/ 9601017 w 12192000"/>
              <a:gd name="connsiteY90" fmla="*/ 6327664 h 6858000"/>
              <a:gd name="connsiteX91" fmla="*/ 9601017 w 12192000"/>
              <a:gd name="connsiteY91" fmla="*/ 6328448 h 6858000"/>
              <a:gd name="connsiteX92" fmla="*/ 9584458 w 12192000"/>
              <a:gd name="connsiteY92" fmla="*/ 6350484 h 6858000"/>
              <a:gd name="connsiteX93" fmla="*/ 9583359 w 12192000"/>
              <a:gd name="connsiteY93" fmla="*/ 6351875 h 6858000"/>
              <a:gd name="connsiteX94" fmla="*/ 9580558 w 12192000"/>
              <a:gd name="connsiteY94" fmla="*/ 6353515 h 6858000"/>
              <a:gd name="connsiteX95" fmla="*/ 9580558 w 12192000"/>
              <a:gd name="connsiteY95" fmla="*/ 6354157 h 6858000"/>
              <a:gd name="connsiteX96" fmla="*/ 9594741 w 12192000"/>
              <a:gd name="connsiteY96" fmla="*/ 6354157 h 6858000"/>
              <a:gd name="connsiteX97" fmla="*/ 9594492 w 12192000"/>
              <a:gd name="connsiteY97" fmla="*/ 6353480 h 6858000"/>
              <a:gd name="connsiteX98" fmla="*/ 9593925 w 12192000"/>
              <a:gd name="connsiteY98" fmla="*/ 6352873 h 6858000"/>
              <a:gd name="connsiteX99" fmla="*/ 9593606 w 12192000"/>
              <a:gd name="connsiteY99" fmla="*/ 6351304 h 6858000"/>
              <a:gd name="connsiteX100" fmla="*/ 9594741 w 12192000"/>
              <a:gd name="connsiteY100" fmla="*/ 6347739 h 6858000"/>
              <a:gd name="connsiteX101" fmla="*/ 9603605 w 12192000"/>
              <a:gd name="connsiteY101" fmla="*/ 6335508 h 6858000"/>
              <a:gd name="connsiteX102" fmla="*/ 9604314 w 12192000"/>
              <a:gd name="connsiteY102" fmla="*/ 6335187 h 6858000"/>
              <a:gd name="connsiteX103" fmla="*/ 9604917 w 12192000"/>
              <a:gd name="connsiteY103" fmla="*/ 6335616 h 6858000"/>
              <a:gd name="connsiteX104" fmla="*/ 9612009 w 12192000"/>
              <a:gd name="connsiteY104" fmla="*/ 6350306 h 6858000"/>
              <a:gd name="connsiteX105" fmla="*/ 9612293 w 12192000"/>
              <a:gd name="connsiteY105" fmla="*/ 6351519 h 6858000"/>
              <a:gd name="connsiteX106" fmla="*/ 9611654 w 12192000"/>
              <a:gd name="connsiteY106" fmla="*/ 6353016 h 6858000"/>
              <a:gd name="connsiteX107" fmla="*/ 9610945 w 12192000"/>
              <a:gd name="connsiteY107" fmla="*/ 6353444 h 6858000"/>
              <a:gd name="connsiteX108" fmla="*/ 9610945 w 12192000"/>
              <a:gd name="connsiteY108" fmla="*/ 6354157 h 6858000"/>
              <a:gd name="connsiteX109" fmla="*/ 9632219 w 12192000"/>
              <a:gd name="connsiteY109" fmla="*/ 6354157 h 6858000"/>
              <a:gd name="connsiteX110" fmla="*/ 9632219 w 12192000"/>
              <a:gd name="connsiteY110" fmla="*/ 6353480 h 6858000"/>
              <a:gd name="connsiteX111" fmla="*/ 9630198 w 12192000"/>
              <a:gd name="connsiteY111" fmla="*/ 6352624 h 6858000"/>
              <a:gd name="connsiteX112" fmla="*/ 9627397 w 12192000"/>
              <a:gd name="connsiteY112" fmla="*/ 6349878 h 6858000"/>
              <a:gd name="connsiteX113" fmla="*/ 9613392 w 12192000"/>
              <a:gd name="connsiteY113" fmla="*/ 6323920 h 6858000"/>
              <a:gd name="connsiteX114" fmla="*/ 9613392 w 12192000"/>
              <a:gd name="connsiteY114" fmla="*/ 6323135 h 6858000"/>
              <a:gd name="connsiteX115" fmla="*/ 9627007 w 12192000"/>
              <a:gd name="connsiteY115" fmla="*/ 6303881 h 6858000"/>
              <a:gd name="connsiteX116" fmla="*/ 9630021 w 12192000"/>
              <a:gd name="connsiteY116" fmla="*/ 6299709 h 6858000"/>
              <a:gd name="connsiteX117" fmla="*/ 9631120 w 12192000"/>
              <a:gd name="connsiteY117" fmla="*/ 6298746 h 6858000"/>
              <a:gd name="connsiteX118" fmla="*/ 9631688 w 12192000"/>
              <a:gd name="connsiteY118" fmla="*/ 6298568 h 6858000"/>
              <a:gd name="connsiteX119" fmla="*/ 9631688 w 12192000"/>
              <a:gd name="connsiteY119" fmla="*/ 6297926 h 6858000"/>
              <a:gd name="connsiteX120" fmla="*/ 10190109 w 12192000"/>
              <a:gd name="connsiteY120" fmla="*/ 6283485 h 6858000"/>
              <a:gd name="connsiteX121" fmla="*/ 10243969 w 12192000"/>
              <a:gd name="connsiteY121" fmla="*/ 6356154 h 6858000"/>
              <a:gd name="connsiteX122" fmla="*/ 10190287 w 12192000"/>
              <a:gd name="connsiteY122" fmla="*/ 6429893 h 6858000"/>
              <a:gd name="connsiteX123" fmla="*/ 10190358 w 12192000"/>
              <a:gd name="connsiteY123" fmla="*/ 6429857 h 6858000"/>
              <a:gd name="connsiteX124" fmla="*/ 10135965 w 12192000"/>
              <a:gd name="connsiteY124" fmla="*/ 6356154 h 6858000"/>
              <a:gd name="connsiteX125" fmla="*/ 10190109 w 12192000"/>
              <a:gd name="connsiteY125" fmla="*/ 6283485 h 6858000"/>
              <a:gd name="connsiteX126" fmla="*/ 9686753 w 12192000"/>
              <a:gd name="connsiteY126" fmla="*/ 6274998 h 6858000"/>
              <a:gd name="connsiteX127" fmla="*/ 9673882 w 12192000"/>
              <a:gd name="connsiteY127" fmla="*/ 6285874 h 6858000"/>
              <a:gd name="connsiteX128" fmla="*/ 9673882 w 12192000"/>
              <a:gd name="connsiteY128" fmla="*/ 6373768 h 6858000"/>
              <a:gd name="connsiteX129" fmla="*/ 9686647 w 12192000"/>
              <a:gd name="connsiteY129" fmla="*/ 6385143 h 6858000"/>
              <a:gd name="connsiteX130" fmla="*/ 9697284 w 12192000"/>
              <a:gd name="connsiteY130" fmla="*/ 6375337 h 6858000"/>
              <a:gd name="connsiteX131" fmla="*/ 9697284 w 12192000"/>
              <a:gd name="connsiteY131" fmla="*/ 6283699 h 6858000"/>
              <a:gd name="connsiteX132" fmla="*/ 9697674 w 12192000"/>
              <a:gd name="connsiteY132" fmla="*/ 6283699 h 6858000"/>
              <a:gd name="connsiteX133" fmla="*/ 9686753 w 12192000"/>
              <a:gd name="connsiteY133" fmla="*/ 6274998 h 6858000"/>
              <a:gd name="connsiteX134" fmla="*/ 10947873 w 12192000"/>
              <a:gd name="connsiteY134" fmla="*/ 6271682 h 6858000"/>
              <a:gd name="connsiteX135" fmla="*/ 10947873 w 12192000"/>
              <a:gd name="connsiteY135" fmla="*/ 6283271 h 6858000"/>
              <a:gd name="connsiteX136" fmla="*/ 10971346 w 12192000"/>
              <a:gd name="connsiteY136" fmla="*/ 6317929 h 6858000"/>
              <a:gd name="connsiteX137" fmla="*/ 10971346 w 12192000"/>
              <a:gd name="connsiteY137" fmla="*/ 6404718 h 6858000"/>
              <a:gd name="connsiteX138" fmla="*/ 10947625 w 12192000"/>
              <a:gd name="connsiteY138" fmla="*/ 6430142 h 6858000"/>
              <a:gd name="connsiteX139" fmla="*/ 10947625 w 12192000"/>
              <a:gd name="connsiteY139" fmla="*/ 6441695 h 6858000"/>
              <a:gd name="connsiteX140" fmla="*/ 11010420 w 12192000"/>
              <a:gd name="connsiteY140" fmla="*/ 6441695 h 6858000"/>
              <a:gd name="connsiteX141" fmla="*/ 11010420 w 12192000"/>
              <a:gd name="connsiteY141" fmla="*/ 6430142 h 6858000"/>
              <a:gd name="connsiteX142" fmla="*/ 10985139 w 12192000"/>
              <a:gd name="connsiteY142" fmla="*/ 6404718 h 6858000"/>
              <a:gd name="connsiteX143" fmla="*/ 10985139 w 12192000"/>
              <a:gd name="connsiteY143" fmla="*/ 6310976 h 6858000"/>
              <a:gd name="connsiteX144" fmla="*/ 11095589 w 12192000"/>
              <a:gd name="connsiteY144" fmla="*/ 6443299 h 6858000"/>
              <a:gd name="connsiteX145" fmla="*/ 11107078 w 12192000"/>
              <a:gd name="connsiteY145" fmla="*/ 6443299 h 6858000"/>
              <a:gd name="connsiteX146" fmla="*/ 11107078 w 12192000"/>
              <a:gd name="connsiteY146" fmla="*/ 6308409 h 6858000"/>
              <a:gd name="connsiteX147" fmla="*/ 11132111 w 12192000"/>
              <a:gd name="connsiteY147" fmla="*/ 6283271 h 6858000"/>
              <a:gd name="connsiteX148" fmla="*/ 11132111 w 12192000"/>
              <a:gd name="connsiteY148" fmla="*/ 6271682 h 6858000"/>
              <a:gd name="connsiteX149" fmla="*/ 11069031 w 12192000"/>
              <a:gd name="connsiteY149" fmla="*/ 6271682 h 6858000"/>
              <a:gd name="connsiteX150" fmla="*/ 11069031 w 12192000"/>
              <a:gd name="connsiteY150" fmla="*/ 6283271 h 6858000"/>
              <a:gd name="connsiteX151" fmla="*/ 11093285 w 12192000"/>
              <a:gd name="connsiteY151" fmla="*/ 6308409 h 6858000"/>
              <a:gd name="connsiteX152" fmla="*/ 11093285 w 12192000"/>
              <a:gd name="connsiteY152" fmla="*/ 6385963 h 6858000"/>
              <a:gd name="connsiteX153" fmla="*/ 10997017 w 12192000"/>
              <a:gd name="connsiteY153" fmla="*/ 6271682 h 6858000"/>
              <a:gd name="connsiteX154" fmla="*/ 10522063 w 12192000"/>
              <a:gd name="connsiteY154" fmla="*/ 6271682 h 6858000"/>
              <a:gd name="connsiteX155" fmla="*/ 10522063 w 12192000"/>
              <a:gd name="connsiteY155" fmla="*/ 6283271 h 6858000"/>
              <a:gd name="connsiteX156" fmla="*/ 10546316 w 12192000"/>
              <a:gd name="connsiteY156" fmla="*/ 6308409 h 6858000"/>
              <a:gd name="connsiteX157" fmla="*/ 10546316 w 12192000"/>
              <a:gd name="connsiteY157" fmla="*/ 6404683 h 6858000"/>
              <a:gd name="connsiteX158" fmla="*/ 10522063 w 12192000"/>
              <a:gd name="connsiteY158" fmla="*/ 6430106 h 6858000"/>
              <a:gd name="connsiteX159" fmla="*/ 10522063 w 12192000"/>
              <a:gd name="connsiteY159" fmla="*/ 6441659 h 6858000"/>
              <a:gd name="connsiteX160" fmla="*/ 10584610 w 12192000"/>
              <a:gd name="connsiteY160" fmla="*/ 6441659 h 6858000"/>
              <a:gd name="connsiteX161" fmla="*/ 10584610 w 12192000"/>
              <a:gd name="connsiteY161" fmla="*/ 6430106 h 6858000"/>
              <a:gd name="connsiteX162" fmla="*/ 10560109 w 12192000"/>
              <a:gd name="connsiteY162" fmla="*/ 6404683 h 6858000"/>
              <a:gd name="connsiteX163" fmla="*/ 10560109 w 12192000"/>
              <a:gd name="connsiteY163" fmla="*/ 6303559 h 6858000"/>
              <a:gd name="connsiteX164" fmla="*/ 10624712 w 12192000"/>
              <a:gd name="connsiteY164" fmla="*/ 6441695 h 6858000"/>
              <a:gd name="connsiteX165" fmla="*/ 10632300 w 12192000"/>
              <a:gd name="connsiteY165" fmla="*/ 6441695 h 6858000"/>
              <a:gd name="connsiteX166" fmla="*/ 10696124 w 12192000"/>
              <a:gd name="connsiteY166" fmla="*/ 6303559 h 6858000"/>
              <a:gd name="connsiteX167" fmla="*/ 10696124 w 12192000"/>
              <a:gd name="connsiteY167" fmla="*/ 6410102 h 6858000"/>
              <a:gd name="connsiteX168" fmla="*/ 10671871 w 12192000"/>
              <a:gd name="connsiteY168" fmla="*/ 6430142 h 6858000"/>
              <a:gd name="connsiteX169" fmla="*/ 10671871 w 12192000"/>
              <a:gd name="connsiteY169" fmla="*/ 6441695 h 6858000"/>
              <a:gd name="connsiteX170" fmla="*/ 10756650 w 12192000"/>
              <a:gd name="connsiteY170" fmla="*/ 6441695 h 6858000"/>
              <a:gd name="connsiteX171" fmla="*/ 10756650 w 12192000"/>
              <a:gd name="connsiteY171" fmla="*/ 6430142 h 6858000"/>
              <a:gd name="connsiteX172" fmla="*/ 10731830 w 12192000"/>
              <a:gd name="connsiteY172" fmla="*/ 6410102 h 6858000"/>
              <a:gd name="connsiteX173" fmla="*/ 10731830 w 12192000"/>
              <a:gd name="connsiteY173" fmla="*/ 6303132 h 6858000"/>
              <a:gd name="connsiteX174" fmla="*/ 10756437 w 12192000"/>
              <a:gd name="connsiteY174" fmla="*/ 6283128 h 6858000"/>
              <a:gd name="connsiteX175" fmla="*/ 10780797 w 12192000"/>
              <a:gd name="connsiteY175" fmla="*/ 6303132 h 6858000"/>
              <a:gd name="connsiteX176" fmla="*/ 10781045 w 12192000"/>
              <a:gd name="connsiteY176" fmla="*/ 6374018 h 6858000"/>
              <a:gd name="connsiteX177" fmla="*/ 10787959 w 12192000"/>
              <a:gd name="connsiteY177" fmla="*/ 6413062 h 6858000"/>
              <a:gd name="connsiteX178" fmla="*/ 10850754 w 12192000"/>
              <a:gd name="connsiteY178" fmla="*/ 6444619 h 6858000"/>
              <a:gd name="connsiteX179" fmla="*/ 10910004 w 12192000"/>
              <a:gd name="connsiteY179" fmla="*/ 6414595 h 6858000"/>
              <a:gd name="connsiteX180" fmla="*/ 10917415 w 12192000"/>
              <a:gd name="connsiteY180" fmla="*/ 6370916 h 6858000"/>
              <a:gd name="connsiteX181" fmla="*/ 10917415 w 12192000"/>
              <a:gd name="connsiteY181" fmla="*/ 6308409 h 6858000"/>
              <a:gd name="connsiteX182" fmla="*/ 10940888 w 12192000"/>
              <a:gd name="connsiteY182" fmla="*/ 6283271 h 6858000"/>
              <a:gd name="connsiteX183" fmla="*/ 10940888 w 12192000"/>
              <a:gd name="connsiteY183" fmla="*/ 6271682 h 6858000"/>
              <a:gd name="connsiteX184" fmla="*/ 10878695 w 12192000"/>
              <a:gd name="connsiteY184" fmla="*/ 6271682 h 6858000"/>
              <a:gd name="connsiteX185" fmla="*/ 10878695 w 12192000"/>
              <a:gd name="connsiteY185" fmla="*/ 6283271 h 6858000"/>
              <a:gd name="connsiteX186" fmla="*/ 10903728 w 12192000"/>
              <a:gd name="connsiteY186" fmla="*/ 6308409 h 6858000"/>
              <a:gd name="connsiteX187" fmla="*/ 10903728 w 12192000"/>
              <a:gd name="connsiteY187" fmla="*/ 6369525 h 6858000"/>
              <a:gd name="connsiteX188" fmla="*/ 10898126 w 12192000"/>
              <a:gd name="connsiteY188" fmla="*/ 6406786 h 6858000"/>
              <a:gd name="connsiteX189" fmla="*/ 10858024 w 12192000"/>
              <a:gd name="connsiteY189" fmla="*/ 6429892 h 6858000"/>
              <a:gd name="connsiteX190" fmla="*/ 10821254 w 12192000"/>
              <a:gd name="connsiteY190" fmla="*/ 6407535 h 6858000"/>
              <a:gd name="connsiteX191" fmla="*/ 10816893 w 12192000"/>
              <a:gd name="connsiteY191" fmla="*/ 6374160 h 6858000"/>
              <a:gd name="connsiteX192" fmla="*/ 10816893 w 12192000"/>
              <a:gd name="connsiteY192" fmla="*/ 6303274 h 6858000"/>
              <a:gd name="connsiteX193" fmla="*/ 10841713 w 12192000"/>
              <a:gd name="connsiteY193" fmla="*/ 6283271 h 6858000"/>
              <a:gd name="connsiteX194" fmla="*/ 10841713 w 12192000"/>
              <a:gd name="connsiteY194" fmla="*/ 6271682 h 6858000"/>
              <a:gd name="connsiteX195" fmla="*/ 10696124 w 12192000"/>
              <a:gd name="connsiteY195" fmla="*/ 6271682 h 6858000"/>
              <a:gd name="connsiteX196" fmla="*/ 10639960 w 12192000"/>
              <a:gd name="connsiteY196" fmla="*/ 6391632 h 6858000"/>
              <a:gd name="connsiteX197" fmla="*/ 10583795 w 12192000"/>
              <a:gd name="connsiteY197" fmla="*/ 6271682 h 6858000"/>
              <a:gd name="connsiteX198" fmla="*/ 9908965 w 12192000"/>
              <a:gd name="connsiteY198" fmla="*/ 6271682 h 6858000"/>
              <a:gd name="connsiteX199" fmla="*/ 9908965 w 12192000"/>
              <a:gd name="connsiteY199" fmla="*/ 6283271 h 6858000"/>
              <a:gd name="connsiteX200" fmla="*/ 9933219 w 12192000"/>
              <a:gd name="connsiteY200" fmla="*/ 6303274 h 6858000"/>
              <a:gd name="connsiteX201" fmla="*/ 9933219 w 12192000"/>
              <a:gd name="connsiteY201" fmla="*/ 6410245 h 6858000"/>
              <a:gd name="connsiteX202" fmla="*/ 9908965 w 12192000"/>
              <a:gd name="connsiteY202" fmla="*/ 6430285 h 6858000"/>
              <a:gd name="connsiteX203" fmla="*/ 9908965 w 12192000"/>
              <a:gd name="connsiteY203" fmla="*/ 6441837 h 6858000"/>
              <a:gd name="connsiteX204" fmla="*/ 9993461 w 12192000"/>
              <a:gd name="connsiteY204" fmla="*/ 6441837 h 6858000"/>
              <a:gd name="connsiteX205" fmla="*/ 9993461 w 12192000"/>
              <a:gd name="connsiteY205" fmla="*/ 6430285 h 6858000"/>
              <a:gd name="connsiteX206" fmla="*/ 9968960 w 12192000"/>
              <a:gd name="connsiteY206" fmla="*/ 6410245 h 6858000"/>
              <a:gd name="connsiteX207" fmla="*/ 9968960 w 12192000"/>
              <a:gd name="connsiteY207" fmla="*/ 6373411 h 6858000"/>
              <a:gd name="connsiteX208" fmla="*/ 9990412 w 12192000"/>
              <a:gd name="connsiteY208" fmla="*/ 6354406 h 6858000"/>
              <a:gd name="connsiteX209" fmla="*/ 10026685 w 12192000"/>
              <a:gd name="connsiteY209" fmla="*/ 6406002 h 6858000"/>
              <a:gd name="connsiteX210" fmla="*/ 10036861 w 12192000"/>
              <a:gd name="connsiteY210" fmla="*/ 6424757 h 6858000"/>
              <a:gd name="connsiteX211" fmla="*/ 10020054 w 12192000"/>
              <a:gd name="connsiteY211" fmla="*/ 6430142 h 6858000"/>
              <a:gd name="connsiteX212" fmla="*/ 10012360 w 12192000"/>
              <a:gd name="connsiteY212" fmla="*/ 6430142 h 6858000"/>
              <a:gd name="connsiteX213" fmla="*/ 10012360 w 12192000"/>
              <a:gd name="connsiteY213" fmla="*/ 6441695 h 6858000"/>
              <a:gd name="connsiteX214" fmla="*/ 10106323 w 12192000"/>
              <a:gd name="connsiteY214" fmla="*/ 6441695 h 6858000"/>
              <a:gd name="connsiteX215" fmla="*/ 10106323 w 12192000"/>
              <a:gd name="connsiteY215" fmla="*/ 6430142 h 6858000"/>
              <a:gd name="connsiteX216" fmla="*/ 10066610 w 12192000"/>
              <a:gd name="connsiteY216" fmla="*/ 6402151 h 6858000"/>
              <a:gd name="connsiteX217" fmla="*/ 10016969 w 12192000"/>
              <a:gd name="connsiteY217" fmla="*/ 6330837 h 6858000"/>
              <a:gd name="connsiteX218" fmla="*/ 10034698 w 12192000"/>
              <a:gd name="connsiteY218" fmla="*/ 6315433 h 6858000"/>
              <a:gd name="connsiteX219" fmla="*/ 10092140 w 12192000"/>
              <a:gd name="connsiteY219" fmla="*/ 6283342 h 6858000"/>
              <a:gd name="connsiteX220" fmla="*/ 10092140 w 12192000"/>
              <a:gd name="connsiteY220" fmla="*/ 6271753 h 6858000"/>
              <a:gd name="connsiteX221" fmla="*/ 10014771 w 12192000"/>
              <a:gd name="connsiteY221" fmla="*/ 6271753 h 6858000"/>
              <a:gd name="connsiteX222" fmla="*/ 10014771 w 12192000"/>
              <a:gd name="connsiteY222" fmla="*/ 6283342 h 6858000"/>
              <a:gd name="connsiteX223" fmla="*/ 10031897 w 12192000"/>
              <a:gd name="connsiteY223" fmla="*/ 6292328 h 6858000"/>
              <a:gd name="connsiteX224" fmla="*/ 10021437 w 12192000"/>
              <a:gd name="connsiteY224" fmla="*/ 6308266 h 6858000"/>
              <a:gd name="connsiteX225" fmla="*/ 9968818 w 12192000"/>
              <a:gd name="connsiteY225" fmla="*/ 6354620 h 6858000"/>
              <a:gd name="connsiteX226" fmla="*/ 9968818 w 12192000"/>
              <a:gd name="connsiteY226" fmla="*/ 6303274 h 6858000"/>
              <a:gd name="connsiteX227" fmla="*/ 9993319 w 12192000"/>
              <a:gd name="connsiteY227" fmla="*/ 6283271 h 6858000"/>
              <a:gd name="connsiteX228" fmla="*/ 9993319 w 12192000"/>
              <a:gd name="connsiteY228" fmla="*/ 6271682 h 6858000"/>
              <a:gd name="connsiteX229" fmla="*/ 10455013 w 12192000"/>
              <a:gd name="connsiteY229" fmla="*/ 6271540 h 6858000"/>
              <a:gd name="connsiteX230" fmla="*/ 10398706 w 12192000"/>
              <a:gd name="connsiteY230" fmla="*/ 6391632 h 6858000"/>
              <a:gd name="connsiteX231" fmla="*/ 10342541 w 12192000"/>
              <a:gd name="connsiteY231" fmla="*/ 6271682 h 6858000"/>
              <a:gd name="connsiteX232" fmla="*/ 10280738 w 12192000"/>
              <a:gd name="connsiteY232" fmla="*/ 6271682 h 6858000"/>
              <a:gd name="connsiteX233" fmla="*/ 10280738 w 12192000"/>
              <a:gd name="connsiteY233" fmla="*/ 6283271 h 6858000"/>
              <a:gd name="connsiteX234" fmla="*/ 10305027 w 12192000"/>
              <a:gd name="connsiteY234" fmla="*/ 6308409 h 6858000"/>
              <a:gd name="connsiteX235" fmla="*/ 10305027 w 12192000"/>
              <a:gd name="connsiteY235" fmla="*/ 6404683 h 6858000"/>
              <a:gd name="connsiteX236" fmla="*/ 10280738 w 12192000"/>
              <a:gd name="connsiteY236" fmla="*/ 6430106 h 6858000"/>
              <a:gd name="connsiteX237" fmla="*/ 10280738 w 12192000"/>
              <a:gd name="connsiteY237" fmla="*/ 6441659 h 6858000"/>
              <a:gd name="connsiteX238" fmla="*/ 10343321 w 12192000"/>
              <a:gd name="connsiteY238" fmla="*/ 6441659 h 6858000"/>
              <a:gd name="connsiteX239" fmla="*/ 10343321 w 12192000"/>
              <a:gd name="connsiteY239" fmla="*/ 6430106 h 6858000"/>
              <a:gd name="connsiteX240" fmla="*/ 10318785 w 12192000"/>
              <a:gd name="connsiteY240" fmla="*/ 6404683 h 6858000"/>
              <a:gd name="connsiteX241" fmla="*/ 10318785 w 12192000"/>
              <a:gd name="connsiteY241" fmla="*/ 6303560 h 6858000"/>
              <a:gd name="connsiteX242" fmla="*/ 10383388 w 12192000"/>
              <a:gd name="connsiteY242" fmla="*/ 6441695 h 6858000"/>
              <a:gd name="connsiteX243" fmla="*/ 10391189 w 12192000"/>
              <a:gd name="connsiteY243" fmla="*/ 6441695 h 6858000"/>
              <a:gd name="connsiteX244" fmla="*/ 10455013 w 12192000"/>
              <a:gd name="connsiteY244" fmla="*/ 6303560 h 6858000"/>
              <a:gd name="connsiteX245" fmla="*/ 10455013 w 12192000"/>
              <a:gd name="connsiteY245" fmla="*/ 6410103 h 6858000"/>
              <a:gd name="connsiteX246" fmla="*/ 10430760 w 12192000"/>
              <a:gd name="connsiteY246" fmla="*/ 6430142 h 6858000"/>
              <a:gd name="connsiteX247" fmla="*/ 10430760 w 12192000"/>
              <a:gd name="connsiteY247" fmla="*/ 6441695 h 6858000"/>
              <a:gd name="connsiteX248" fmla="*/ 10515291 w 12192000"/>
              <a:gd name="connsiteY248" fmla="*/ 6441695 h 6858000"/>
              <a:gd name="connsiteX249" fmla="*/ 10515291 w 12192000"/>
              <a:gd name="connsiteY249" fmla="*/ 6430142 h 6858000"/>
              <a:gd name="connsiteX250" fmla="*/ 10490470 w 12192000"/>
              <a:gd name="connsiteY250" fmla="*/ 6410103 h 6858000"/>
              <a:gd name="connsiteX251" fmla="*/ 10490470 w 12192000"/>
              <a:gd name="connsiteY251" fmla="*/ 6303132 h 6858000"/>
              <a:gd name="connsiteX252" fmla="*/ 10515291 w 12192000"/>
              <a:gd name="connsiteY252" fmla="*/ 6283128 h 6858000"/>
              <a:gd name="connsiteX253" fmla="*/ 10515291 w 12192000"/>
              <a:gd name="connsiteY253" fmla="*/ 6271540 h 6858000"/>
              <a:gd name="connsiteX254" fmla="*/ 9671329 w 12192000"/>
              <a:gd name="connsiteY254" fmla="*/ 6269044 h 6858000"/>
              <a:gd name="connsiteX255" fmla="*/ 9657607 w 12192000"/>
              <a:gd name="connsiteY255" fmla="*/ 6277815 h 6858000"/>
              <a:gd name="connsiteX256" fmla="*/ 9633638 w 12192000"/>
              <a:gd name="connsiteY256" fmla="*/ 6332798 h 6858000"/>
              <a:gd name="connsiteX257" fmla="*/ 9660479 w 12192000"/>
              <a:gd name="connsiteY257" fmla="*/ 6386533 h 6858000"/>
              <a:gd name="connsiteX258" fmla="*/ 9679059 w 12192000"/>
              <a:gd name="connsiteY258" fmla="*/ 6396910 h 6858000"/>
              <a:gd name="connsiteX259" fmla="*/ 9701787 w 12192000"/>
              <a:gd name="connsiteY259" fmla="*/ 6401545 h 6858000"/>
              <a:gd name="connsiteX260" fmla="*/ 9701787 w 12192000"/>
              <a:gd name="connsiteY260" fmla="*/ 6401331 h 6858000"/>
              <a:gd name="connsiteX261" fmla="*/ 9750435 w 12192000"/>
              <a:gd name="connsiteY261" fmla="*/ 6381684 h 6858000"/>
              <a:gd name="connsiteX262" fmla="*/ 9752846 w 12192000"/>
              <a:gd name="connsiteY262" fmla="*/ 6378119 h 6858000"/>
              <a:gd name="connsiteX263" fmla="*/ 9752669 w 12192000"/>
              <a:gd name="connsiteY263" fmla="*/ 6377691 h 6858000"/>
              <a:gd name="connsiteX264" fmla="*/ 9752031 w 12192000"/>
              <a:gd name="connsiteY264" fmla="*/ 6377691 h 6858000"/>
              <a:gd name="connsiteX265" fmla="*/ 9748698 w 12192000"/>
              <a:gd name="connsiteY265" fmla="*/ 6379188 h 6858000"/>
              <a:gd name="connsiteX266" fmla="*/ 9705546 w 12192000"/>
              <a:gd name="connsiteY266" fmla="*/ 6394556 h 6858000"/>
              <a:gd name="connsiteX267" fmla="*/ 9683952 w 12192000"/>
              <a:gd name="connsiteY267" fmla="*/ 6388531 h 6858000"/>
              <a:gd name="connsiteX268" fmla="*/ 9667925 w 12192000"/>
              <a:gd name="connsiteY268" fmla="*/ 6373091 h 6858000"/>
              <a:gd name="connsiteX269" fmla="*/ 9668954 w 12192000"/>
              <a:gd name="connsiteY269" fmla="*/ 6286801 h 6858000"/>
              <a:gd name="connsiteX270" fmla="*/ 9684165 w 12192000"/>
              <a:gd name="connsiteY270" fmla="*/ 6273180 h 6858000"/>
              <a:gd name="connsiteX271" fmla="*/ 9671329 w 12192000"/>
              <a:gd name="connsiteY271" fmla="*/ 6269044 h 6858000"/>
              <a:gd name="connsiteX272" fmla="*/ 10189081 w 12192000"/>
              <a:gd name="connsiteY272" fmla="*/ 6268580 h 6858000"/>
              <a:gd name="connsiteX273" fmla="*/ 10095615 w 12192000"/>
              <a:gd name="connsiteY273" fmla="*/ 6356403 h 6858000"/>
              <a:gd name="connsiteX274" fmla="*/ 10190109 w 12192000"/>
              <a:gd name="connsiteY274" fmla="*/ 6444726 h 6858000"/>
              <a:gd name="connsiteX275" fmla="*/ 10284320 w 12192000"/>
              <a:gd name="connsiteY275" fmla="*/ 6356653 h 6858000"/>
              <a:gd name="connsiteX276" fmla="*/ 10189081 w 12192000"/>
              <a:gd name="connsiteY276" fmla="*/ 6268580 h 6858000"/>
              <a:gd name="connsiteX277" fmla="*/ 9701149 w 12192000"/>
              <a:gd name="connsiteY277" fmla="*/ 6261556 h 6858000"/>
              <a:gd name="connsiteX278" fmla="*/ 9691150 w 12192000"/>
              <a:gd name="connsiteY278" fmla="*/ 6262483 h 6858000"/>
              <a:gd name="connsiteX279" fmla="*/ 9702993 w 12192000"/>
              <a:gd name="connsiteY279" fmla="*/ 6266797 h 6858000"/>
              <a:gd name="connsiteX280" fmla="*/ 9705546 w 12192000"/>
              <a:gd name="connsiteY280" fmla="*/ 6266797 h 6858000"/>
              <a:gd name="connsiteX281" fmla="*/ 9752811 w 12192000"/>
              <a:gd name="connsiteY281" fmla="*/ 6289903 h 6858000"/>
              <a:gd name="connsiteX282" fmla="*/ 9754619 w 12192000"/>
              <a:gd name="connsiteY282" fmla="*/ 6290973 h 6858000"/>
              <a:gd name="connsiteX283" fmla="*/ 9754654 w 12192000"/>
              <a:gd name="connsiteY283" fmla="*/ 6290866 h 6858000"/>
              <a:gd name="connsiteX284" fmla="*/ 9754654 w 12192000"/>
              <a:gd name="connsiteY284" fmla="*/ 6290581 h 6858000"/>
              <a:gd name="connsiteX285" fmla="*/ 9754300 w 12192000"/>
              <a:gd name="connsiteY285" fmla="*/ 6289297 h 6858000"/>
              <a:gd name="connsiteX286" fmla="*/ 9745719 w 12192000"/>
              <a:gd name="connsiteY286" fmla="*/ 6271147 h 6858000"/>
              <a:gd name="connsiteX287" fmla="*/ 9744797 w 12192000"/>
              <a:gd name="connsiteY287" fmla="*/ 6269543 h 6858000"/>
              <a:gd name="connsiteX288" fmla="*/ 9744017 w 12192000"/>
              <a:gd name="connsiteY288" fmla="*/ 6268937 h 6858000"/>
              <a:gd name="connsiteX289" fmla="*/ 9743556 w 12192000"/>
              <a:gd name="connsiteY289" fmla="*/ 6269793 h 6858000"/>
              <a:gd name="connsiteX290" fmla="*/ 9742705 w 12192000"/>
              <a:gd name="connsiteY290" fmla="*/ 6271647 h 6858000"/>
              <a:gd name="connsiteX291" fmla="*/ 9740968 w 12192000"/>
              <a:gd name="connsiteY291" fmla="*/ 6272253 h 6858000"/>
              <a:gd name="connsiteX292" fmla="*/ 9739301 w 12192000"/>
              <a:gd name="connsiteY292" fmla="*/ 6271718 h 6858000"/>
              <a:gd name="connsiteX293" fmla="*/ 9737138 w 12192000"/>
              <a:gd name="connsiteY293" fmla="*/ 6270470 h 6858000"/>
              <a:gd name="connsiteX294" fmla="*/ 9701149 w 12192000"/>
              <a:gd name="connsiteY294" fmla="*/ 6261556 h 6858000"/>
              <a:gd name="connsiteX295" fmla="*/ 9672464 w 12192000"/>
              <a:gd name="connsiteY295" fmla="*/ 6261449 h 6858000"/>
              <a:gd name="connsiteX296" fmla="*/ 9646296 w 12192000"/>
              <a:gd name="connsiteY296" fmla="*/ 6265728 h 6858000"/>
              <a:gd name="connsiteX297" fmla="*/ 9634276 w 12192000"/>
              <a:gd name="connsiteY297" fmla="*/ 6271611 h 6858000"/>
              <a:gd name="connsiteX298" fmla="*/ 9632681 w 12192000"/>
              <a:gd name="connsiteY298" fmla="*/ 6272146 h 6858000"/>
              <a:gd name="connsiteX299" fmla="*/ 9630447 w 12192000"/>
              <a:gd name="connsiteY299" fmla="*/ 6270898 h 6858000"/>
              <a:gd name="connsiteX300" fmla="*/ 9629915 w 12192000"/>
              <a:gd name="connsiteY300" fmla="*/ 6269222 h 6858000"/>
              <a:gd name="connsiteX301" fmla="*/ 9629631 w 12192000"/>
              <a:gd name="connsiteY301" fmla="*/ 6268830 h 6858000"/>
              <a:gd name="connsiteX302" fmla="*/ 9628851 w 12192000"/>
              <a:gd name="connsiteY302" fmla="*/ 6269436 h 6858000"/>
              <a:gd name="connsiteX303" fmla="*/ 9627929 w 12192000"/>
              <a:gd name="connsiteY303" fmla="*/ 6271041 h 6858000"/>
              <a:gd name="connsiteX304" fmla="*/ 9619313 w 12192000"/>
              <a:gd name="connsiteY304" fmla="*/ 6289190 h 6858000"/>
              <a:gd name="connsiteX305" fmla="*/ 9618990 w 12192000"/>
              <a:gd name="connsiteY305" fmla="*/ 6290361 h 6858000"/>
              <a:gd name="connsiteX306" fmla="*/ 9618826 w 12192000"/>
              <a:gd name="connsiteY306" fmla="*/ 6290456 h 6858000"/>
              <a:gd name="connsiteX307" fmla="*/ 9618426 w 12192000"/>
              <a:gd name="connsiteY307" fmla="*/ 6290402 h 6858000"/>
              <a:gd name="connsiteX308" fmla="*/ 9618426 w 12192000"/>
              <a:gd name="connsiteY308" fmla="*/ 6290687 h 6858000"/>
              <a:gd name="connsiteX309" fmla="*/ 9618826 w 12192000"/>
              <a:gd name="connsiteY309" fmla="*/ 6290456 h 6858000"/>
              <a:gd name="connsiteX310" fmla="*/ 9618958 w 12192000"/>
              <a:gd name="connsiteY310" fmla="*/ 6290473 h 6858000"/>
              <a:gd name="connsiteX311" fmla="*/ 9618990 w 12192000"/>
              <a:gd name="connsiteY311" fmla="*/ 6290361 h 6858000"/>
              <a:gd name="connsiteX312" fmla="*/ 9620270 w 12192000"/>
              <a:gd name="connsiteY312" fmla="*/ 6289618 h 6858000"/>
              <a:gd name="connsiteX313" fmla="*/ 9667500 w 12192000"/>
              <a:gd name="connsiteY313" fmla="*/ 6266512 h 6858000"/>
              <a:gd name="connsiteX314" fmla="*/ 9704163 w 12192000"/>
              <a:gd name="connsiteY314" fmla="*/ 6286587 h 6858000"/>
              <a:gd name="connsiteX315" fmla="*/ 9705191 w 12192000"/>
              <a:gd name="connsiteY315" fmla="*/ 6372877 h 6858000"/>
              <a:gd name="connsiteX316" fmla="*/ 9689093 w 12192000"/>
              <a:gd name="connsiteY316" fmla="*/ 6388388 h 6858000"/>
              <a:gd name="connsiteX317" fmla="*/ 9694838 w 12192000"/>
              <a:gd name="connsiteY317" fmla="*/ 6390955 h 6858000"/>
              <a:gd name="connsiteX318" fmla="*/ 9703489 w 12192000"/>
              <a:gd name="connsiteY318" fmla="*/ 6392132 h 6858000"/>
              <a:gd name="connsiteX319" fmla="*/ 9712602 w 12192000"/>
              <a:gd name="connsiteY319" fmla="*/ 6386320 h 6858000"/>
              <a:gd name="connsiteX320" fmla="*/ 9740046 w 12192000"/>
              <a:gd name="connsiteY320" fmla="*/ 6332763 h 6858000"/>
              <a:gd name="connsiteX321" fmla="*/ 9716077 w 12192000"/>
              <a:gd name="connsiteY321" fmla="*/ 6277779 h 6858000"/>
              <a:gd name="connsiteX322" fmla="*/ 9672464 w 12192000"/>
              <a:gd name="connsiteY322" fmla="*/ 6261449 h 6858000"/>
              <a:gd name="connsiteX323" fmla="*/ 9686080 w 12192000"/>
              <a:gd name="connsiteY323" fmla="*/ 6240910 h 6858000"/>
              <a:gd name="connsiteX324" fmla="*/ 9681754 w 12192000"/>
              <a:gd name="connsiteY324" fmla="*/ 6245260 h 6858000"/>
              <a:gd name="connsiteX325" fmla="*/ 9686080 w 12192000"/>
              <a:gd name="connsiteY325" fmla="*/ 6249611 h 6858000"/>
              <a:gd name="connsiteX326" fmla="*/ 9690405 w 12192000"/>
              <a:gd name="connsiteY326" fmla="*/ 6245260 h 6858000"/>
              <a:gd name="connsiteX327" fmla="*/ 9686080 w 12192000"/>
              <a:gd name="connsiteY327" fmla="*/ 6240910 h 6858000"/>
              <a:gd name="connsiteX328" fmla="*/ 9685690 w 12192000"/>
              <a:gd name="connsiteY328" fmla="*/ 6238985 h 6858000"/>
              <a:gd name="connsiteX329" fmla="*/ 9691930 w 12192000"/>
              <a:gd name="connsiteY329" fmla="*/ 6245261 h 6858000"/>
              <a:gd name="connsiteX330" fmla="*/ 9685690 w 12192000"/>
              <a:gd name="connsiteY330" fmla="*/ 6251536 h 6858000"/>
              <a:gd name="connsiteX331" fmla="*/ 9679449 w 12192000"/>
              <a:gd name="connsiteY331" fmla="*/ 6245261 h 6858000"/>
              <a:gd name="connsiteX332" fmla="*/ 9685690 w 12192000"/>
              <a:gd name="connsiteY332" fmla="*/ 6238985 h 6858000"/>
              <a:gd name="connsiteX333" fmla="*/ 9748981 w 12192000"/>
              <a:gd name="connsiteY333" fmla="*/ 6235669 h 6858000"/>
              <a:gd name="connsiteX334" fmla="*/ 9749017 w 12192000"/>
              <a:gd name="connsiteY334" fmla="*/ 6254888 h 6858000"/>
              <a:gd name="connsiteX335" fmla="*/ 9758200 w 12192000"/>
              <a:gd name="connsiteY335" fmla="*/ 6253747 h 6858000"/>
              <a:gd name="connsiteX336" fmla="*/ 9760682 w 12192000"/>
              <a:gd name="connsiteY336" fmla="*/ 6253354 h 6858000"/>
              <a:gd name="connsiteX337" fmla="*/ 9762491 w 12192000"/>
              <a:gd name="connsiteY337" fmla="*/ 6252392 h 6858000"/>
              <a:gd name="connsiteX338" fmla="*/ 9763484 w 12192000"/>
              <a:gd name="connsiteY338" fmla="*/ 6251251 h 6858000"/>
              <a:gd name="connsiteX339" fmla="*/ 9763696 w 12192000"/>
              <a:gd name="connsiteY339" fmla="*/ 6245403 h 6858000"/>
              <a:gd name="connsiteX340" fmla="*/ 9763696 w 12192000"/>
              <a:gd name="connsiteY340" fmla="*/ 6239448 h 6858000"/>
              <a:gd name="connsiteX341" fmla="*/ 9762703 w 12192000"/>
              <a:gd name="connsiteY341" fmla="*/ 6237880 h 6858000"/>
              <a:gd name="connsiteX342" fmla="*/ 9748981 w 12192000"/>
              <a:gd name="connsiteY342" fmla="*/ 6235669 h 6858000"/>
              <a:gd name="connsiteX343" fmla="*/ 9625376 w 12192000"/>
              <a:gd name="connsiteY343" fmla="*/ 6235669 h 6858000"/>
              <a:gd name="connsiteX344" fmla="*/ 9611831 w 12192000"/>
              <a:gd name="connsiteY344" fmla="*/ 6237880 h 6858000"/>
              <a:gd name="connsiteX345" fmla="*/ 9610874 w 12192000"/>
              <a:gd name="connsiteY345" fmla="*/ 6239448 h 6858000"/>
              <a:gd name="connsiteX346" fmla="*/ 9610874 w 12192000"/>
              <a:gd name="connsiteY346" fmla="*/ 6245403 h 6858000"/>
              <a:gd name="connsiteX347" fmla="*/ 9611087 w 12192000"/>
              <a:gd name="connsiteY347" fmla="*/ 6251251 h 6858000"/>
              <a:gd name="connsiteX348" fmla="*/ 9611122 w 12192000"/>
              <a:gd name="connsiteY348" fmla="*/ 6251251 h 6858000"/>
              <a:gd name="connsiteX349" fmla="*/ 9613072 w 12192000"/>
              <a:gd name="connsiteY349" fmla="*/ 6253354 h 6858000"/>
              <a:gd name="connsiteX350" fmla="*/ 9615555 w 12192000"/>
              <a:gd name="connsiteY350" fmla="*/ 6253747 h 6858000"/>
              <a:gd name="connsiteX351" fmla="*/ 9619916 w 12192000"/>
              <a:gd name="connsiteY351" fmla="*/ 6254317 h 6858000"/>
              <a:gd name="connsiteX352" fmla="*/ 9625376 w 12192000"/>
              <a:gd name="connsiteY352" fmla="*/ 6254995 h 6858000"/>
              <a:gd name="connsiteX353" fmla="*/ 9644062 w 12192000"/>
              <a:gd name="connsiteY353" fmla="*/ 6235063 h 6858000"/>
              <a:gd name="connsiteX354" fmla="*/ 9635907 w 12192000"/>
              <a:gd name="connsiteY354" fmla="*/ 6235384 h 6858000"/>
              <a:gd name="connsiteX355" fmla="*/ 9635907 w 12192000"/>
              <a:gd name="connsiteY355" fmla="*/ 6255138 h 6858000"/>
              <a:gd name="connsiteX356" fmla="*/ 9644062 w 12192000"/>
              <a:gd name="connsiteY356" fmla="*/ 6255138 h 6858000"/>
              <a:gd name="connsiteX357" fmla="*/ 9729373 w 12192000"/>
              <a:gd name="connsiteY357" fmla="*/ 6235027 h 6858000"/>
              <a:gd name="connsiteX358" fmla="*/ 9729373 w 12192000"/>
              <a:gd name="connsiteY358" fmla="*/ 6255280 h 6858000"/>
              <a:gd name="connsiteX359" fmla="*/ 9737954 w 12192000"/>
              <a:gd name="connsiteY359" fmla="*/ 6255280 h 6858000"/>
              <a:gd name="connsiteX360" fmla="*/ 9737954 w 12192000"/>
              <a:gd name="connsiteY360" fmla="*/ 6235384 h 6858000"/>
              <a:gd name="connsiteX361" fmla="*/ 9627681 w 12192000"/>
              <a:gd name="connsiteY361" fmla="*/ 6232852 h 6858000"/>
              <a:gd name="connsiteX362" fmla="*/ 9627681 w 12192000"/>
              <a:gd name="connsiteY362" fmla="*/ 6233672 h 6858000"/>
              <a:gd name="connsiteX363" fmla="*/ 9627681 w 12192000"/>
              <a:gd name="connsiteY363" fmla="*/ 6256992 h 6858000"/>
              <a:gd name="connsiteX364" fmla="*/ 9627965 w 12192000"/>
              <a:gd name="connsiteY364" fmla="*/ 6257990 h 6858000"/>
              <a:gd name="connsiteX365" fmla="*/ 9634063 w 12192000"/>
              <a:gd name="connsiteY365" fmla="*/ 6257990 h 6858000"/>
              <a:gd name="connsiteX366" fmla="*/ 9634241 w 12192000"/>
              <a:gd name="connsiteY366" fmla="*/ 6257134 h 6858000"/>
              <a:gd name="connsiteX367" fmla="*/ 9634241 w 12192000"/>
              <a:gd name="connsiteY367" fmla="*/ 6233815 h 6858000"/>
              <a:gd name="connsiteX368" fmla="*/ 9633957 w 12192000"/>
              <a:gd name="connsiteY368" fmla="*/ 6232852 h 6858000"/>
              <a:gd name="connsiteX369" fmla="*/ 9646615 w 12192000"/>
              <a:gd name="connsiteY369" fmla="*/ 6232745 h 6858000"/>
              <a:gd name="connsiteX370" fmla="*/ 9646402 w 12192000"/>
              <a:gd name="connsiteY370" fmla="*/ 6233565 h 6858000"/>
              <a:gd name="connsiteX371" fmla="*/ 9646402 w 12192000"/>
              <a:gd name="connsiteY371" fmla="*/ 6256885 h 6858000"/>
              <a:gd name="connsiteX372" fmla="*/ 9646722 w 12192000"/>
              <a:gd name="connsiteY372" fmla="*/ 6257847 h 6858000"/>
              <a:gd name="connsiteX373" fmla="*/ 9652927 w 12192000"/>
              <a:gd name="connsiteY373" fmla="*/ 6257847 h 6858000"/>
              <a:gd name="connsiteX374" fmla="*/ 9652998 w 12192000"/>
              <a:gd name="connsiteY374" fmla="*/ 6257883 h 6858000"/>
              <a:gd name="connsiteX375" fmla="*/ 9653175 w 12192000"/>
              <a:gd name="connsiteY375" fmla="*/ 6257883 h 6858000"/>
              <a:gd name="connsiteX376" fmla="*/ 9653175 w 12192000"/>
              <a:gd name="connsiteY376" fmla="*/ 6257027 h 6858000"/>
              <a:gd name="connsiteX377" fmla="*/ 9653175 w 12192000"/>
              <a:gd name="connsiteY377" fmla="*/ 6233708 h 6858000"/>
              <a:gd name="connsiteX378" fmla="*/ 9652856 w 12192000"/>
              <a:gd name="connsiteY378" fmla="*/ 6232745 h 6858000"/>
              <a:gd name="connsiteX379" fmla="*/ 9740153 w 12192000"/>
              <a:gd name="connsiteY379" fmla="*/ 6232566 h 6858000"/>
              <a:gd name="connsiteX380" fmla="*/ 9739940 w 12192000"/>
              <a:gd name="connsiteY380" fmla="*/ 6233387 h 6858000"/>
              <a:gd name="connsiteX381" fmla="*/ 9739940 w 12192000"/>
              <a:gd name="connsiteY381" fmla="*/ 6256707 h 6858000"/>
              <a:gd name="connsiteX382" fmla="*/ 9740259 w 12192000"/>
              <a:gd name="connsiteY382" fmla="*/ 6257705 h 6858000"/>
              <a:gd name="connsiteX383" fmla="*/ 9746499 w 12192000"/>
              <a:gd name="connsiteY383" fmla="*/ 6257705 h 6858000"/>
              <a:gd name="connsiteX384" fmla="*/ 9746677 w 12192000"/>
              <a:gd name="connsiteY384" fmla="*/ 6256849 h 6858000"/>
              <a:gd name="connsiteX385" fmla="*/ 9746677 w 12192000"/>
              <a:gd name="connsiteY385" fmla="*/ 6233529 h 6858000"/>
              <a:gd name="connsiteX386" fmla="*/ 9746393 w 12192000"/>
              <a:gd name="connsiteY386" fmla="*/ 6232567 h 6858000"/>
              <a:gd name="connsiteX387" fmla="*/ 9720793 w 12192000"/>
              <a:gd name="connsiteY387" fmla="*/ 6232424 h 6858000"/>
              <a:gd name="connsiteX388" fmla="*/ 9720544 w 12192000"/>
              <a:gd name="connsiteY388" fmla="*/ 6233244 h 6858000"/>
              <a:gd name="connsiteX389" fmla="*/ 9720544 w 12192000"/>
              <a:gd name="connsiteY389" fmla="*/ 6256564 h 6858000"/>
              <a:gd name="connsiteX390" fmla="*/ 9720864 w 12192000"/>
              <a:gd name="connsiteY390" fmla="*/ 6257562 h 6858000"/>
              <a:gd name="connsiteX391" fmla="*/ 9727139 w 12192000"/>
              <a:gd name="connsiteY391" fmla="*/ 6257562 h 6858000"/>
              <a:gd name="connsiteX392" fmla="*/ 9727352 w 12192000"/>
              <a:gd name="connsiteY392" fmla="*/ 6256707 h 6858000"/>
              <a:gd name="connsiteX393" fmla="*/ 9727352 w 12192000"/>
              <a:gd name="connsiteY393" fmla="*/ 6233387 h 6858000"/>
              <a:gd name="connsiteX394" fmla="*/ 9727069 w 12192000"/>
              <a:gd name="connsiteY394" fmla="*/ 6232424 h 6858000"/>
              <a:gd name="connsiteX395" fmla="*/ 9682038 w 12192000"/>
              <a:gd name="connsiteY395" fmla="*/ 6209924 h 6858000"/>
              <a:gd name="connsiteX396" fmla="*/ 9675407 w 12192000"/>
              <a:gd name="connsiteY396" fmla="*/ 6213490 h 6858000"/>
              <a:gd name="connsiteX397" fmla="*/ 9673492 w 12192000"/>
              <a:gd name="connsiteY397" fmla="*/ 6218981 h 6858000"/>
              <a:gd name="connsiteX398" fmla="*/ 9673492 w 12192000"/>
              <a:gd name="connsiteY398" fmla="*/ 6234742 h 6858000"/>
              <a:gd name="connsiteX399" fmla="*/ 9655444 w 12192000"/>
              <a:gd name="connsiteY399" fmla="*/ 6234742 h 6858000"/>
              <a:gd name="connsiteX400" fmla="*/ 9654983 w 12192000"/>
              <a:gd name="connsiteY400" fmla="*/ 6255458 h 6858000"/>
              <a:gd name="connsiteX401" fmla="*/ 9673492 w 12192000"/>
              <a:gd name="connsiteY401" fmla="*/ 6255458 h 6858000"/>
              <a:gd name="connsiteX402" fmla="*/ 9673492 w 12192000"/>
              <a:gd name="connsiteY402" fmla="*/ 6258668 h 6858000"/>
              <a:gd name="connsiteX403" fmla="*/ 9686363 w 12192000"/>
              <a:gd name="connsiteY403" fmla="*/ 6260308 h 6858000"/>
              <a:gd name="connsiteX404" fmla="*/ 9697284 w 12192000"/>
              <a:gd name="connsiteY404" fmla="*/ 6258739 h 6858000"/>
              <a:gd name="connsiteX405" fmla="*/ 9697284 w 12192000"/>
              <a:gd name="connsiteY405" fmla="*/ 6255458 h 6858000"/>
              <a:gd name="connsiteX406" fmla="*/ 9718098 w 12192000"/>
              <a:gd name="connsiteY406" fmla="*/ 6255458 h 6858000"/>
              <a:gd name="connsiteX407" fmla="*/ 9718098 w 12192000"/>
              <a:gd name="connsiteY407" fmla="*/ 6234742 h 6858000"/>
              <a:gd name="connsiteX408" fmla="*/ 9698773 w 12192000"/>
              <a:gd name="connsiteY408" fmla="*/ 6234742 h 6858000"/>
              <a:gd name="connsiteX409" fmla="*/ 9698773 w 12192000"/>
              <a:gd name="connsiteY409" fmla="*/ 6218981 h 6858000"/>
              <a:gd name="connsiteX410" fmla="*/ 9696894 w 12192000"/>
              <a:gd name="connsiteY410" fmla="*/ 6213490 h 6858000"/>
              <a:gd name="connsiteX411" fmla="*/ 9690228 w 12192000"/>
              <a:gd name="connsiteY411" fmla="*/ 6209924 h 6858000"/>
              <a:gd name="connsiteX412" fmla="*/ 9688637 w 12192000"/>
              <a:gd name="connsiteY412" fmla="*/ 6184594 h 6858000"/>
              <a:gd name="connsiteX413" fmla="*/ 9670478 w 12192000"/>
              <a:gd name="connsiteY413" fmla="*/ 6190204 h 6858000"/>
              <a:gd name="connsiteX414" fmla="*/ 9667162 w 12192000"/>
              <a:gd name="connsiteY414" fmla="*/ 6225345 h 6858000"/>
              <a:gd name="connsiteX415" fmla="*/ 9670478 w 12192000"/>
              <a:gd name="connsiteY415" fmla="*/ 6228680 h 6858000"/>
              <a:gd name="connsiteX416" fmla="*/ 9670478 w 12192000"/>
              <a:gd name="connsiteY416" fmla="*/ 6215415 h 6858000"/>
              <a:gd name="connsiteX417" fmla="*/ 9680425 w 12192000"/>
              <a:gd name="connsiteY417" fmla="*/ 6193541 h 6858000"/>
              <a:gd name="connsiteX418" fmla="*/ 9702177 w 12192000"/>
              <a:gd name="connsiteY418" fmla="*/ 6203543 h 6858000"/>
              <a:gd name="connsiteX419" fmla="*/ 9703241 w 12192000"/>
              <a:gd name="connsiteY419" fmla="*/ 6209532 h 6858000"/>
              <a:gd name="connsiteX420" fmla="*/ 9702107 w 12192000"/>
              <a:gd name="connsiteY420" fmla="*/ 6215629 h 6858000"/>
              <a:gd name="connsiteX421" fmla="*/ 9702107 w 12192000"/>
              <a:gd name="connsiteY421" fmla="*/ 6228680 h 6858000"/>
              <a:gd name="connsiteX422" fmla="*/ 9705422 w 12192000"/>
              <a:gd name="connsiteY422" fmla="*/ 6193539 h 6858000"/>
              <a:gd name="connsiteX423" fmla="*/ 9688637 w 12192000"/>
              <a:gd name="connsiteY423" fmla="*/ 6184594 h 6858000"/>
              <a:gd name="connsiteX424" fmla="*/ 9671471 w 12192000"/>
              <a:gd name="connsiteY424" fmla="*/ 6173198 h 6858000"/>
              <a:gd name="connsiteX425" fmla="*/ 9673492 w 12192000"/>
              <a:gd name="connsiteY425" fmla="*/ 6175159 h 6858000"/>
              <a:gd name="connsiteX426" fmla="*/ 9673492 w 12192000"/>
              <a:gd name="connsiteY426" fmla="*/ 6175195 h 6858000"/>
              <a:gd name="connsiteX427" fmla="*/ 9671578 w 12192000"/>
              <a:gd name="connsiteY427" fmla="*/ 6177191 h 6858000"/>
              <a:gd name="connsiteX428" fmla="*/ 9671542 w 12192000"/>
              <a:gd name="connsiteY428" fmla="*/ 6177191 h 6858000"/>
              <a:gd name="connsiteX429" fmla="*/ 9669521 w 12192000"/>
              <a:gd name="connsiteY429" fmla="*/ 6175231 h 6858000"/>
              <a:gd name="connsiteX430" fmla="*/ 9671471 w 12192000"/>
              <a:gd name="connsiteY430" fmla="*/ 6173198 h 6858000"/>
              <a:gd name="connsiteX431" fmla="*/ 9728558 w 12192000"/>
              <a:gd name="connsiteY431" fmla="*/ 6173197 h 6858000"/>
              <a:gd name="connsiteX432" fmla="*/ 9730544 w 12192000"/>
              <a:gd name="connsiteY432" fmla="*/ 6175195 h 6858000"/>
              <a:gd name="connsiteX433" fmla="*/ 9728629 w 12192000"/>
              <a:gd name="connsiteY433" fmla="*/ 6177191 h 6858000"/>
              <a:gd name="connsiteX434" fmla="*/ 9728558 w 12192000"/>
              <a:gd name="connsiteY434" fmla="*/ 6177191 h 6858000"/>
              <a:gd name="connsiteX435" fmla="*/ 9726572 w 12192000"/>
              <a:gd name="connsiteY435" fmla="*/ 6175195 h 6858000"/>
              <a:gd name="connsiteX436" fmla="*/ 9728558 w 12192000"/>
              <a:gd name="connsiteY436" fmla="*/ 6173197 h 6858000"/>
              <a:gd name="connsiteX437" fmla="*/ 9699979 w 12192000"/>
              <a:gd name="connsiteY437" fmla="*/ 6173197 h 6858000"/>
              <a:gd name="connsiteX438" fmla="*/ 9701964 w 12192000"/>
              <a:gd name="connsiteY438" fmla="*/ 6175195 h 6858000"/>
              <a:gd name="connsiteX439" fmla="*/ 9699979 w 12192000"/>
              <a:gd name="connsiteY439" fmla="*/ 6177191 h 6858000"/>
              <a:gd name="connsiteX440" fmla="*/ 9697993 w 12192000"/>
              <a:gd name="connsiteY440" fmla="*/ 6175195 h 6858000"/>
              <a:gd name="connsiteX441" fmla="*/ 9699979 w 12192000"/>
              <a:gd name="connsiteY441" fmla="*/ 6173197 h 6858000"/>
              <a:gd name="connsiteX442" fmla="*/ 9642218 w 12192000"/>
              <a:gd name="connsiteY442" fmla="*/ 6173197 h 6858000"/>
              <a:gd name="connsiteX443" fmla="*/ 9644204 w 12192000"/>
              <a:gd name="connsiteY443" fmla="*/ 6175195 h 6858000"/>
              <a:gd name="connsiteX444" fmla="*/ 9642218 w 12192000"/>
              <a:gd name="connsiteY444" fmla="*/ 6177191 h 6858000"/>
              <a:gd name="connsiteX445" fmla="*/ 9640233 w 12192000"/>
              <a:gd name="connsiteY445" fmla="*/ 6175195 h 6858000"/>
              <a:gd name="connsiteX446" fmla="*/ 9642218 w 12192000"/>
              <a:gd name="connsiteY446" fmla="*/ 6173197 h 6858000"/>
              <a:gd name="connsiteX447" fmla="*/ 9707177 w 12192000"/>
              <a:gd name="connsiteY447" fmla="*/ 6169240 h 6858000"/>
              <a:gd name="connsiteX448" fmla="*/ 9721360 w 12192000"/>
              <a:gd name="connsiteY448" fmla="*/ 6169240 h 6858000"/>
              <a:gd name="connsiteX449" fmla="*/ 9722636 w 12192000"/>
              <a:gd name="connsiteY449" fmla="*/ 6170416 h 6858000"/>
              <a:gd name="connsiteX450" fmla="*/ 9722636 w 12192000"/>
              <a:gd name="connsiteY450" fmla="*/ 6174410 h 6858000"/>
              <a:gd name="connsiteX451" fmla="*/ 9721398 w 12192000"/>
              <a:gd name="connsiteY451" fmla="*/ 6175588 h 6858000"/>
              <a:gd name="connsiteX452" fmla="*/ 9721360 w 12192000"/>
              <a:gd name="connsiteY452" fmla="*/ 6175587 h 6858000"/>
              <a:gd name="connsiteX453" fmla="*/ 9707177 w 12192000"/>
              <a:gd name="connsiteY453" fmla="*/ 6175587 h 6858000"/>
              <a:gd name="connsiteX454" fmla="*/ 9705900 w 12192000"/>
              <a:gd name="connsiteY454" fmla="*/ 6174410 h 6858000"/>
              <a:gd name="connsiteX455" fmla="*/ 9705900 w 12192000"/>
              <a:gd name="connsiteY455" fmla="*/ 6170416 h 6858000"/>
              <a:gd name="connsiteX456" fmla="*/ 9707177 w 12192000"/>
              <a:gd name="connsiteY456" fmla="*/ 6169240 h 6858000"/>
              <a:gd name="connsiteX457" fmla="*/ 9649984 w 12192000"/>
              <a:gd name="connsiteY457" fmla="*/ 6169240 h 6858000"/>
              <a:gd name="connsiteX458" fmla="*/ 9664167 w 12192000"/>
              <a:gd name="connsiteY458" fmla="*/ 6169240 h 6858000"/>
              <a:gd name="connsiteX459" fmla="*/ 9665479 w 12192000"/>
              <a:gd name="connsiteY459" fmla="*/ 6170416 h 6858000"/>
              <a:gd name="connsiteX460" fmla="*/ 9665479 w 12192000"/>
              <a:gd name="connsiteY460" fmla="*/ 6174410 h 6858000"/>
              <a:gd name="connsiteX461" fmla="*/ 9664171 w 12192000"/>
              <a:gd name="connsiteY461" fmla="*/ 6175587 h 6858000"/>
              <a:gd name="connsiteX462" fmla="*/ 9664167 w 12192000"/>
              <a:gd name="connsiteY462" fmla="*/ 6175587 h 6858000"/>
              <a:gd name="connsiteX463" fmla="*/ 9649984 w 12192000"/>
              <a:gd name="connsiteY463" fmla="*/ 6175587 h 6858000"/>
              <a:gd name="connsiteX464" fmla="*/ 9648709 w 12192000"/>
              <a:gd name="connsiteY464" fmla="*/ 6174448 h 6858000"/>
              <a:gd name="connsiteX465" fmla="*/ 9648707 w 12192000"/>
              <a:gd name="connsiteY465" fmla="*/ 6174410 h 6858000"/>
              <a:gd name="connsiteX466" fmla="*/ 9648707 w 12192000"/>
              <a:gd name="connsiteY466" fmla="*/ 6170416 h 6858000"/>
              <a:gd name="connsiteX467" fmla="*/ 9649984 w 12192000"/>
              <a:gd name="connsiteY467" fmla="*/ 6169240 h 6858000"/>
              <a:gd name="connsiteX468" fmla="*/ 9739656 w 12192000"/>
              <a:gd name="connsiteY468" fmla="*/ 6169133 h 6858000"/>
              <a:gd name="connsiteX469" fmla="*/ 9739656 w 12192000"/>
              <a:gd name="connsiteY469" fmla="*/ 6175729 h 6858000"/>
              <a:gd name="connsiteX470" fmla="*/ 9739798 w 12192000"/>
              <a:gd name="connsiteY470" fmla="*/ 6175872 h 6858000"/>
              <a:gd name="connsiteX471" fmla="*/ 9733096 w 12192000"/>
              <a:gd name="connsiteY471" fmla="*/ 6172306 h 6858000"/>
              <a:gd name="connsiteX472" fmla="*/ 9739656 w 12192000"/>
              <a:gd name="connsiteY472" fmla="*/ 6169133 h 6858000"/>
              <a:gd name="connsiteX473" fmla="*/ 9631581 w 12192000"/>
              <a:gd name="connsiteY473" fmla="*/ 6169133 h 6858000"/>
              <a:gd name="connsiteX474" fmla="*/ 9638105 w 12192000"/>
              <a:gd name="connsiteY474" fmla="*/ 6172306 h 6858000"/>
              <a:gd name="connsiteX475" fmla="*/ 9631440 w 12192000"/>
              <a:gd name="connsiteY475" fmla="*/ 6175872 h 6858000"/>
              <a:gd name="connsiteX476" fmla="*/ 9631581 w 12192000"/>
              <a:gd name="connsiteY476" fmla="*/ 6175729 h 6858000"/>
              <a:gd name="connsiteX477" fmla="*/ 9631581 w 12192000"/>
              <a:gd name="connsiteY477" fmla="*/ 6169133 h 6858000"/>
              <a:gd name="connsiteX478" fmla="*/ 9685654 w 12192000"/>
              <a:gd name="connsiteY478" fmla="*/ 6168990 h 6858000"/>
              <a:gd name="connsiteX479" fmla="*/ 9694164 w 12192000"/>
              <a:gd name="connsiteY479" fmla="*/ 6172163 h 6858000"/>
              <a:gd name="connsiteX480" fmla="*/ 9685548 w 12192000"/>
              <a:gd name="connsiteY480" fmla="*/ 6175729 h 6858000"/>
              <a:gd name="connsiteX481" fmla="*/ 9676967 w 12192000"/>
              <a:gd name="connsiteY481" fmla="*/ 6172163 h 6858000"/>
              <a:gd name="connsiteX482" fmla="*/ 9685654 w 12192000"/>
              <a:gd name="connsiteY482" fmla="*/ 6168990 h 6858000"/>
              <a:gd name="connsiteX483" fmla="*/ 9671471 w 12192000"/>
              <a:gd name="connsiteY483" fmla="*/ 6167778 h 6858000"/>
              <a:gd name="connsiteX484" fmla="*/ 9673492 w 12192000"/>
              <a:gd name="connsiteY484" fmla="*/ 6169739 h 6858000"/>
              <a:gd name="connsiteX485" fmla="*/ 9673492 w 12192000"/>
              <a:gd name="connsiteY485" fmla="*/ 6169775 h 6858000"/>
              <a:gd name="connsiteX486" fmla="*/ 9671578 w 12192000"/>
              <a:gd name="connsiteY486" fmla="*/ 6171771 h 6858000"/>
              <a:gd name="connsiteX487" fmla="*/ 9671542 w 12192000"/>
              <a:gd name="connsiteY487" fmla="*/ 6171771 h 6858000"/>
              <a:gd name="connsiteX488" fmla="*/ 9669521 w 12192000"/>
              <a:gd name="connsiteY488" fmla="*/ 6169811 h 6858000"/>
              <a:gd name="connsiteX489" fmla="*/ 9671471 w 12192000"/>
              <a:gd name="connsiteY489" fmla="*/ 6167778 h 6858000"/>
              <a:gd name="connsiteX490" fmla="*/ 9728558 w 12192000"/>
              <a:gd name="connsiteY490" fmla="*/ 6167778 h 6858000"/>
              <a:gd name="connsiteX491" fmla="*/ 9730544 w 12192000"/>
              <a:gd name="connsiteY491" fmla="*/ 6169775 h 6858000"/>
              <a:gd name="connsiteX492" fmla="*/ 9728629 w 12192000"/>
              <a:gd name="connsiteY492" fmla="*/ 6171771 h 6858000"/>
              <a:gd name="connsiteX493" fmla="*/ 9728558 w 12192000"/>
              <a:gd name="connsiteY493" fmla="*/ 6171771 h 6858000"/>
              <a:gd name="connsiteX494" fmla="*/ 9726572 w 12192000"/>
              <a:gd name="connsiteY494" fmla="*/ 6169775 h 6858000"/>
              <a:gd name="connsiteX495" fmla="*/ 9728558 w 12192000"/>
              <a:gd name="connsiteY495" fmla="*/ 6167778 h 6858000"/>
              <a:gd name="connsiteX496" fmla="*/ 9699979 w 12192000"/>
              <a:gd name="connsiteY496" fmla="*/ 6167778 h 6858000"/>
              <a:gd name="connsiteX497" fmla="*/ 9701964 w 12192000"/>
              <a:gd name="connsiteY497" fmla="*/ 6169775 h 6858000"/>
              <a:gd name="connsiteX498" fmla="*/ 9699979 w 12192000"/>
              <a:gd name="connsiteY498" fmla="*/ 6171771 h 6858000"/>
              <a:gd name="connsiteX499" fmla="*/ 9697993 w 12192000"/>
              <a:gd name="connsiteY499" fmla="*/ 6169775 h 6858000"/>
              <a:gd name="connsiteX500" fmla="*/ 9699979 w 12192000"/>
              <a:gd name="connsiteY500" fmla="*/ 6167778 h 6858000"/>
              <a:gd name="connsiteX501" fmla="*/ 9642218 w 12192000"/>
              <a:gd name="connsiteY501" fmla="*/ 6167778 h 6858000"/>
              <a:gd name="connsiteX502" fmla="*/ 9644204 w 12192000"/>
              <a:gd name="connsiteY502" fmla="*/ 6169775 h 6858000"/>
              <a:gd name="connsiteX503" fmla="*/ 9642218 w 12192000"/>
              <a:gd name="connsiteY503" fmla="*/ 6171771 h 6858000"/>
              <a:gd name="connsiteX504" fmla="*/ 9640233 w 12192000"/>
              <a:gd name="connsiteY504" fmla="*/ 6169775 h 6858000"/>
              <a:gd name="connsiteX505" fmla="*/ 9642218 w 12192000"/>
              <a:gd name="connsiteY505" fmla="*/ 6167778 h 6858000"/>
              <a:gd name="connsiteX506" fmla="*/ 9685441 w 12192000"/>
              <a:gd name="connsiteY506" fmla="*/ 6157223 h 6858000"/>
              <a:gd name="connsiteX507" fmla="*/ 9685725 w 12192000"/>
              <a:gd name="connsiteY507" fmla="*/ 6157223 h 6858000"/>
              <a:gd name="connsiteX508" fmla="*/ 9700476 w 12192000"/>
              <a:gd name="connsiteY508" fmla="*/ 6163249 h 6858000"/>
              <a:gd name="connsiteX509" fmla="*/ 9711609 w 12192000"/>
              <a:gd name="connsiteY509" fmla="*/ 6160040 h 6858000"/>
              <a:gd name="connsiteX510" fmla="*/ 9716999 w 12192000"/>
              <a:gd name="connsiteY510" fmla="*/ 6157330 h 6858000"/>
              <a:gd name="connsiteX511" fmla="*/ 9721431 w 12192000"/>
              <a:gd name="connsiteY511" fmla="*/ 6161930 h 6858000"/>
              <a:gd name="connsiteX512" fmla="*/ 9730544 w 12192000"/>
              <a:gd name="connsiteY512" fmla="*/ 6162750 h 6858000"/>
              <a:gd name="connsiteX513" fmla="*/ 9742315 w 12192000"/>
              <a:gd name="connsiteY513" fmla="*/ 6158044 h 6858000"/>
              <a:gd name="connsiteX514" fmla="*/ 9740294 w 12192000"/>
              <a:gd name="connsiteY514" fmla="*/ 6161609 h 6858000"/>
              <a:gd name="connsiteX515" fmla="*/ 9740188 w 12192000"/>
              <a:gd name="connsiteY515" fmla="*/ 6161609 h 6858000"/>
              <a:gd name="connsiteX516" fmla="*/ 9737741 w 12192000"/>
              <a:gd name="connsiteY516" fmla="*/ 6165175 h 6858000"/>
              <a:gd name="connsiteX517" fmla="*/ 9633602 w 12192000"/>
              <a:gd name="connsiteY517" fmla="*/ 6165175 h 6858000"/>
              <a:gd name="connsiteX518" fmla="*/ 9631156 w 12192000"/>
              <a:gd name="connsiteY518" fmla="*/ 6161609 h 6858000"/>
              <a:gd name="connsiteX519" fmla="*/ 9629135 w 12192000"/>
              <a:gd name="connsiteY519" fmla="*/ 6158044 h 6858000"/>
              <a:gd name="connsiteX520" fmla="*/ 9640587 w 12192000"/>
              <a:gd name="connsiteY520" fmla="*/ 6162750 h 6858000"/>
              <a:gd name="connsiteX521" fmla="*/ 9649735 w 12192000"/>
              <a:gd name="connsiteY521" fmla="*/ 6161930 h 6858000"/>
              <a:gd name="connsiteX522" fmla="*/ 9654203 w 12192000"/>
              <a:gd name="connsiteY522" fmla="*/ 6157330 h 6858000"/>
              <a:gd name="connsiteX523" fmla="*/ 9659557 w 12192000"/>
              <a:gd name="connsiteY523" fmla="*/ 6160040 h 6858000"/>
              <a:gd name="connsiteX524" fmla="*/ 9670691 w 12192000"/>
              <a:gd name="connsiteY524" fmla="*/ 6163249 h 6858000"/>
              <a:gd name="connsiteX525" fmla="*/ 9685441 w 12192000"/>
              <a:gd name="connsiteY525" fmla="*/ 6157223 h 6858000"/>
              <a:gd name="connsiteX526" fmla="*/ 9707390 w 12192000"/>
              <a:gd name="connsiteY526" fmla="*/ 6156011 h 6858000"/>
              <a:gd name="connsiteX527" fmla="*/ 9707640 w 12192000"/>
              <a:gd name="connsiteY527" fmla="*/ 6156026 h 6858000"/>
              <a:gd name="connsiteX528" fmla="*/ 9707602 w 12192000"/>
              <a:gd name="connsiteY528" fmla="*/ 6156154 h 6858000"/>
              <a:gd name="connsiteX529" fmla="*/ 9639772 w 12192000"/>
              <a:gd name="connsiteY529" fmla="*/ 6154763 h 6858000"/>
              <a:gd name="connsiteX530" fmla="*/ 9642680 w 12192000"/>
              <a:gd name="connsiteY530" fmla="*/ 6156189 h 6858000"/>
              <a:gd name="connsiteX531" fmla="*/ 9641758 w 12192000"/>
              <a:gd name="connsiteY531" fmla="*/ 6157829 h 6858000"/>
              <a:gd name="connsiteX532" fmla="*/ 9644914 w 12192000"/>
              <a:gd name="connsiteY532" fmla="*/ 6158757 h 6858000"/>
              <a:gd name="connsiteX533" fmla="*/ 9649594 w 12192000"/>
              <a:gd name="connsiteY533" fmla="*/ 6159006 h 6858000"/>
              <a:gd name="connsiteX534" fmla="*/ 9641403 w 12192000"/>
              <a:gd name="connsiteY534" fmla="*/ 6160076 h 6858000"/>
              <a:gd name="connsiteX535" fmla="*/ 9636829 w 12192000"/>
              <a:gd name="connsiteY535" fmla="*/ 6158293 h 6858000"/>
              <a:gd name="connsiteX536" fmla="*/ 9638815 w 12192000"/>
              <a:gd name="connsiteY536" fmla="*/ 6157259 h 6858000"/>
              <a:gd name="connsiteX537" fmla="*/ 9637999 w 12192000"/>
              <a:gd name="connsiteY537" fmla="*/ 6155583 h 6858000"/>
              <a:gd name="connsiteX538" fmla="*/ 9731749 w 12192000"/>
              <a:gd name="connsiteY538" fmla="*/ 6154371 h 6858000"/>
              <a:gd name="connsiteX539" fmla="*/ 9733522 w 12192000"/>
              <a:gd name="connsiteY539" fmla="*/ 6155191 h 6858000"/>
              <a:gd name="connsiteX540" fmla="*/ 9732706 w 12192000"/>
              <a:gd name="connsiteY540" fmla="*/ 6156867 h 6858000"/>
              <a:gd name="connsiteX541" fmla="*/ 9734692 w 12192000"/>
              <a:gd name="connsiteY541" fmla="*/ 6157901 h 6858000"/>
              <a:gd name="connsiteX542" fmla="*/ 9730118 w 12192000"/>
              <a:gd name="connsiteY542" fmla="*/ 6159684 h 6858000"/>
              <a:gd name="connsiteX543" fmla="*/ 9721927 w 12192000"/>
              <a:gd name="connsiteY543" fmla="*/ 6158614 h 6858000"/>
              <a:gd name="connsiteX544" fmla="*/ 9726608 w 12192000"/>
              <a:gd name="connsiteY544" fmla="*/ 6158364 h 6858000"/>
              <a:gd name="connsiteX545" fmla="*/ 9729728 w 12192000"/>
              <a:gd name="connsiteY545" fmla="*/ 6157437 h 6858000"/>
              <a:gd name="connsiteX546" fmla="*/ 9728877 w 12192000"/>
              <a:gd name="connsiteY546" fmla="*/ 6155797 h 6858000"/>
              <a:gd name="connsiteX547" fmla="*/ 9670088 w 12192000"/>
              <a:gd name="connsiteY547" fmla="*/ 6152944 h 6858000"/>
              <a:gd name="connsiteX548" fmla="*/ 9673634 w 12192000"/>
              <a:gd name="connsiteY548" fmla="*/ 6156510 h 6858000"/>
              <a:gd name="connsiteX549" fmla="*/ 9673634 w 12192000"/>
              <a:gd name="connsiteY549" fmla="*/ 6156546 h 6858000"/>
              <a:gd name="connsiteX550" fmla="*/ 9674627 w 12192000"/>
              <a:gd name="connsiteY550" fmla="*/ 6158650 h 6858000"/>
              <a:gd name="connsiteX551" fmla="*/ 9677605 w 12192000"/>
              <a:gd name="connsiteY551" fmla="*/ 6159541 h 6858000"/>
              <a:gd name="connsiteX552" fmla="*/ 9670975 w 12192000"/>
              <a:gd name="connsiteY552" fmla="*/ 6161003 h 6858000"/>
              <a:gd name="connsiteX553" fmla="*/ 9663635 w 12192000"/>
              <a:gd name="connsiteY553" fmla="*/ 6159612 h 6858000"/>
              <a:gd name="connsiteX554" fmla="*/ 9665514 w 12192000"/>
              <a:gd name="connsiteY554" fmla="*/ 6158721 h 6858000"/>
              <a:gd name="connsiteX555" fmla="*/ 9666542 w 12192000"/>
              <a:gd name="connsiteY555" fmla="*/ 6156510 h 6858000"/>
              <a:gd name="connsiteX556" fmla="*/ 9670088 w 12192000"/>
              <a:gd name="connsiteY556" fmla="*/ 6152944 h 6858000"/>
              <a:gd name="connsiteX557" fmla="*/ 9701007 w 12192000"/>
              <a:gd name="connsiteY557" fmla="*/ 6152481 h 6858000"/>
              <a:gd name="connsiteX558" fmla="*/ 9704553 w 12192000"/>
              <a:gd name="connsiteY558" fmla="*/ 6156047 h 6858000"/>
              <a:gd name="connsiteX559" fmla="*/ 9705581 w 12192000"/>
              <a:gd name="connsiteY559" fmla="*/ 6158257 h 6858000"/>
              <a:gd name="connsiteX560" fmla="*/ 9707460 w 12192000"/>
              <a:gd name="connsiteY560" fmla="*/ 6159113 h 6858000"/>
              <a:gd name="connsiteX561" fmla="*/ 9700085 w 12192000"/>
              <a:gd name="connsiteY561" fmla="*/ 6160539 h 6858000"/>
              <a:gd name="connsiteX562" fmla="*/ 9693384 w 12192000"/>
              <a:gd name="connsiteY562" fmla="*/ 6159077 h 6858000"/>
              <a:gd name="connsiteX563" fmla="*/ 9696433 w 12192000"/>
              <a:gd name="connsiteY563" fmla="*/ 6158186 h 6858000"/>
              <a:gd name="connsiteX564" fmla="*/ 9696469 w 12192000"/>
              <a:gd name="connsiteY564" fmla="*/ 6158150 h 6858000"/>
              <a:gd name="connsiteX565" fmla="*/ 9697461 w 12192000"/>
              <a:gd name="connsiteY565" fmla="*/ 6156047 h 6858000"/>
              <a:gd name="connsiteX566" fmla="*/ 9701007 w 12192000"/>
              <a:gd name="connsiteY566" fmla="*/ 6152481 h 6858000"/>
              <a:gd name="connsiteX567" fmla="*/ 9667855 w 12192000"/>
              <a:gd name="connsiteY567" fmla="*/ 6152196 h 6858000"/>
              <a:gd name="connsiteX568" fmla="*/ 9667642 w 12192000"/>
              <a:gd name="connsiteY568" fmla="*/ 6152338 h 6858000"/>
              <a:gd name="connsiteX569" fmla="*/ 9667607 w 12192000"/>
              <a:gd name="connsiteY569" fmla="*/ 6152324 h 6858000"/>
              <a:gd name="connsiteX570" fmla="*/ 9688243 w 12192000"/>
              <a:gd name="connsiteY570" fmla="*/ 6148737 h 6858000"/>
              <a:gd name="connsiteX571" fmla="*/ 9688255 w 12192000"/>
              <a:gd name="connsiteY571" fmla="*/ 6148785 h 6858000"/>
              <a:gd name="connsiteX572" fmla="*/ 9688101 w 12192000"/>
              <a:gd name="connsiteY572" fmla="*/ 6148844 h 6858000"/>
              <a:gd name="connsiteX573" fmla="*/ 9659947 w 12192000"/>
              <a:gd name="connsiteY573" fmla="*/ 6148345 h 6858000"/>
              <a:gd name="connsiteX574" fmla="*/ 9663812 w 12192000"/>
              <a:gd name="connsiteY574" fmla="*/ 6148345 h 6858000"/>
              <a:gd name="connsiteX575" fmla="*/ 9662961 w 12192000"/>
              <a:gd name="connsiteY575" fmla="*/ 6150484 h 6858000"/>
              <a:gd name="connsiteX576" fmla="*/ 9667607 w 12192000"/>
              <a:gd name="connsiteY576" fmla="*/ 6152324 h 6858000"/>
              <a:gd name="connsiteX577" fmla="*/ 9663316 w 12192000"/>
              <a:gd name="connsiteY577" fmla="*/ 6154549 h 6858000"/>
              <a:gd name="connsiteX578" fmla="*/ 9663883 w 12192000"/>
              <a:gd name="connsiteY578" fmla="*/ 6156475 h 6858000"/>
              <a:gd name="connsiteX579" fmla="*/ 9660337 w 12192000"/>
              <a:gd name="connsiteY579" fmla="*/ 6156689 h 6858000"/>
              <a:gd name="connsiteX580" fmla="*/ 9656792 w 12192000"/>
              <a:gd name="connsiteY580" fmla="*/ 6155726 h 6858000"/>
              <a:gd name="connsiteX581" fmla="*/ 9658103 w 12192000"/>
              <a:gd name="connsiteY581" fmla="*/ 6152481 h 6858000"/>
              <a:gd name="connsiteX582" fmla="*/ 9657146 w 12192000"/>
              <a:gd name="connsiteY582" fmla="*/ 6149272 h 6858000"/>
              <a:gd name="connsiteX583" fmla="*/ 9632432 w 12192000"/>
              <a:gd name="connsiteY583" fmla="*/ 6148238 h 6858000"/>
              <a:gd name="connsiteX584" fmla="*/ 9634666 w 12192000"/>
              <a:gd name="connsiteY584" fmla="*/ 6148238 h 6858000"/>
              <a:gd name="connsiteX585" fmla="*/ 9634170 w 12192000"/>
              <a:gd name="connsiteY585" fmla="*/ 6150484 h 6858000"/>
              <a:gd name="connsiteX586" fmla="*/ 9637715 w 12192000"/>
              <a:gd name="connsiteY586" fmla="*/ 6152231 h 6858000"/>
              <a:gd name="connsiteX587" fmla="*/ 9634170 w 12192000"/>
              <a:gd name="connsiteY587" fmla="*/ 6154585 h 6858000"/>
              <a:gd name="connsiteX588" fmla="*/ 9635234 w 12192000"/>
              <a:gd name="connsiteY588" fmla="*/ 6156510 h 6858000"/>
              <a:gd name="connsiteX589" fmla="*/ 9632290 w 12192000"/>
              <a:gd name="connsiteY589" fmla="*/ 6156724 h 6858000"/>
              <a:gd name="connsiteX590" fmla="*/ 9629986 w 12192000"/>
              <a:gd name="connsiteY590" fmla="*/ 6155868 h 6858000"/>
              <a:gd name="connsiteX591" fmla="*/ 9630766 w 12192000"/>
              <a:gd name="connsiteY591" fmla="*/ 6154121 h 6858000"/>
              <a:gd name="connsiteX592" fmla="*/ 9630766 w 12192000"/>
              <a:gd name="connsiteY592" fmla="*/ 6151304 h 6858000"/>
              <a:gd name="connsiteX593" fmla="*/ 9630908 w 12192000"/>
              <a:gd name="connsiteY593" fmla="*/ 6151411 h 6858000"/>
              <a:gd name="connsiteX594" fmla="*/ 9632432 w 12192000"/>
              <a:gd name="connsiteY594" fmla="*/ 6148238 h 6858000"/>
              <a:gd name="connsiteX595" fmla="*/ 9647679 w 12192000"/>
              <a:gd name="connsiteY595" fmla="*/ 6148131 h 6858000"/>
              <a:gd name="connsiteX596" fmla="*/ 9651225 w 12192000"/>
              <a:gd name="connsiteY596" fmla="*/ 6149628 h 6858000"/>
              <a:gd name="connsiteX597" fmla="*/ 9650516 w 12192000"/>
              <a:gd name="connsiteY597" fmla="*/ 6152481 h 6858000"/>
              <a:gd name="connsiteX598" fmla="*/ 9651579 w 12192000"/>
              <a:gd name="connsiteY598" fmla="*/ 6155298 h 6858000"/>
              <a:gd name="connsiteX599" fmla="*/ 9648885 w 12192000"/>
              <a:gd name="connsiteY599" fmla="*/ 6156475 h 6858000"/>
              <a:gd name="connsiteX600" fmla="*/ 9644311 w 12192000"/>
              <a:gd name="connsiteY600" fmla="*/ 6156938 h 6858000"/>
              <a:gd name="connsiteX601" fmla="*/ 9645020 w 12192000"/>
              <a:gd name="connsiteY601" fmla="*/ 6154620 h 6858000"/>
              <a:gd name="connsiteX602" fmla="*/ 9640942 w 12192000"/>
              <a:gd name="connsiteY602" fmla="*/ 6152267 h 6858000"/>
              <a:gd name="connsiteX603" fmla="*/ 9645481 w 12192000"/>
              <a:gd name="connsiteY603" fmla="*/ 6150591 h 6858000"/>
              <a:gd name="connsiteX604" fmla="*/ 9645091 w 12192000"/>
              <a:gd name="connsiteY604" fmla="*/ 6148594 h 6858000"/>
              <a:gd name="connsiteX605" fmla="*/ 9647679 w 12192000"/>
              <a:gd name="connsiteY605" fmla="*/ 6148131 h 6858000"/>
              <a:gd name="connsiteX606" fmla="*/ 9707460 w 12192000"/>
              <a:gd name="connsiteY606" fmla="*/ 6147881 h 6858000"/>
              <a:gd name="connsiteX607" fmla="*/ 9711361 w 12192000"/>
              <a:gd name="connsiteY607" fmla="*/ 6147881 h 6858000"/>
              <a:gd name="connsiteX608" fmla="*/ 9714127 w 12192000"/>
              <a:gd name="connsiteY608" fmla="*/ 6148808 h 6858000"/>
              <a:gd name="connsiteX609" fmla="*/ 9713205 w 12192000"/>
              <a:gd name="connsiteY609" fmla="*/ 6152017 h 6858000"/>
              <a:gd name="connsiteX610" fmla="*/ 9714481 w 12192000"/>
              <a:gd name="connsiteY610" fmla="*/ 6155262 h 6858000"/>
              <a:gd name="connsiteX611" fmla="*/ 9710935 w 12192000"/>
              <a:gd name="connsiteY611" fmla="*/ 6156225 h 6858000"/>
              <a:gd name="connsiteX612" fmla="*/ 9707640 w 12192000"/>
              <a:gd name="connsiteY612" fmla="*/ 6156026 h 6858000"/>
              <a:gd name="connsiteX613" fmla="*/ 9708169 w 12192000"/>
              <a:gd name="connsiteY613" fmla="*/ 6154228 h 6858000"/>
              <a:gd name="connsiteX614" fmla="*/ 9703631 w 12192000"/>
              <a:gd name="connsiteY614" fmla="*/ 6151875 h 6858000"/>
              <a:gd name="connsiteX615" fmla="*/ 9708312 w 12192000"/>
              <a:gd name="connsiteY615" fmla="*/ 6150021 h 6858000"/>
              <a:gd name="connsiteX616" fmla="*/ 9736429 w 12192000"/>
              <a:gd name="connsiteY616" fmla="*/ 6147667 h 6858000"/>
              <a:gd name="connsiteX617" fmla="*/ 9738663 w 12192000"/>
              <a:gd name="connsiteY617" fmla="*/ 6147667 h 6858000"/>
              <a:gd name="connsiteX618" fmla="*/ 9740188 w 12192000"/>
              <a:gd name="connsiteY618" fmla="*/ 6150841 h 6858000"/>
              <a:gd name="connsiteX619" fmla="*/ 9740188 w 12192000"/>
              <a:gd name="connsiteY619" fmla="*/ 6153657 h 6858000"/>
              <a:gd name="connsiteX620" fmla="*/ 9741003 w 12192000"/>
              <a:gd name="connsiteY620" fmla="*/ 6155405 h 6858000"/>
              <a:gd name="connsiteX621" fmla="*/ 9738663 w 12192000"/>
              <a:gd name="connsiteY621" fmla="*/ 6156260 h 6858000"/>
              <a:gd name="connsiteX622" fmla="*/ 9735720 w 12192000"/>
              <a:gd name="connsiteY622" fmla="*/ 6156046 h 6858000"/>
              <a:gd name="connsiteX623" fmla="*/ 9736784 w 12192000"/>
              <a:gd name="connsiteY623" fmla="*/ 6154121 h 6858000"/>
              <a:gd name="connsiteX624" fmla="*/ 9733238 w 12192000"/>
              <a:gd name="connsiteY624" fmla="*/ 6151768 h 6858000"/>
              <a:gd name="connsiteX625" fmla="*/ 9736784 w 12192000"/>
              <a:gd name="connsiteY625" fmla="*/ 6150021 h 6858000"/>
              <a:gd name="connsiteX626" fmla="*/ 9691646 w 12192000"/>
              <a:gd name="connsiteY626" fmla="*/ 6147489 h 6858000"/>
              <a:gd name="connsiteX627" fmla="*/ 9694873 w 12192000"/>
              <a:gd name="connsiteY627" fmla="*/ 6147489 h 6858000"/>
              <a:gd name="connsiteX628" fmla="*/ 9694306 w 12192000"/>
              <a:gd name="connsiteY628" fmla="*/ 6149522 h 6858000"/>
              <a:gd name="connsiteX629" fmla="*/ 9698880 w 12192000"/>
              <a:gd name="connsiteY629" fmla="*/ 6151839 h 6858000"/>
              <a:gd name="connsiteX630" fmla="*/ 9694199 w 12192000"/>
              <a:gd name="connsiteY630" fmla="*/ 6154050 h 6858000"/>
              <a:gd name="connsiteX631" fmla="*/ 9694980 w 12192000"/>
              <a:gd name="connsiteY631" fmla="*/ 6155868 h 6858000"/>
              <a:gd name="connsiteX632" fmla="*/ 9691115 w 12192000"/>
              <a:gd name="connsiteY632" fmla="*/ 6156082 h 6858000"/>
              <a:gd name="connsiteX633" fmla="*/ 9688243 w 12192000"/>
              <a:gd name="connsiteY633" fmla="*/ 6154728 h 6858000"/>
              <a:gd name="connsiteX634" fmla="*/ 9688987 w 12192000"/>
              <a:gd name="connsiteY634" fmla="*/ 6151625 h 6858000"/>
              <a:gd name="connsiteX635" fmla="*/ 9688255 w 12192000"/>
              <a:gd name="connsiteY635" fmla="*/ 6148785 h 6858000"/>
              <a:gd name="connsiteX636" fmla="*/ 9723381 w 12192000"/>
              <a:gd name="connsiteY636" fmla="*/ 6147453 h 6858000"/>
              <a:gd name="connsiteX637" fmla="*/ 9725970 w 12192000"/>
              <a:gd name="connsiteY637" fmla="*/ 6147917 h 6858000"/>
              <a:gd name="connsiteX638" fmla="*/ 9725508 w 12192000"/>
              <a:gd name="connsiteY638" fmla="*/ 6149914 h 6858000"/>
              <a:gd name="connsiteX639" fmla="*/ 9730047 w 12192000"/>
              <a:gd name="connsiteY639" fmla="*/ 6151590 h 6858000"/>
              <a:gd name="connsiteX640" fmla="*/ 9730118 w 12192000"/>
              <a:gd name="connsiteY640" fmla="*/ 6151590 h 6858000"/>
              <a:gd name="connsiteX641" fmla="*/ 9726040 w 12192000"/>
              <a:gd name="connsiteY641" fmla="*/ 6153943 h 6858000"/>
              <a:gd name="connsiteX642" fmla="*/ 9726749 w 12192000"/>
              <a:gd name="connsiteY642" fmla="*/ 6156260 h 6858000"/>
              <a:gd name="connsiteX643" fmla="*/ 9722176 w 12192000"/>
              <a:gd name="connsiteY643" fmla="*/ 6155797 h 6858000"/>
              <a:gd name="connsiteX644" fmla="*/ 9719516 w 12192000"/>
              <a:gd name="connsiteY644" fmla="*/ 6154620 h 6858000"/>
              <a:gd name="connsiteX645" fmla="*/ 9720544 w 12192000"/>
              <a:gd name="connsiteY645" fmla="*/ 6151804 h 6858000"/>
              <a:gd name="connsiteX646" fmla="*/ 9719835 w 12192000"/>
              <a:gd name="connsiteY646" fmla="*/ 6148951 h 6858000"/>
              <a:gd name="connsiteX647" fmla="*/ 9723381 w 12192000"/>
              <a:gd name="connsiteY647" fmla="*/ 6147453 h 6858000"/>
              <a:gd name="connsiteX648" fmla="*/ 9676364 w 12192000"/>
              <a:gd name="connsiteY648" fmla="*/ 6147346 h 6858000"/>
              <a:gd name="connsiteX649" fmla="*/ 9679555 w 12192000"/>
              <a:gd name="connsiteY649" fmla="*/ 6147346 h 6858000"/>
              <a:gd name="connsiteX650" fmla="*/ 9683101 w 12192000"/>
              <a:gd name="connsiteY650" fmla="*/ 6148701 h 6858000"/>
              <a:gd name="connsiteX651" fmla="*/ 9682321 w 12192000"/>
              <a:gd name="connsiteY651" fmla="*/ 6151590 h 6858000"/>
              <a:gd name="connsiteX652" fmla="*/ 9683101 w 12192000"/>
              <a:gd name="connsiteY652" fmla="*/ 6154691 h 6858000"/>
              <a:gd name="connsiteX653" fmla="*/ 9680229 w 12192000"/>
              <a:gd name="connsiteY653" fmla="*/ 6156047 h 6858000"/>
              <a:gd name="connsiteX654" fmla="*/ 9676364 w 12192000"/>
              <a:gd name="connsiteY654" fmla="*/ 6155833 h 6858000"/>
              <a:gd name="connsiteX655" fmla="*/ 9677109 w 12192000"/>
              <a:gd name="connsiteY655" fmla="*/ 6154014 h 6858000"/>
              <a:gd name="connsiteX656" fmla="*/ 9672464 w 12192000"/>
              <a:gd name="connsiteY656" fmla="*/ 6151804 h 6858000"/>
              <a:gd name="connsiteX657" fmla="*/ 9677002 w 12192000"/>
              <a:gd name="connsiteY657" fmla="*/ 6149486 h 6858000"/>
              <a:gd name="connsiteX658" fmla="*/ 9619880 w 12192000"/>
              <a:gd name="connsiteY658" fmla="*/ 6139395 h 6858000"/>
              <a:gd name="connsiteX659" fmla="*/ 9624206 w 12192000"/>
              <a:gd name="connsiteY659" fmla="*/ 6140144 h 6858000"/>
              <a:gd name="connsiteX660" fmla="*/ 9624242 w 12192000"/>
              <a:gd name="connsiteY660" fmla="*/ 6140144 h 6858000"/>
              <a:gd name="connsiteX661" fmla="*/ 9626830 w 12192000"/>
              <a:gd name="connsiteY661" fmla="*/ 6142497 h 6858000"/>
              <a:gd name="connsiteX662" fmla="*/ 9629276 w 12192000"/>
              <a:gd name="connsiteY662" fmla="*/ 6139751 h 6858000"/>
              <a:gd name="connsiteX663" fmla="*/ 9630553 w 12192000"/>
              <a:gd name="connsiteY663" fmla="*/ 6143995 h 6858000"/>
              <a:gd name="connsiteX664" fmla="*/ 9629028 w 12192000"/>
              <a:gd name="connsiteY664" fmla="*/ 6149414 h 6858000"/>
              <a:gd name="connsiteX665" fmla="*/ 9627043 w 12192000"/>
              <a:gd name="connsiteY665" fmla="*/ 6148808 h 6858000"/>
              <a:gd name="connsiteX666" fmla="*/ 9625412 w 12192000"/>
              <a:gd name="connsiteY666" fmla="*/ 6149272 h 6858000"/>
              <a:gd name="connsiteX667" fmla="*/ 9623426 w 12192000"/>
              <a:gd name="connsiteY667" fmla="*/ 6144708 h 6858000"/>
              <a:gd name="connsiteX668" fmla="*/ 9619880 w 12192000"/>
              <a:gd name="connsiteY668" fmla="*/ 6139395 h 6858000"/>
              <a:gd name="connsiteX669" fmla="*/ 9751783 w 12192000"/>
              <a:gd name="connsiteY669" fmla="*/ 6139003 h 6858000"/>
              <a:gd name="connsiteX670" fmla="*/ 9748237 w 12192000"/>
              <a:gd name="connsiteY670" fmla="*/ 6144315 h 6858000"/>
              <a:gd name="connsiteX671" fmla="*/ 9746251 w 12192000"/>
              <a:gd name="connsiteY671" fmla="*/ 6148880 h 6858000"/>
              <a:gd name="connsiteX672" fmla="*/ 9744620 w 12192000"/>
              <a:gd name="connsiteY672" fmla="*/ 6148416 h 6858000"/>
              <a:gd name="connsiteX673" fmla="*/ 9742634 w 12192000"/>
              <a:gd name="connsiteY673" fmla="*/ 6149022 h 6858000"/>
              <a:gd name="connsiteX674" fmla="*/ 9741110 w 12192000"/>
              <a:gd name="connsiteY674" fmla="*/ 6143602 h 6858000"/>
              <a:gd name="connsiteX675" fmla="*/ 9742386 w 12192000"/>
              <a:gd name="connsiteY675" fmla="*/ 6139359 h 6858000"/>
              <a:gd name="connsiteX676" fmla="*/ 9742422 w 12192000"/>
              <a:gd name="connsiteY676" fmla="*/ 6139359 h 6858000"/>
              <a:gd name="connsiteX677" fmla="*/ 9744868 w 12192000"/>
              <a:gd name="connsiteY677" fmla="*/ 6142105 h 6858000"/>
              <a:gd name="connsiteX678" fmla="*/ 9747492 w 12192000"/>
              <a:gd name="connsiteY678" fmla="*/ 6139751 h 6858000"/>
              <a:gd name="connsiteX679" fmla="*/ 9751783 w 12192000"/>
              <a:gd name="connsiteY679" fmla="*/ 6139003 h 6858000"/>
              <a:gd name="connsiteX680" fmla="*/ 9654558 w 12192000"/>
              <a:gd name="connsiteY680" fmla="*/ 6138396 h 6858000"/>
              <a:gd name="connsiteX681" fmla="*/ 9656544 w 12192000"/>
              <a:gd name="connsiteY681" fmla="*/ 6142711 h 6858000"/>
              <a:gd name="connsiteX682" fmla="*/ 9658884 w 12192000"/>
              <a:gd name="connsiteY682" fmla="*/ 6142140 h 6858000"/>
              <a:gd name="connsiteX683" fmla="*/ 9658884 w 12192000"/>
              <a:gd name="connsiteY683" fmla="*/ 6144601 h 6858000"/>
              <a:gd name="connsiteX684" fmla="*/ 9659203 w 12192000"/>
              <a:gd name="connsiteY684" fmla="*/ 6144423 h 6858000"/>
              <a:gd name="connsiteX685" fmla="*/ 9658600 w 12192000"/>
              <a:gd name="connsiteY685" fmla="*/ 6146027 h 6858000"/>
              <a:gd name="connsiteX686" fmla="*/ 9654522 w 12192000"/>
              <a:gd name="connsiteY686" fmla="*/ 6147132 h 6858000"/>
              <a:gd name="connsiteX687" fmla="*/ 9650976 w 12192000"/>
              <a:gd name="connsiteY687" fmla="*/ 6145956 h 6858000"/>
              <a:gd name="connsiteX688" fmla="*/ 9650126 w 12192000"/>
              <a:gd name="connsiteY688" fmla="*/ 6143781 h 6858000"/>
              <a:gd name="connsiteX689" fmla="*/ 9650587 w 12192000"/>
              <a:gd name="connsiteY689" fmla="*/ 6142140 h 6858000"/>
              <a:gd name="connsiteX690" fmla="*/ 9652218 w 12192000"/>
              <a:gd name="connsiteY690" fmla="*/ 6142604 h 6858000"/>
              <a:gd name="connsiteX691" fmla="*/ 9654558 w 12192000"/>
              <a:gd name="connsiteY691" fmla="*/ 6138396 h 6858000"/>
              <a:gd name="connsiteX692" fmla="*/ 9686080 w 12192000"/>
              <a:gd name="connsiteY692" fmla="*/ 6137862 h 6858000"/>
              <a:gd name="connsiteX693" fmla="*/ 9687746 w 12192000"/>
              <a:gd name="connsiteY693" fmla="*/ 6142390 h 6858000"/>
              <a:gd name="connsiteX694" fmla="*/ 9689696 w 12192000"/>
              <a:gd name="connsiteY694" fmla="*/ 6141855 h 6858000"/>
              <a:gd name="connsiteX695" fmla="*/ 9690370 w 12192000"/>
              <a:gd name="connsiteY695" fmla="*/ 6143959 h 6858000"/>
              <a:gd name="connsiteX696" fmla="*/ 9689696 w 12192000"/>
              <a:gd name="connsiteY696" fmla="*/ 6145849 h 6858000"/>
              <a:gd name="connsiteX697" fmla="*/ 9685938 w 12192000"/>
              <a:gd name="connsiteY697" fmla="*/ 6147560 h 6858000"/>
              <a:gd name="connsiteX698" fmla="*/ 9681719 w 12192000"/>
              <a:gd name="connsiteY698" fmla="*/ 6145991 h 6858000"/>
              <a:gd name="connsiteX699" fmla="*/ 9681399 w 12192000"/>
              <a:gd name="connsiteY699" fmla="*/ 6143745 h 6858000"/>
              <a:gd name="connsiteX700" fmla="*/ 9681860 w 12192000"/>
              <a:gd name="connsiteY700" fmla="*/ 6141748 h 6858000"/>
              <a:gd name="connsiteX701" fmla="*/ 9683846 w 12192000"/>
              <a:gd name="connsiteY701" fmla="*/ 6142105 h 6858000"/>
              <a:gd name="connsiteX702" fmla="*/ 9686080 w 12192000"/>
              <a:gd name="connsiteY702" fmla="*/ 6137862 h 6858000"/>
              <a:gd name="connsiteX703" fmla="*/ 9716821 w 12192000"/>
              <a:gd name="connsiteY703" fmla="*/ 6137826 h 6858000"/>
              <a:gd name="connsiteX704" fmla="*/ 9719126 w 12192000"/>
              <a:gd name="connsiteY704" fmla="*/ 6142033 h 6858000"/>
              <a:gd name="connsiteX705" fmla="*/ 9720757 w 12192000"/>
              <a:gd name="connsiteY705" fmla="*/ 6141570 h 6858000"/>
              <a:gd name="connsiteX706" fmla="*/ 9721254 w 12192000"/>
              <a:gd name="connsiteY706" fmla="*/ 6143210 h 6858000"/>
              <a:gd name="connsiteX707" fmla="*/ 9720686 w 12192000"/>
              <a:gd name="connsiteY707" fmla="*/ 6145563 h 6858000"/>
              <a:gd name="connsiteX708" fmla="*/ 9720722 w 12192000"/>
              <a:gd name="connsiteY708" fmla="*/ 6145563 h 6858000"/>
              <a:gd name="connsiteX709" fmla="*/ 9717176 w 12192000"/>
              <a:gd name="connsiteY709" fmla="*/ 6146740 h 6858000"/>
              <a:gd name="connsiteX710" fmla="*/ 9713205 w 12192000"/>
              <a:gd name="connsiteY710" fmla="*/ 6145635 h 6858000"/>
              <a:gd name="connsiteX711" fmla="*/ 9712460 w 12192000"/>
              <a:gd name="connsiteY711" fmla="*/ 6144030 h 6858000"/>
              <a:gd name="connsiteX712" fmla="*/ 9712460 w 12192000"/>
              <a:gd name="connsiteY712" fmla="*/ 6141570 h 6858000"/>
              <a:gd name="connsiteX713" fmla="*/ 9714836 w 12192000"/>
              <a:gd name="connsiteY713" fmla="*/ 6142140 h 6858000"/>
              <a:gd name="connsiteX714" fmla="*/ 9716821 w 12192000"/>
              <a:gd name="connsiteY714" fmla="*/ 6137826 h 6858000"/>
              <a:gd name="connsiteX715" fmla="*/ 9683917 w 12192000"/>
              <a:gd name="connsiteY715" fmla="*/ 6137362 h 6858000"/>
              <a:gd name="connsiteX716" fmla="*/ 9682782 w 12192000"/>
              <a:gd name="connsiteY716" fmla="*/ 6139823 h 6858000"/>
              <a:gd name="connsiteX717" fmla="*/ 9680974 w 12192000"/>
              <a:gd name="connsiteY717" fmla="*/ 6139502 h 6858000"/>
              <a:gd name="connsiteX718" fmla="*/ 9681754 w 12192000"/>
              <a:gd name="connsiteY718" fmla="*/ 6137754 h 6858000"/>
              <a:gd name="connsiteX719" fmla="*/ 9683917 w 12192000"/>
              <a:gd name="connsiteY719" fmla="*/ 6137362 h 6858000"/>
              <a:gd name="connsiteX720" fmla="*/ 9714339 w 12192000"/>
              <a:gd name="connsiteY720" fmla="*/ 6136364 h 6858000"/>
              <a:gd name="connsiteX721" fmla="*/ 9713701 w 12192000"/>
              <a:gd name="connsiteY721" fmla="*/ 6139644 h 6858000"/>
              <a:gd name="connsiteX722" fmla="*/ 9711006 w 12192000"/>
              <a:gd name="connsiteY722" fmla="*/ 6139074 h 6858000"/>
              <a:gd name="connsiteX723" fmla="*/ 9712212 w 12192000"/>
              <a:gd name="connsiteY723" fmla="*/ 6136685 h 6858000"/>
              <a:gd name="connsiteX724" fmla="*/ 9714339 w 12192000"/>
              <a:gd name="connsiteY724" fmla="*/ 6136364 h 6858000"/>
              <a:gd name="connsiteX725" fmla="*/ 9738876 w 12192000"/>
              <a:gd name="connsiteY725" fmla="*/ 6133903 h 6858000"/>
              <a:gd name="connsiteX726" fmla="*/ 9741570 w 12192000"/>
              <a:gd name="connsiteY726" fmla="*/ 6136684 h 6858000"/>
              <a:gd name="connsiteX727" fmla="*/ 9738805 w 12192000"/>
              <a:gd name="connsiteY727" fmla="*/ 6139394 h 6858000"/>
              <a:gd name="connsiteX728" fmla="*/ 9736110 w 12192000"/>
              <a:gd name="connsiteY728" fmla="*/ 6136649 h 6858000"/>
              <a:gd name="connsiteX729" fmla="*/ 9738876 w 12192000"/>
              <a:gd name="connsiteY729" fmla="*/ 6133903 h 6858000"/>
              <a:gd name="connsiteX730" fmla="*/ 9630978 w 12192000"/>
              <a:gd name="connsiteY730" fmla="*/ 6133689 h 6858000"/>
              <a:gd name="connsiteX731" fmla="*/ 9631014 w 12192000"/>
              <a:gd name="connsiteY731" fmla="*/ 6133690 h 6858000"/>
              <a:gd name="connsiteX732" fmla="*/ 9633567 w 12192000"/>
              <a:gd name="connsiteY732" fmla="*/ 6136185 h 6858000"/>
              <a:gd name="connsiteX733" fmla="*/ 9633567 w 12192000"/>
              <a:gd name="connsiteY733" fmla="*/ 6136222 h 6858000"/>
              <a:gd name="connsiteX734" fmla="*/ 9631014 w 12192000"/>
              <a:gd name="connsiteY734" fmla="*/ 6138789 h 6858000"/>
              <a:gd name="connsiteX735" fmla="*/ 9628461 w 12192000"/>
              <a:gd name="connsiteY735" fmla="*/ 6136222 h 6858000"/>
              <a:gd name="connsiteX736" fmla="*/ 9630978 w 12192000"/>
              <a:gd name="connsiteY736" fmla="*/ 6133689 h 6858000"/>
              <a:gd name="connsiteX737" fmla="*/ 9653140 w 12192000"/>
              <a:gd name="connsiteY737" fmla="*/ 6133298 h 6858000"/>
              <a:gd name="connsiteX738" fmla="*/ 9653140 w 12192000"/>
              <a:gd name="connsiteY738" fmla="*/ 6134510 h 6858000"/>
              <a:gd name="connsiteX739" fmla="*/ 9650267 w 12192000"/>
              <a:gd name="connsiteY739" fmla="*/ 6136827 h 6858000"/>
              <a:gd name="connsiteX740" fmla="*/ 9649204 w 12192000"/>
              <a:gd name="connsiteY740" fmla="*/ 6139538 h 6858000"/>
              <a:gd name="connsiteX741" fmla="*/ 9647324 w 12192000"/>
              <a:gd name="connsiteY741" fmla="*/ 6141998 h 6858000"/>
              <a:gd name="connsiteX742" fmla="*/ 9647324 w 12192000"/>
              <a:gd name="connsiteY742" fmla="*/ 6145314 h 6858000"/>
              <a:gd name="connsiteX743" fmla="*/ 9642750 w 12192000"/>
              <a:gd name="connsiteY743" fmla="*/ 6146597 h 6858000"/>
              <a:gd name="connsiteX744" fmla="*/ 9642325 w 12192000"/>
              <a:gd name="connsiteY744" fmla="*/ 6148594 h 6858000"/>
              <a:gd name="connsiteX745" fmla="*/ 9639595 w 12192000"/>
              <a:gd name="connsiteY745" fmla="*/ 6149985 h 6858000"/>
              <a:gd name="connsiteX746" fmla="*/ 9637148 w 12192000"/>
              <a:gd name="connsiteY746" fmla="*/ 6148951 h 6858000"/>
              <a:gd name="connsiteX747" fmla="*/ 9636226 w 12192000"/>
              <a:gd name="connsiteY747" fmla="*/ 6146027 h 6858000"/>
              <a:gd name="connsiteX748" fmla="*/ 9633177 w 12192000"/>
              <a:gd name="connsiteY748" fmla="*/ 6145314 h 6858000"/>
              <a:gd name="connsiteX749" fmla="*/ 9642999 w 12192000"/>
              <a:gd name="connsiteY749" fmla="*/ 6137648 h 6858000"/>
              <a:gd name="connsiteX750" fmla="*/ 9643140 w 12192000"/>
              <a:gd name="connsiteY750" fmla="*/ 6137648 h 6858000"/>
              <a:gd name="connsiteX751" fmla="*/ 9653140 w 12192000"/>
              <a:gd name="connsiteY751" fmla="*/ 6133298 h 6858000"/>
              <a:gd name="connsiteX752" fmla="*/ 9717921 w 12192000"/>
              <a:gd name="connsiteY752" fmla="*/ 6132691 h 6858000"/>
              <a:gd name="connsiteX753" fmla="*/ 9728558 w 12192000"/>
              <a:gd name="connsiteY753" fmla="*/ 6137255 h 6858000"/>
              <a:gd name="connsiteX754" fmla="*/ 9738415 w 12192000"/>
              <a:gd name="connsiteY754" fmla="*/ 6144921 h 6858000"/>
              <a:gd name="connsiteX755" fmla="*/ 9738238 w 12192000"/>
              <a:gd name="connsiteY755" fmla="*/ 6144921 h 6858000"/>
              <a:gd name="connsiteX756" fmla="*/ 9735188 w 12192000"/>
              <a:gd name="connsiteY756" fmla="*/ 6145635 h 6858000"/>
              <a:gd name="connsiteX757" fmla="*/ 9734266 w 12192000"/>
              <a:gd name="connsiteY757" fmla="*/ 6148559 h 6858000"/>
              <a:gd name="connsiteX758" fmla="*/ 9731820 w 12192000"/>
              <a:gd name="connsiteY758" fmla="*/ 6149593 h 6858000"/>
              <a:gd name="connsiteX759" fmla="*/ 9729090 w 12192000"/>
              <a:gd name="connsiteY759" fmla="*/ 6148202 h 6858000"/>
              <a:gd name="connsiteX760" fmla="*/ 9728664 w 12192000"/>
              <a:gd name="connsiteY760" fmla="*/ 6146205 h 6858000"/>
              <a:gd name="connsiteX761" fmla="*/ 9724090 w 12192000"/>
              <a:gd name="connsiteY761" fmla="*/ 6144921 h 6858000"/>
              <a:gd name="connsiteX762" fmla="*/ 9724090 w 12192000"/>
              <a:gd name="connsiteY762" fmla="*/ 6141605 h 6858000"/>
              <a:gd name="connsiteX763" fmla="*/ 9722211 w 12192000"/>
              <a:gd name="connsiteY763" fmla="*/ 6139145 h 6858000"/>
              <a:gd name="connsiteX764" fmla="*/ 9721005 w 12192000"/>
              <a:gd name="connsiteY764" fmla="*/ 6136114 h 6858000"/>
              <a:gd name="connsiteX765" fmla="*/ 9717459 w 12192000"/>
              <a:gd name="connsiteY765" fmla="*/ 6133975 h 6858000"/>
              <a:gd name="connsiteX766" fmla="*/ 9673528 w 12192000"/>
              <a:gd name="connsiteY766" fmla="*/ 6128234 h 6858000"/>
              <a:gd name="connsiteX767" fmla="*/ 9681080 w 12192000"/>
              <a:gd name="connsiteY767" fmla="*/ 6128234 h 6858000"/>
              <a:gd name="connsiteX768" fmla="*/ 9679981 w 12192000"/>
              <a:gd name="connsiteY768" fmla="*/ 6132370 h 6858000"/>
              <a:gd name="connsiteX769" fmla="*/ 9681293 w 12192000"/>
              <a:gd name="connsiteY769" fmla="*/ 6135936 h 6858000"/>
              <a:gd name="connsiteX770" fmla="*/ 9678882 w 12192000"/>
              <a:gd name="connsiteY770" fmla="*/ 6141534 h 6858000"/>
              <a:gd name="connsiteX771" fmla="*/ 9678882 w 12192000"/>
              <a:gd name="connsiteY771" fmla="*/ 6145991 h 6858000"/>
              <a:gd name="connsiteX772" fmla="*/ 9674024 w 12192000"/>
              <a:gd name="connsiteY772" fmla="*/ 6147418 h 6858000"/>
              <a:gd name="connsiteX773" fmla="*/ 9673705 w 12192000"/>
              <a:gd name="connsiteY773" fmla="*/ 6149236 h 6858000"/>
              <a:gd name="connsiteX774" fmla="*/ 9669946 w 12192000"/>
              <a:gd name="connsiteY774" fmla="*/ 6152267 h 6858000"/>
              <a:gd name="connsiteX775" fmla="*/ 9666401 w 12192000"/>
              <a:gd name="connsiteY775" fmla="*/ 6148987 h 6858000"/>
              <a:gd name="connsiteX776" fmla="*/ 9666081 w 12192000"/>
              <a:gd name="connsiteY776" fmla="*/ 6147097 h 6858000"/>
              <a:gd name="connsiteX777" fmla="*/ 9661153 w 12192000"/>
              <a:gd name="connsiteY777" fmla="*/ 6145671 h 6858000"/>
              <a:gd name="connsiteX778" fmla="*/ 9662571 w 12192000"/>
              <a:gd name="connsiteY778" fmla="*/ 6141249 h 6858000"/>
              <a:gd name="connsiteX779" fmla="*/ 9661508 w 12192000"/>
              <a:gd name="connsiteY779" fmla="*/ 6136970 h 6858000"/>
              <a:gd name="connsiteX780" fmla="*/ 9664202 w 12192000"/>
              <a:gd name="connsiteY780" fmla="*/ 6134653 h 6858000"/>
              <a:gd name="connsiteX781" fmla="*/ 9664911 w 12192000"/>
              <a:gd name="connsiteY781" fmla="*/ 6129981 h 6858000"/>
              <a:gd name="connsiteX782" fmla="*/ 9673598 w 12192000"/>
              <a:gd name="connsiteY782" fmla="*/ 6128484 h 6858000"/>
              <a:gd name="connsiteX783" fmla="*/ 9710829 w 12192000"/>
              <a:gd name="connsiteY783" fmla="*/ 6128127 h 6858000"/>
              <a:gd name="connsiteX784" fmla="*/ 9713382 w 12192000"/>
              <a:gd name="connsiteY784" fmla="*/ 6130695 h 6858000"/>
              <a:gd name="connsiteX785" fmla="*/ 9710829 w 12192000"/>
              <a:gd name="connsiteY785" fmla="*/ 6133262 h 6858000"/>
              <a:gd name="connsiteX786" fmla="*/ 9708276 w 12192000"/>
              <a:gd name="connsiteY786" fmla="*/ 6130695 h 6858000"/>
              <a:gd name="connsiteX787" fmla="*/ 9710829 w 12192000"/>
              <a:gd name="connsiteY787" fmla="*/ 6128127 h 6858000"/>
              <a:gd name="connsiteX788" fmla="*/ 9658281 w 12192000"/>
              <a:gd name="connsiteY788" fmla="*/ 6128091 h 6858000"/>
              <a:gd name="connsiteX789" fmla="*/ 9658316 w 12192000"/>
              <a:gd name="connsiteY789" fmla="*/ 6128092 h 6858000"/>
              <a:gd name="connsiteX790" fmla="*/ 9660834 w 12192000"/>
              <a:gd name="connsiteY790" fmla="*/ 6130659 h 6858000"/>
              <a:gd name="connsiteX791" fmla="*/ 9658280 w 12192000"/>
              <a:gd name="connsiteY791" fmla="*/ 6133226 h 6858000"/>
              <a:gd name="connsiteX792" fmla="*/ 9655728 w 12192000"/>
              <a:gd name="connsiteY792" fmla="*/ 6130658 h 6858000"/>
              <a:gd name="connsiteX793" fmla="*/ 9658281 w 12192000"/>
              <a:gd name="connsiteY793" fmla="*/ 6128091 h 6858000"/>
              <a:gd name="connsiteX794" fmla="*/ 9684484 w 12192000"/>
              <a:gd name="connsiteY794" fmla="*/ 6128056 h 6858000"/>
              <a:gd name="connsiteX795" fmla="*/ 9687037 w 12192000"/>
              <a:gd name="connsiteY795" fmla="*/ 6130552 h 6858000"/>
              <a:gd name="connsiteX796" fmla="*/ 9687037 w 12192000"/>
              <a:gd name="connsiteY796" fmla="*/ 6130587 h 6858000"/>
              <a:gd name="connsiteX797" fmla="*/ 9684484 w 12192000"/>
              <a:gd name="connsiteY797" fmla="*/ 6133190 h 6858000"/>
              <a:gd name="connsiteX798" fmla="*/ 9681966 w 12192000"/>
              <a:gd name="connsiteY798" fmla="*/ 6130588 h 6858000"/>
              <a:gd name="connsiteX799" fmla="*/ 9681966 w 12192000"/>
              <a:gd name="connsiteY799" fmla="*/ 6130587 h 6858000"/>
              <a:gd name="connsiteX800" fmla="*/ 9684484 w 12192000"/>
              <a:gd name="connsiteY800" fmla="*/ 6128056 h 6858000"/>
              <a:gd name="connsiteX801" fmla="*/ 9638424 w 12192000"/>
              <a:gd name="connsiteY801" fmla="*/ 6127664 h 6858000"/>
              <a:gd name="connsiteX802" fmla="*/ 9640942 w 12192000"/>
              <a:gd name="connsiteY802" fmla="*/ 6130195 h 6858000"/>
              <a:gd name="connsiteX803" fmla="*/ 9638425 w 12192000"/>
              <a:gd name="connsiteY803" fmla="*/ 6132798 h 6858000"/>
              <a:gd name="connsiteX804" fmla="*/ 9635836 w 12192000"/>
              <a:gd name="connsiteY804" fmla="*/ 6130195 h 6858000"/>
              <a:gd name="connsiteX805" fmla="*/ 9638424 w 12192000"/>
              <a:gd name="connsiteY805" fmla="*/ 6127664 h 6858000"/>
              <a:gd name="connsiteX806" fmla="*/ 9730792 w 12192000"/>
              <a:gd name="connsiteY806" fmla="*/ 6127486 h 6858000"/>
              <a:gd name="connsiteX807" fmla="*/ 9733344 w 12192000"/>
              <a:gd name="connsiteY807" fmla="*/ 6130053 h 6858000"/>
              <a:gd name="connsiteX808" fmla="*/ 9730792 w 12192000"/>
              <a:gd name="connsiteY808" fmla="*/ 6132620 h 6858000"/>
              <a:gd name="connsiteX809" fmla="*/ 9728239 w 12192000"/>
              <a:gd name="connsiteY809" fmla="*/ 6130053 h 6858000"/>
              <a:gd name="connsiteX810" fmla="*/ 9730792 w 12192000"/>
              <a:gd name="connsiteY810" fmla="*/ 6127486 h 6858000"/>
              <a:gd name="connsiteX811" fmla="*/ 9689982 w 12192000"/>
              <a:gd name="connsiteY811" fmla="*/ 6127307 h 6858000"/>
              <a:gd name="connsiteX812" fmla="*/ 9697461 w 12192000"/>
              <a:gd name="connsiteY812" fmla="*/ 6127307 h 6858000"/>
              <a:gd name="connsiteX813" fmla="*/ 9705901 w 12192000"/>
              <a:gd name="connsiteY813" fmla="*/ 6128734 h 6858000"/>
              <a:gd name="connsiteX814" fmla="*/ 9706716 w 12192000"/>
              <a:gd name="connsiteY814" fmla="*/ 6133333 h 6858000"/>
              <a:gd name="connsiteX815" fmla="*/ 9709588 w 12192000"/>
              <a:gd name="connsiteY815" fmla="*/ 6135793 h 6858000"/>
              <a:gd name="connsiteX816" fmla="*/ 9708524 w 12192000"/>
              <a:gd name="connsiteY816" fmla="*/ 6140072 h 6858000"/>
              <a:gd name="connsiteX817" fmla="*/ 9709943 w 12192000"/>
              <a:gd name="connsiteY817" fmla="*/ 6144494 h 6858000"/>
              <a:gd name="connsiteX818" fmla="*/ 9705050 w 12192000"/>
              <a:gd name="connsiteY818" fmla="*/ 6145920 h 6858000"/>
              <a:gd name="connsiteX819" fmla="*/ 9704695 w 12192000"/>
              <a:gd name="connsiteY819" fmla="*/ 6147810 h 6858000"/>
              <a:gd name="connsiteX820" fmla="*/ 9701149 w 12192000"/>
              <a:gd name="connsiteY820" fmla="*/ 6151375 h 6858000"/>
              <a:gd name="connsiteX821" fmla="*/ 9697391 w 12192000"/>
              <a:gd name="connsiteY821" fmla="*/ 6148166 h 6858000"/>
              <a:gd name="connsiteX822" fmla="*/ 9697036 w 12192000"/>
              <a:gd name="connsiteY822" fmla="*/ 6146348 h 6858000"/>
              <a:gd name="connsiteX823" fmla="*/ 9692178 w 12192000"/>
              <a:gd name="connsiteY823" fmla="*/ 6144921 h 6858000"/>
              <a:gd name="connsiteX824" fmla="*/ 9692178 w 12192000"/>
              <a:gd name="connsiteY824" fmla="*/ 6140465 h 6858000"/>
              <a:gd name="connsiteX825" fmla="*/ 9689732 w 12192000"/>
              <a:gd name="connsiteY825" fmla="*/ 6134866 h 6858000"/>
              <a:gd name="connsiteX826" fmla="*/ 9691043 w 12192000"/>
              <a:gd name="connsiteY826" fmla="*/ 6131300 h 6858000"/>
              <a:gd name="connsiteX827" fmla="*/ 9689944 w 12192000"/>
              <a:gd name="connsiteY827" fmla="*/ 6127165 h 6858000"/>
              <a:gd name="connsiteX828" fmla="*/ 9689982 w 12192000"/>
              <a:gd name="connsiteY828" fmla="*/ 6127307 h 6858000"/>
              <a:gd name="connsiteX829" fmla="*/ 9689909 w 12192000"/>
              <a:gd name="connsiteY829" fmla="*/ 6127307 h 6858000"/>
              <a:gd name="connsiteX830" fmla="*/ 10180039 w 12192000"/>
              <a:gd name="connsiteY830" fmla="*/ 6124597 h 6858000"/>
              <a:gd name="connsiteX831" fmla="*/ 10203264 w 12192000"/>
              <a:gd name="connsiteY831" fmla="*/ 6183930 h 6858000"/>
              <a:gd name="connsiteX832" fmla="*/ 10157842 w 12192000"/>
              <a:gd name="connsiteY832" fmla="*/ 6183930 h 6858000"/>
              <a:gd name="connsiteX833" fmla="*/ 11574232 w 12192000"/>
              <a:gd name="connsiteY833" fmla="*/ 6124597 h 6858000"/>
              <a:gd name="connsiteX834" fmla="*/ 11597456 w 12192000"/>
              <a:gd name="connsiteY834" fmla="*/ 6183930 h 6858000"/>
              <a:gd name="connsiteX835" fmla="*/ 11552000 w 12192000"/>
              <a:gd name="connsiteY835" fmla="*/ 6183930 h 6858000"/>
              <a:gd name="connsiteX836" fmla="*/ 9658352 w 12192000"/>
              <a:gd name="connsiteY836" fmla="*/ 6122921 h 6858000"/>
              <a:gd name="connsiteX837" fmla="*/ 9653104 w 12192000"/>
              <a:gd name="connsiteY837" fmla="*/ 6130053 h 6858000"/>
              <a:gd name="connsiteX838" fmla="*/ 9640907 w 12192000"/>
              <a:gd name="connsiteY838" fmla="*/ 6135009 h 6858000"/>
              <a:gd name="connsiteX839" fmla="*/ 9647714 w 12192000"/>
              <a:gd name="connsiteY839" fmla="*/ 6128484 h 6858000"/>
              <a:gd name="connsiteX840" fmla="*/ 9647714 w 12192000"/>
              <a:gd name="connsiteY840" fmla="*/ 6128555 h 6858000"/>
              <a:gd name="connsiteX841" fmla="*/ 9658352 w 12192000"/>
              <a:gd name="connsiteY841" fmla="*/ 6122921 h 6858000"/>
              <a:gd name="connsiteX842" fmla="*/ 9711893 w 12192000"/>
              <a:gd name="connsiteY842" fmla="*/ 6122743 h 6858000"/>
              <a:gd name="connsiteX843" fmla="*/ 9722033 w 12192000"/>
              <a:gd name="connsiteY843" fmla="*/ 6128163 h 6858000"/>
              <a:gd name="connsiteX844" fmla="*/ 9721892 w 12192000"/>
              <a:gd name="connsiteY844" fmla="*/ 6128805 h 6858000"/>
              <a:gd name="connsiteX845" fmla="*/ 9728664 w 12192000"/>
              <a:gd name="connsiteY845" fmla="*/ 6135330 h 6858000"/>
              <a:gd name="connsiteX846" fmla="*/ 9717495 w 12192000"/>
              <a:gd name="connsiteY846" fmla="*/ 6129874 h 6858000"/>
              <a:gd name="connsiteX847" fmla="*/ 9711893 w 12192000"/>
              <a:gd name="connsiteY847" fmla="*/ 6122743 h 6858000"/>
              <a:gd name="connsiteX848" fmla="*/ 9684413 w 12192000"/>
              <a:gd name="connsiteY848" fmla="*/ 6122101 h 6858000"/>
              <a:gd name="connsiteX849" fmla="*/ 9686718 w 12192000"/>
              <a:gd name="connsiteY849" fmla="*/ 6124383 h 6858000"/>
              <a:gd name="connsiteX850" fmla="*/ 9684716 w 12192000"/>
              <a:gd name="connsiteY850" fmla="*/ 6126970 h 6858000"/>
              <a:gd name="connsiteX851" fmla="*/ 9682144 w 12192000"/>
              <a:gd name="connsiteY851" fmla="*/ 6124957 h 6858000"/>
              <a:gd name="connsiteX852" fmla="*/ 9682144 w 12192000"/>
              <a:gd name="connsiteY852" fmla="*/ 6124383 h 6858000"/>
              <a:gd name="connsiteX853" fmla="*/ 9684413 w 12192000"/>
              <a:gd name="connsiteY853" fmla="*/ 6122101 h 6858000"/>
              <a:gd name="connsiteX854" fmla="*/ 9706291 w 12192000"/>
              <a:gd name="connsiteY854" fmla="*/ 6122066 h 6858000"/>
              <a:gd name="connsiteX855" fmla="*/ 9708595 w 12192000"/>
              <a:gd name="connsiteY855" fmla="*/ 6124383 h 6858000"/>
              <a:gd name="connsiteX856" fmla="*/ 9706291 w 12192000"/>
              <a:gd name="connsiteY856" fmla="*/ 6126701 h 6858000"/>
              <a:gd name="connsiteX857" fmla="*/ 9703986 w 12192000"/>
              <a:gd name="connsiteY857" fmla="*/ 6124383 h 6858000"/>
              <a:gd name="connsiteX858" fmla="*/ 9706291 w 12192000"/>
              <a:gd name="connsiteY858" fmla="*/ 6122066 h 6858000"/>
              <a:gd name="connsiteX859" fmla="*/ 9662107 w 12192000"/>
              <a:gd name="connsiteY859" fmla="*/ 6121851 h 6858000"/>
              <a:gd name="connsiteX860" fmla="*/ 9662678 w 12192000"/>
              <a:gd name="connsiteY860" fmla="*/ 6121851 h 6858000"/>
              <a:gd name="connsiteX861" fmla="*/ 9664947 w 12192000"/>
              <a:gd name="connsiteY861" fmla="*/ 6124169 h 6858000"/>
              <a:gd name="connsiteX862" fmla="*/ 9662678 w 12192000"/>
              <a:gd name="connsiteY862" fmla="*/ 6126451 h 6858000"/>
              <a:gd name="connsiteX863" fmla="*/ 9660105 w 12192000"/>
              <a:gd name="connsiteY863" fmla="*/ 6124438 h 6858000"/>
              <a:gd name="connsiteX864" fmla="*/ 9662107 w 12192000"/>
              <a:gd name="connsiteY864" fmla="*/ 6121851 h 6858000"/>
              <a:gd name="connsiteX865" fmla="*/ 9723664 w 12192000"/>
              <a:gd name="connsiteY865" fmla="*/ 6121780 h 6858000"/>
              <a:gd name="connsiteX866" fmla="*/ 9723700 w 12192000"/>
              <a:gd name="connsiteY866" fmla="*/ 6121780 h 6858000"/>
              <a:gd name="connsiteX867" fmla="*/ 9726253 w 12192000"/>
              <a:gd name="connsiteY867" fmla="*/ 6124276 h 6858000"/>
              <a:gd name="connsiteX868" fmla="*/ 9726253 w 12192000"/>
              <a:gd name="connsiteY868" fmla="*/ 6124312 h 6858000"/>
              <a:gd name="connsiteX869" fmla="*/ 9723700 w 12192000"/>
              <a:gd name="connsiteY869" fmla="*/ 6126879 h 6858000"/>
              <a:gd name="connsiteX870" fmla="*/ 9721147 w 12192000"/>
              <a:gd name="connsiteY870" fmla="*/ 6124312 h 6858000"/>
              <a:gd name="connsiteX871" fmla="*/ 9723664 w 12192000"/>
              <a:gd name="connsiteY871" fmla="*/ 6121780 h 6858000"/>
              <a:gd name="connsiteX872" fmla="*/ 9646048 w 12192000"/>
              <a:gd name="connsiteY872" fmla="*/ 6121673 h 6858000"/>
              <a:gd name="connsiteX873" fmla="*/ 9648423 w 12192000"/>
              <a:gd name="connsiteY873" fmla="*/ 6124062 h 6858000"/>
              <a:gd name="connsiteX874" fmla="*/ 9646048 w 12192000"/>
              <a:gd name="connsiteY874" fmla="*/ 6126451 h 6858000"/>
              <a:gd name="connsiteX875" fmla="*/ 9643672 w 12192000"/>
              <a:gd name="connsiteY875" fmla="*/ 6124062 h 6858000"/>
              <a:gd name="connsiteX876" fmla="*/ 9646048 w 12192000"/>
              <a:gd name="connsiteY876" fmla="*/ 6121673 h 6858000"/>
              <a:gd name="connsiteX877" fmla="*/ 9653742 w 12192000"/>
              <a:gd name="connsiteY877" fmla="*/ 6118108 h 6858000"/>
              <a:gd name="connsiteX878" fmla="*/ 9655834 w 12192000"/>
              <a:gd name="connsiteY878" fmla="*/ 6120211 h 6858000"/>
              <a:gd name="connsiteX879" fmla="*/ 9653742 w 12192000"/>
              <a:gd name="connsiteY879" fmla="*/ 6122315 h 6858000"/>
              <a:gd name="connsiteX880" fmla="*/ 9651650 w 12192000"/>
              <a:gd name="connsiteY880" fmla="*/ 6120211 h 6858000"/>
              <a:gd name="connsiteX881" fmla="*/ 9653742 w 12192000"/>
              <a:gd name="connsiteY881" fmla="*/ 6118108 h 6858000"/>
              <a:gd name="connsiteX882" fmla="*/ 9715935 w 12192000"/>
              <a:gd name="connsiteY882" fmla="*/ 6117787 h 6858000"/>
              <a:gd name="connsiteX883" fmla="*/ 9718133 w 12192000"/>
              <a:gd name="connsiteY883" fmla="*/ 6120033 h 6858000"/>
              <a:gd name="connsiteX884" fmla="*/ 9715935 w 12192000"/>
              <a:gd name="connsiteY884" fmla="*/ 6122244 h 6858000"/>
              <a:gd name="connsiteX885" fmla="*/ 9713737 w 12192000"/>
              <a:gd name="connsiteY885" fmla="*/ 6120033 h 6858000"/>
              <a:gd name="connsiteX886" fmla="*/ 9715935 w 12192000"/>
              <a:gd name="connsiteY886" fmla="*/ 6117787 h 6858000"/>
              <a:gd name="connsiteX887" fmla="*/ 9679662 w 12192000"/>
              <a:gd name="connsiteY887" fmla="*/ 6116467 h 6858000"/>
              <a:gd name="connsiteX888" fmla="*/ 9681754 w 12192000"/>
              <a:gd name="connsiteY888" fmla="*/ 6117858 h 6858000"/>
              <a:gd name="connsiteX889" fmla="*/ 9680265 w 12192000"/>
              <a:gd name="connsiteY889" fmla="*/ 6125774 h 6858000"/>
              <a:gd name="connsiteX890" fmla="*/ 9673953 w 12192000"/>
              <a:gd name="connsiteY890" fmla="*/ 6126023 h 6858000"/>
              <a:gd name="connsiteX891" fmla="*/ 9668032 w 12192000"/>
              <a:gd name="connsiteY891" fmla="*/ 6127057 h 6858000"/>
              <a:gd name="connsiteX892" fmla="*/ 9679662 w 12192000"/>
              <a:gd name="connsiteY892" fmla="*/ 6116539 h 6858000"/>
              <a:gd name="connsiteX893" fmla="*/ 9702354 w 12192000"/>
              <a:gd name="connsiteY893" fmla="*/ 6116289 h 6858000"/>
              <a:gd name="connsiteX894" fmla="*/ 9704517 w 12192000"/>
              <a:gd name="connsiteY894" fmla="*/ 6118464 h 6858000"/>
              <a:gd name="connsiteX895" fmla="*/ 9702354 w 12192000"/>
              <a:gd name="connsiteY895" fmla="*/ 6120639 h 6858000"/>
              <a:gd name="connsiteX896" fmla="*/ 9700192 w 12192000"/>
              <a:gd name="connsiteY896" fmla="*/ 6118464 h 6858000"/>
              <a:gd name="connsiteX897" fmla="*/ 9702354 w 12192000"/>
              <a:gd name="connsiteY897" fmla="*/ 6116289 h 6858000"/>
              <a:gd name="connsiteX898" fmla="*/ 9691434 w 12192000"/>
              <a:gd name="connsiteY898" fmla="*/ 6116253 h 6858000"/>
              <a:gd name="connsiteX899" fmla="*/ 9703170 w 12192000"/>
              <a:gd name="connsiteY899" fmla="*/ 6126950 h 6858000"/>
              <a:gd name="connsiteX900" fmla="*/ 9703099 w 12192000"/>
              <a:gd name="connsiteY900" fmla="*/ 6127165 h 6858000"/>
              <a:gd name="connsiteX901" fmla="*/ 9697142 w 12192000"/>
              <a:gd name="connsiteY901" fmla="*/ 6126131 h 6858000"/>
              <a:gd name="connsiteX902" fmla="*/ 9690796 w 12192000"/>
              <a:gd name="connsiteY902" fmla="*/ 6125881 h 6858000"/>
              <a:gd name="connsiteX903" fmla="*/ 9689271 w 12192000"/>
              <a:gd name="connsiteY903" fmla="*/ 6117858 h 6858000"/>
              <a:gd name="connsiteX904" fmla="*/ 9691434 w 12192000"/>
              <a:gd name="connsiteY904" fmla="*/ 6116253 h 6858000"/>
              <a:gd name="connsiteX905" fmla="*/ 9685087 w 12192000"/>
              <a:gd name="connsiteY905" fmla="*/ 6115897 h 6858000"/>
              <a:gd name="connsiteX906" fmla="*/ 9687250 w 12192000"/>
              <a:gd name="connsiteY906" fmla="*/ 6118072 h 6858000"/>
              <a:gd name="connsiteX907" fmla="*/ 9685087 w 12192000"/>
              <a:gd name="connsiteY907" fmla="*/ 6120247 h 6858000"/>
              <a:gd name="connsiteX908" fmla="*/ 9682924 w 12192000"/>
              <a:gd name="connsiteY908" fmla="*/ 6118144 h 6858000"/>
              <a:gd name="connsiteX909" fmla="*/ 9682924 w 12192000"/>
              <a:gd name="connsiteY909" fmla="*/ 6118072 h 6858000"/>
              <a:gd name="connsiteX910" fmla="*/ 9685087 w 12192000"/>
              <a:gd name="connsiteY910" fmla="*/ 6115897 h 6858000"/>
              <a:gd name="connsiteX911" fmla="*/ 9661614 w 12192000"/>
              <a:gd name="connsiteY911" fmla="*/ 6115754 h 6858000"/>
              <a:gd name="connsiteX912" fmla="*/ 9661649 w 12192000"/>
              <a:gd name="connsiteY912" fmla="*/ 6115754 h 6858000"/>
              <a:gd name="connsiteX913" fmla="*/ 9663706 w 12192000"/>
              <a:gd name="connsiteY913" fmla="*/ 6117822 h 6858000"/>
              <a:gd name="connsiteX914" fmla="*/ 9663706 w 12192000"/>
              <a:gd name="connsiteY914" fmla="*/ 6117858 h 6858000"/>
              <a:gd name="connsiteX915" fmla="*/ 9661614 w 12192000"/>
              <a:gd name="connsiteY915" fmla="*/ 6119962 h 6858000"/>
              <a:gd name="connsiteX916" fmla="*/ 9659522 w 12192000"/>
              <a:gd name="connsiteY916" fmla="*/ 6117858 h 6858000"/>
              <a:gd name="connsiteX917" fmla="*/ 9661614 w 12192000"/>
              <a:gd name="connsiteY917" fmla="*/ 6115754 h 6858000"/>
              <a:gd name="connsiteX918" fmla="*/ 9708619 w 12192000"/>
              <a:gd name="connsiteY918" fmla="*/ 6115718 h 6858000"/>
              <a:gd name="connsiteX919" fmla="*/ 9709162 w 12192000"/>
              <a:gd name="connsiteY919" fmla="*/ 6115718 h 6858000"/>
              <a:gd name="connsiteX920" fmla="*/ 9710965 w 12192000"/>
              <a:gd name="connsiteY920" fmla="*/ 6118078 h 6858000"/>
              <a:gd name="connsiteX921" fmla="*/ 9709162 w 12192000"/>
              <a:gd name="connsiteY921" fmla="*/ 6119890 h 6858000"/>
              <a:gd name="connsiteX922" fmla="*/ 9706816 w 12192000"/>
              <a:gd name="connsiteY922" fmla="*/ 6118078 h 6858000"/>
              <a:gd name="connsiteX923" fmla="*/ 9708619 w 12192000"/>
              <a:gd name="connsiteY923" fmla="*/ 6115718 h 6858000"/>
              <a:gd name="connsiteX924" fmla="*/ 9668457 w 12192000"/>
              <a:gd name="connsiteY924" fmla="*/ 6114898 h 6858000"/>
              <a:gd name="connsiteX925" fmla="*/ 9668493 w 12192000"/>
              <a:gd name="connsiteY925" fmla="*/ 6114898 h 6858000"/>
              <a:gd name="connsiteX926" fmla="*/ 9670655 w 12192000"/>
              <a:gd name="connsiteY926" fmla="*/ 6117074 h 6858000"/>
              <a:gd name="connsiteX927" fmla="*/ 9668492 w 12192000"/>
              <a:gd name="connsiteY927" fmla="*/ 6119248 h 6858000"/>
              <a:gd name="connsiteX928" fmla="*/ 9666329 w 12192000"/>
              <a:gd name="connsiteY928" fmla="*/ 6117073 h 6858000"/>
              <a:gd name="connsiteX929" fmla="*/ 9666330 w 12192000"/>
              <a:gd name="connsiteY929" fmla="*/ 6117038 h 6858000"/>
              <a:gd name="connsiteX930" fmla="*/ 9668457 w 12192000"/>
              <a:gd name="connsiteY930" fmla="*/ 6114898 h 6858000"/>
              <a:gd name="connsiteX931" fmla="*/ 9672783 w 12192000"/>
              <a:gd name="connsiteY931" fmla="*/ 6113793 h 6858000"/>
              <a:gd name="connsiteX932" fmla="*/ 9674095 w 12192000"/>
              <a:gd name="connsiteY932" fmla="*/ 6115113 h 6858000"/>
              <a:gd name="connsiteX933" fmla="*/ 9672783 w 12192000"/>
              <a:gd name="connsiteY933" fmla="*/ 6116396 h 6858000"/>
              <a:gd name="connsiteX934" fmla="*/ 9671507 w 12192000"/>
              <a:gd name="connsiteY934" fmla="*/ 6115113 h 6858000"/>
              <a:gd name="connsiteX935" fmla="*/ 9672783 w 12192000"/>
              <a:gd name="connsiteY935" fmla="*/ 6113793 h 6858000"/>
              <a:gd name="connsiteX936" fmla="*/ 9697745 w 12192000"/>
              <a:gd name="connsiteY936" fmla="*/ 6113757 h 6858000"/>
              <a:gd name="connsiteX937" fmla="*/ 9699022 w 12192000"/>
              <a:gd name="connsiteY937" fmla="*/ 6115077 h 6858000"/>
              <a:gd name="connsiteX938" fmla="*/ 9697745 w 12192000"/>
              <a:gd name="connsiteY938" fmla="*/ 6116360 h 6858000"/>
              <a:gd name="connsiteX939" fmla="*/ 9696469 w 12192000"/>
              <a:gd name="connsiteY939" fmla="*/ 6115077 h 6858000"/>
              <a:gd name="connsiteX940" fmla="*/ 9697745 w 12192000"/>
              <a:gd name="connsiteY940" fmla="*/ 6113757 h 6858000"/>
              <a:gd name="connsiteX941" fmla="*/ 9685548 w 12192000"/>
              <a:gd name="connsiteY941" fmla="*/ 6112616 h 6858000"/>
              <a:gd name="connsiteX942" fmla="*/ 9690228 w 12192000"/>
              <a:gd name="connsiteY942" fmla="*/ 6113900 h 6858000"/>
              <a:gd name="connsiteX943" fmla="*/ 9688562 w 12192000"/>
              <a:gd name="connsiteY943" fmla="*/ 6115148 h 6858000"/>
              <a:gd name="connsiteX944" fmla="*/ 9685406 w 12192000"/>
              <a:gd name="connsiteY944" fmla="*/ 6114435 h 6858000"/>
              <a:gd name="connsiteX945" fmla="*/ 9685406 w 12192000"/>
              <a:gd name="connsiteY945" fmla="*/ 6114578 h 6858000"/>
              <a:gd name="connsiteX946" fmla="*/ 9682675 w 12192000"/>
              <a:gd name="connsiteY946" fmla="*/ 6114578 h 6858000"/>
              <a:gd name="connsiteX947" fmla="*/ 9680903 w 12192000"/>
              <a:gd name="connsiteY947" fmla="*/ 6113615 h 6858000"/>
              <a:gd name="connsiteX948" fmla="*/ 9685548 w 12192000"/>
              <a:gd name="connsiteY948" fmla="*/ 6112616 h 6858000"/>
              <a:gd name="connsiteX949" fmla="*/ 9676790 w 12192000"/>
              <a:gd name="connsiteY949" fmla="*/ 6112046 h 6858000"/>
              <a:gd name="connsiteX950" fmla="*/ 9678299 w 12192000"/>
              <a:gd name="connsiteY950" fmla="*/ 6113131 h 6858000"/>
              <a:gd name="connsiteX951" fmla="*/ 9677220 w 12192000"/>
              <a:gd name="connsiteY951" fmla="*/ 6114649 h 6858000"/>
              <a:gd name="connsiteX952" fmla="*/ 9676790 w 12192000"/>
              <a:gd name="connsiteY952" fmla="*/ 6114649 h 6858000"/>
              <a:gd name="connsiteX953" fmla="*/ 9675711 w 12192000"/>
              <a:gd name="connsiteY953" fmla="*/ 6113131 h 6858000"/>
              <a:gd name="connsiteX954" fmla="*/ 9676790 w 12192000"/>
              <a:gd name="connsiteY954" fmla="*/ 6112046 h 6858000"/>
              <a:gd name="connsiteX955" fmla="*/ 9688916 w 12192000"/>
              <a:gd name="connsiteY955" fmla="*/ 6104665 h 6858000"/>
              <a:gd name="connsiteX956" fmla="*/ 9690476 w 12192000"/>
              <a:gd name="connsiteY956" fmla="*/ 6105770 h 6858000"/>
              <a:gd name="connsiteX957" fmla="*/ 9690370 w 12192000"/>
              <a:gd name="connsiteY957" fmla="*/ 6105770 h 6858000"/>
              <a:gd name="connsiteX958" fmla="*/ 9691363 w 12192000"/>
              <a:gd name="connsiteY958" fmla="*/ 6107767 h 6858000"/>
              <a:gd name="connsiteX959" fmla="*/ 9688916 w 12192000"/>
              <a:gd name="connsiteY959" fmla="*/ 6107339 h 6858000"/>
              <a:gd name="connsiteX960" fmla="*/ 9682073 w 12192000"/>
              <a:gd name="connsiteY960" fmla="*/ 6104665 h 6858000"/>
              <a:gd name="connsiteX961" fmla="*/ 9682073 w 12192000"/>
              <a:gd name="connsiteY961" fmla="*/ 6107339 h 6858000"/>
              <a:gd name="connsiteX962" fmla="*/ 9679626 w 12192000"/>
              <a:gd name="connsiteY962" fmla="*/ 6107767 h 6858000"/>
              <a:gd name="connsiteX963" fmla="*/ 9680619 w 12192000"/>
              <a:gd name="connsiteY963" fmla="*/ 6105770 h 6858000"/>
              <a:gd name="connsiteX964" fmla="*/ 9680548 w 12192000"/>
              <a:gd name="connsiteY964" fmla="*/ 6105770 h 6858000"/>
              <a:gd name="connsiteX965" fmla="*/ 9682073 w 12192000"/>
              <a:gd name="connsiteY965" fmla="*/ 6104665 h 6858000"/>
              <a:gd name="connsiteX966" fmla="*/ 9684236 w 12192000"/>
              <a:gd name="connsiteY966" fmla="*/ 6104130 h 6858000"/>
              <a:gd name="connsiteX967" fmla="*/ 9686682 w 12192000"/>
              <a:gd name="connsiteY967" fmla="*/ 6104130 h 6858000"/>
              <a:gd name="connsiteX968" fmla="*/ 9686682 w 12192000"/>
              <a:gd name="connsiteY968" fmla="*/ 6109229 h 6858000"/>
              <a:gd name="connsiteX969" fmla="*/ 9691292 w 12192000"/>
              <a:gd name="connsiteY969" fmla="*/ 6110263 h 6858000"/>
              <a:gd name="connsiteX970" fmla="*/ 9690866 w 12192000"/>
              <a:gd name="connsiteY970" fmla="*/ 6112117 h 6858000"/>
              <a:gd name="connsiteX971" fmla="*/ 9685548 w 12192000"/>
              <a:gd name="connsiteY971" fmla="*/ 6111119 h 6858000"/>
              <a:gd name="connsiteX972" fmla="*/ 9679697 w 12192000"/>
              <a:gd name="connsiteY972" fmla="*/ 6111796 h 6858000"/>
              <a:gd name="connsiteX973" fmla="*/ 9679485 w 12192000"/>
              <a:gd name="connsiteY973" fmla="*/ 6110156 h 6858000"/>
              <a:gd name="connsiteX974" fmla="*/ 9684094 w 12192000"/>
              <a:gd name="connsiteY974" fmla="*/ 6109122 h 6858000"/>
              <a:gd name="connsiteX975" fmla="*/ 9684236 w 12192000"/>
              <a:gd name="connsiteY975" fmla="*/ 6109122 h 6858000"/>
              <a:gd name="connsiteX976" fmla="*/ 9684023 w 12192000"/>
              <a:gd name="connsiteY976" fmla="*/ 6091757 h 6858000"/>
              <a:gd name="connsiteX977" fmla="*/ 9686966 w 12192000"/>
              <a:gd name="connsiteY977" fmla="*/ 6091757 h 6858000"/>
              <a:gd name="connsiteX978" fmla="*/ 9686682 w 12192000"/>
              <a:gd name="connsiteY978" fmla="*/ 6096713 h 6858000"/>
              <a:gd name="connsiteX979" fmla="*/ 9691079 w 12192000"/>
              <a:gd name="connsiteY979" fmla="*/ 6096713 h 6858000"/>
              <a:gd name="connsiteX980" fmla="*/ 9691079 w 12192000"/>
              <a:gd name="connsiteY980" fmla="*/ 6099887 h 6858000"/>
              <a:gd name="connsiteX981" fmla="*/ 9686612 w 12192000"/>
              <a:gd name="connsiteY981" fmla="*/ 6098710 h 6858000"/>
              <a:gd name="connsiteX982" fmla="*/ 9686612 w 12192000"/>
              <a:gd name="connsiteY982" fmla="*/ 6100992 h 6858000"/>
              <a:gd name="connsiteX983" fmla="*/ 9684342 w 12192000"/>
              <a:gd name="connsiteY983" fmla="*/ 6100992 h 6858000"/>
              <a:gd name="connsiteX984" fmla="*/ 9684342 w 12192000"/>
              <a:gd name="connsiteY984" fmla="*/ 6098068 h 6858000"/>
              <a:gd name="connsiteX985" fmla="*/ 9679910 w 12192000"/>
              <a:gd name="connsiteY985" fmla="*/ 6099887 h 6858000"/>
              <a:gd name="connsiteX986" fmla="*/ 9679910 w 12192000"/>
              <a:gd name="connsiteY986" fmla="*/ 6096713 h 6858000"/>
              <a:gd name="connsiteX987" fmla="*/ 9684307 w 12192000"/>
              <a:gd name="connsiteY987" fmla="*/ 6096713 h 6858000"/>
              <a:gd name="connsiteX988" fmla="*/ 9682038 w 12192000"/>
              <a:gd name="connsiteY988" fmla="*/ 6089760 h 6858000"/>
              <a:gd name="connsiteX989" fmla="*/ 9682498 w 12192000"/>
              <a:gd name="connsiteY989" fmla="*/ 6094681 h 6858000"/>
              <a:gd name="connsiteX990" fmla="*/ 9678492 w 12192000"/>
              <a:gd name="connsiteY990" fmla="*/ 6094681 h 6858000"/>
              <a:gd name="connsiteX991" fmla="*/ 9678492 w 12192000"/>
              <a:gd name="connsiteY991" fmla="*/ 6100172 h 6858000"/>
              <a:gd name="connsiteX992" fmla="*/ 9681186 w 12192000"/>
              <a:gd name="connsiteY992" fmla="*/ 6102561 h 6858000"/>
              <a:gd name="connsiteX993" fmla="*/ 9677073 w 12192000"/>
              <a:gd name="connsiteY993" fmla="*/ 6109907 h 6858000"/>
              <a:gd name="connsiteX994" fmla="*/ 9677073 w 12192000"/>
              <a:gd name="connsiteY994" fmla="*/ 6110727 h 6858000"/>
              <a:gd name="connsiteX995" fmla="*/ 9675478 w 12192000"/>
              <a:gd name="connsiteY995" fmla="*/ 6110727 h 6858000"/>
              <a:gd name="connsiteX996" fmla="*/ 9674095 w 12192000"/>
              <a:gd name="connsiteY996" fmla="*/ 6112189 h 6858000"/>
              <a:gd name="connsiteX997" fmla="*/ 9672499 w 12192000"/>
              <a:gd name="connsiteY997" fmla="*/ 6111939 h 6858000"/>
              <a:gd name="connsiteX998" fmla="*/ 9670939 w 12192000"/>
              <a:gd name="connsiteY998" fmla="*/ 6112973 h 6858000"/>
              <a:gd name="connsiteX999" fmla="*/ 9667783 w 12192000"/>
              <a:gd name="connsiteY999" fmla="*/ 6113258 h 6858000"/>
              <a:gd name="connsiteX1000" fmla="*/ 9665302 w 12192000"/>
              <a:gd name="connsiteY1000" fmla="*/ 6114898 h 6858000"/>
              <a:gd name="connsiteX1001" fmla="*/ 9661082 w 12192000"/>
              <a:gd name="connsiteY1001" fmla="*/ 6114328 h 6858000"/>
              <a:gd name="connsiteX1002" fmla="*/ 9657926 w 12192000"/>
              <a:gd name="connsiteY1002" fmla="*/ 6117466 h 6858000"/>
              <a:gd name="connsiteX1003" fmla="*/ 9652607 w 12192000"/>
              <a:gd name="connsiteY1003" fmla="*/ 6116574 h 6858000"/>
              <a:gd name="connsiteX1004" fmla="*/ 9650126 w 12192000"/>
              <a:gd name="connsiteY1004" fmla="*/ 6120782 h 6858000"/>
              <a:gd name="connsiteX1005" fmla="*/ 9644701 w 12192000"/>
              <a:gd name="connsiteY1005" fmla="*/ 6120532 h 6858000"/>
              <a:gd name="connsiteX1006" fmla="*/ 9641935 w 12192000"/>
              <a:gd name="connsiteY1006" fmla="*/ 6126166 h 6858000"/>
              <a:gd name="connsiteX1007" fmla="*/ 9636900 w 12192000"/>
              <a:gd name="connsiteY1007" fmla="*/ 6126166 h 6858000"/>
              <a:gd name="connsiteX1008" fmla="*/ 9634205 w 12192000"/>
              <a:gd name="connsiteY1008" fmla="*/ 6132263 h 6858000"/>
              <a:gd name="connsiteX1009" fmla="*/ 9628957 w 12192000"/>
              <a:gd name="connsiteY1009" fmla="*/ 6132263 h 6858000"/>
              <a:gd name="connsiteX1010" fmla="*/ 9625766 w 12192000"/>
              <a:gd name="connsiteY1010" fmla="*/ 6137612 h 6858000"/>
              <a:gd name="connsiteX1011" fmla="*/ 9622859 w 12192000"/>
              <a:gd name="connsiteY1011" fmla="*/ 6136435 h 6858000"/>
              <a:gd name="connsiteX1012" fmla="*/ 9616902 w 12192000"/>
              <a:gd name="connsiteY1012" fmla="*/ 6137148 h 6858000"/>
              <a:gd name="connsiteX1013" fmla="*/ 9615838 w 12192000"/>
              <a:gd name="connsiteY1013" fmla="*/ 6138896 h 6858000"/>
              <a:gd name="connsiteX1014" fmla="*/ 9621582 w 12192000"/>
              <a:gd name="connsiteY1014" fmla="*/ 6146669 h 6858000"/>
              <a:gd name="connsiteX1015" fmla="*/ 9621334 w 12192000"/>
              <a:gd name="connsiteY1015" fmla="*/ 6146811 h 6858000"/>
              <a:gd name="connsiteX1016" fmla="*/ 9627043 w 12192000"/>
              <a:gd name="connsiteY1016" fmla="*/ 6161502 h 6858000"/>
              <a:gd name="connsiteX1017" fmla="*/ 9630021 w 12192000"/>
              <a:gd name="connsiteY1017" fmla="*/ 6165531 h 6858000"/>
              <a:gd name="connsiteX1018" fmla="*/ 9627362 w 12192000"/>
              <a:gd name="connsiteY1018" fmla="*/ 6172663 h 6858000"/>
              <a:gd name="connsiteX1019" fmla="*/ 9630908 w 12192000"/>
              <a:gd name="connsiteY1019" fmla="*/ 6179794 h 6858000"/>
              <a:gd name="connsiteX1020" fmla="*/ 9739869 w 12192000"/>
              <a:gd name="connsiteY1020" fmla="*/ 6179794 h 6858000"/>
              <a:gd name="connsiteX1021" fmla="*/ 9743627 w 12192000"/>
              <a:gd name="connsiteY1021" fmla="*/ 6172663 h 6858000"/>
              <a:gd name="connsiteX1022" fmla="*/ 9740933 w 12192000"/>
              <a:gd name="connsiteY1022" fmla="*/ 6165531 h 6858000"/>
              <a:gd name="connsiteX1023" fmla="*/ 9743911 w 12192000"/>
              <a:gd name="connsiteY1023" fmla="*/ 6161502 h 6858000"/>
              <a:gd name="connsiteX1024" fmla="*/ 9749620 w 12192000"/>
              <a:gd name="connsiteY1024" fmla="*/ 6146811 h 6858000"/>
              <a:gd name="connsiteX1025" fmla="*/ 9755364 w 12192000"/>
              <a:gd name="connsiteY1025" fmla="*/ 6139038 h 6858000"/>
              <a:gd name="connsiteX1026" fmla="*/ 9754300 w 12192000"/>
              <a:gd name="connsiteY1026" fmla="*/ 6137291 h 6858000"/>
              <a:gd name="connsiteX1027" fmla="*/ 9748308 w 12192000"/>
              <a:gd name="connsiteY1027" fmla="*/ 6136578 h 6858000"/>
              <a:gd name="connsiteX1028" fmla="*/ 9745436 w 12192000"/>
              <a:gd name="connsiteY1028" fmla="*/ 6137754 h 6858000"/>
              <a:gd name="connsiteX1029" fmla="*/ 9742244 w 12192000"/>
              <a:gd name="connsiteY1029" fmla="*/ 6132691 h 6858000"/>
              <a:gd name="connsiteX1030" fmla="*/ 9736997 w 12192000"/>
              <a:gd name="connsiteY1030" fmla="*/ 6132477 h 6858000"/>
              <a:gd name="connsiteX1031" fmla="*/ 9734302 w 12192000"/>
              <a:gd name="connsiteY1031" fmla="*/ 6126380 h 6858000"/>
              <a:gd name="connsiteX1032" fmla="*/ 9729267 w 12192000"/>
              <a:gd name="connsiteY1032" fmla="*/ 6126380 h 6858000"/>
              <a:gd name="connsiteX1033" fmla="*/ 9726147 w 12192000"/>
              <a:gd name="connsiteY1033" fmla="*/ 6120853 h 6858000"/>
              <a:gd name="connsiteX1034" fmla="*/ 9721112 w 12192000"/>
              <a:gd name="connsiteY1034" fmla="*/ 6120853 h 6858000"/>
              <a:gd name="connsiteX1035" fmla="*/ 9718098 w 12192000"/>
              <a:gd name="connsiteY1035" fmla="*/ 6116717 h 6858000"/>
              <a:gd name="connsiteX1036" fmla="*/ 9713275 w 12192000"/>
              <a:gd name="connsiteY1036" fmla="*/ 6117537 h 6858000"/>
              <a:gd name="connsiteX1037" fmla="*/ 9710084 w 12192000"/>
              <a:gd name="connsiteY1037" fmla="*/ 6114399 h 6858000"/>
              <a:gd name="connsiteX1038" fmla="*/ 9705901 w 12192000"/>
              <a:gd name="connsiteY1038" fmla="*/ 6114970 h 6858000"/>
              <a:gd name="connsiteX1039" fmla="*/ 9703418 w 12192000"/>
              <a:gd name="connsiteY1039" fmla="*/ 6113329 h 6858000"/>
              <a:gd name="connsiteX1040" fmla="*/ 9700298 w 12192000"/>
              <a:gd name="connsiteY1040" fmla="*/ 6113044 h 6858000"/>
              <a:gd name="connsiteX1041" fmla="*/ 9698738 w 12192000"/>
              <a:gd name="connsiteY1041" fmla="*/ 6111903 h 6858000"/>
              <a:gd name="connsiteX1042" fmla="*/ 9697142 w 12192000"/>
              <a:gd name="connsiteY1042" fmla="*/ 6112260 h 6858000"/>
              <a:gd name="connsiteX1043" fmla="*/ 9695972 w 12192000"/>
              <a:gd name="connsiteY1043" fmla="*/ 6110762 h 6858000"/>
              <a:gd name="connsiteX1044" fmla="*/ 9693632 w 12192000"/>
              <a:gd name="connsiteY1044" fmla="*/ 6110762 h 6858000"/>
              <a:gd name="connsiteX1045" fmla="*/ 9693632 w 12192000"/>
              <a:gd name="connsiteY1045" fmla="*/ 6109835 h 6858000"/>
              <a:gd name="connsiteX1046" fmla="*/ 9689732 w 12192000"/>
              <a:gd name="connsiteY1046" fmla="*/ 6102704 h 6858000"/>
              <a:gd name="connsiteX1047" fmla="*/ 9692817 w 12192000"/>
              <a:gd name="connsiteY1047" fmla="*/ 6100172 h 6858000"/>
              <a:gd name="connsiteX1048" fmla="*/ 9692817 w 12192000"/>
              <a:gd name="connsiteY1048" fmla="*/ 6094681 h 6858000"/>
              <a:gd name="connsiteX1049" fmla="*/ 9688491 w 12192000"/>
              <a:gd name="connsiteY1049" fmla="*/ 6094681 h 6858000"/>
              <a:gd name="connsiteX1050" fmla="*/ 9688952 w 12192000"/>
              <a:gd name="connsiteY1050" fmla="*/ 6089760 h 6858000"/>
              <a:gd name="connsiteX1051" fmla="*/ 11022334 w 12192000"/>
              <a:gd name="connsiteY1051" fmla="*/ 6085589 h 6858000"/>
              <a:gd name="connsiteX1052" fmla="*/ 11074670 w 12192000"/>
              <a:gd name="connsiteY1052" fmla="*/ 6118963 h 6858000"/>
              <a:gd name="connsiteX1053" fmla="*/ 11030135 w 12192000"/>
              <a:gd name="connsiteY1053" fmla="*/ 6153872 h 6858000"/>
              <a:gd name="connsiteX1054" fmla="*/ 11022334 w 12192000"/>
              <a:gd name="connsiteY1054" fmla="*/ 6153872 h 6858000"/>
              <a:gd name="connsiteX1055" fmla="*/ 11231215 w 12192000"/>
              <a:gd name="connsiteY1055" fmla="*/ 6085588 h 6858000"/>
              <a:gd name="connsiteX1056" fmla="*/ 11285074 w 12192000"/>
              <a:gd name="connsiteY1056" fmla="*/ 6158257 h 6858000"/>
              <a:gd name="connsiteX1057" fmla="*/ 11231534 w 12192000"/>
              <a:gd name="connsiteY1057" fmla="*/ 6231960 h 6858000"/>
              <a:gd name="connsiteX1058" fmla="*/ 11231462 w 12192000"/>
              <a:gd name="connsiteY1058" fmla="*/ 6231960 h 6858000"/>
              <a:gd name="connsiteX1059" fmla="*/ 11177071 w 12192000"/>
              <a:gd name="connsiteY1059" fmla="*/ 6158257 h 6858000"/>
              <a:gd name="connsiteX1060" fmla="*/ 11231215 w 12192000"/>
              <a:gd name="connsiteY1060" fmla="*/ 6085588 h 6858000"/>
              <a:gd name="connsiteX1061" fmla="*/ 10342009 w 12192000"/>
              <a:gd name="connsiteY1061" fmla="*/ 6085588 h 6858000"/>
              <a:gd name="connsiteX1062" fmla="*/ 10394380 w 12192000"/>
              <a:gd name="connsiteY1062" fmla="*/ 6118963 h 6858000"/>
              <a:gd name="connsiteX1063" fmla="*/ 10349952 w 12192000"/>
              <a:gd name="connsiteY1063" fmla="*/ 6153872 h 6858000"/>
              <a:gd name="connsiteX1064" fmla="*/ 10342009 w 12192000"/>
              <a:gd name="connsiteY1064" fmla="*/ 6153872 h 6858000"/>
              <a:gd name="connsiteX1065" fmla="*/ 9538009 w 12192000"/>
              <a:gd name="connsiteY1065" fmla="*/ 6082201 h 6858000"/>
              <a:gd name="connsiteX1066" fmla="*/ 9834505 w 12192000"/>
              <a:gd name="connsiteY1066" fmla="*/ 6082201 h 6858000"/>
              <a:gd name="connsiteX1067" fmla="*/ 9834505 w 12192000"/>
              <a:gd name="connsiteY1067" fmla="*/ 6326772 h 6858000"/>
              <a:gd name="connsiteX1068" fmla="*/ 9791956 w 12192000"/>
              <a:gd name="connsiteY1068" fmla="*/ 6434849 h 6858000"/>
              <a:gd name="connsiteX1069" fmla="*/ 9721041 w 12192000"/>
              <a:gd name="connsiteY1069" fmla="*/ 6452677 h 6858000"/>
              <a:gd name="connsiteX1070" fmla="*/ 9686328 w 12192000"/>
              <a:gd name="connsiteY1070" fmla="*/ 6469579 h 6858000"/>
              <a:gd name="connsiteX1071" fmla="*/ 9651686 w 12192000"/>
              <a:gd name="connsiteY1071" fmla="*/ 6452677 h 6858000"/>
              <a:gd name="connsiteX1072" fmla="*/ 9580593 w 12192000"/>
              <a:gd name="connsiteY1072" fmla="*/ 6434849 h 6858000"/>
              <a:gd name="connsiteX1073" fmla="*/ 9538044 w 12192000"/>
              <a:gd name="connsiteY1073" fmla="*/ 6326772 h 6858000"/>
              <a:gd name="connsiteX1074" fmla="*/ 9538009 w 12192000"/>
              <a:gd name="connsiteY1074" fmla="*/ 6327058 h 6858000"/>
              <a:gd name="connsiteX1075" fmla="*/ 11448003 w 12192000"/>
              <a:gd name="connsiteY1075" fmla="*/ 6073786 h 6858000"/>
              <a:gd name="connsiteX1076" fmla="*/ 11448003 w 12192000"/>
              <a:gd name="connsiteY1076" fmla="*/ 6085303 h 6858000"/>
              <a:gd name="connsiteX1077" fmla="*/ 11472256 w 12192000"/>
              <a:gd name="connsiteY1077" fmla="*/ 6110477 h 6858000"/>
              <a:gd name="connsiteX1078" fmla="*/ 11472256 w 12192000"/>
              <a:gd name="connsiteY1078" fmla="*/ 6188031 h 6858000"/>
              <a:gd name="connsiteX1079" fmla="*/ 11375988 w 12192000"/>
              <a:gd name="connsiteY1079" fmla="*/ 6073929 h 6858000"/>
              <a:gd name="connsiteX1080" fmla="*/ 11326702 w 12192000"/>
              <a:gd name="connsiteY1080" fmla="*/ 6073929 h 6858000"/>
              <a:gd name="connsiteX1081" fmla="*/ 11326702 w 12192000"/>
              <a:gd name="connsiteY1081" fmla="*/ 6085446 h 6858000"/>
              <a:gd name="connsiteX1082" fmla="*/ 11350210 w 12192000"/>
              <a:gd name="connsiteY1082" fmla="*/ 6120140 h 6858000"/>
              <a:gd name="connsiteX1083" fmla="*/ 11350210 w 12192000"/>
              <a:gd name="connsiteY1083" fmla="*/ 6206929 h 6858000"/>
              <a:gd name="connsiteX1084" fmla="*/ 11326454 w 12192000"/>
              <a:gd name="connsiteY1084" fmla="*/ 6232352 h 6858000"/>
              <a:gd name="connsiteX1085" fmla="*/ 11326454 w 12192000"/>
              <a:gd name="connsiteY1085" fmla="*/ 6243620 h 6858000"/>
              <a:gd name="connsiteX1086" fmla="*/ 11389249 w 12192000"/>
              <a:gd name="connsiteY1086" fmla="*/ 6243620 h 6858000"/>
              <a:gd name="connsiteX1087" fmla="*/ 11389249 w 12192000"/>
              <a:gd name="connsiteY1087" fmla="*/ 6232210 h 6858000"/>
              <a:gd name="connsiteX1088" fmla="*/ 11364003 w 12192000"/>
              <a:gd name="connsiteY1088" fmla="*/ 6206787 h 6858000"/>
              <a:gd name="connsiteX1089" fmla="*/ 11364003 w 12192000"/>
              <a:gd name="connsiteY1089" fmla="*/ 6113080 h 6858000"/>
              <a:gd name="connsiteX1090" fmla="*/ 11474560 w 12192000"/>
              <a:gd name="connsiteY1090" fmla="*/ 6245296 h 6858000"/>
              <a:gd name="connsiteX1091" fmla="*/ 11486013 w 12192000"/>
              <a:gd name="connsiteY1091" fmla="*/ 6245296 h 6858000"/>
              <a:gd name="connsiteX1092" fmla="*/ 11486013 w 12192000"/>
              <a:gd name="connsiteY1092" fmla="*/ 6110477 h 6858000"/>
              <a:gd name="connsiteX1093" fmla="*/ 11511082 w 12192000"/>
              <a:gd name="connsiteY1093" fmla="*/ 6085303 h 6858000"/>
              <a:gd name="connsiteX1094" fmla="*/ 11511082 w 12192000"/>
              <a:gd name="connsiteY1094" fmla="*/ 6073786 h 6858000"/>
              <a:gd name="connsiteX1095" fmla="*/ 9528577 w 12192000"/>
              <a:gd name="connsiteY1095" fmla="*/ 6073536 h 6858000"/>
              <a:gd name="connsiteX1096" fmla="*/ 9528719 w 12192000"/>
              <a:gd name="connsiteY1096" fmla="*/ 6348630 h 6858000"/>
              <a:gd name="connsiteX1097" fmla="*/ 9577863 w 12192000"/>
              <a:gd name="connsiteY1097" fmla="*/ 6443763 h 6858000"/>
              <a:gd name="connsiteX1098" fmla="*/ 9652750 w 12192000"/>
              <a:gd name="connsiteY1098" fmla="*/ 6463624 h 6858000"/>
              <a:gd name="connsiteX1099" fmla="*/ 9686044 w 12192000"/>
              <a:gd name="connsiteY1099" fmla="*/ 6482522 h 6858000"/>
              <a:gd name="connsiteX1100" fmla="*/ 9686434 w 12192000"/>
              <a:gd name="connsiteY1100" fmla="*/ 6482522 h 6858000"/>
              <a:gd name="connsiteX1101" fmla="*/ 9720367 w 12192000"/>
              <a:gd name="connsiteY1101" fmla="*/ 6463624 h 6858000"/>
              <a:gd name="connsiteX1102" fmla="*/ 9794828 w 12192000"/>
              <a:gd name="connsiteY1102" fmla="*/ 6443763 h 6858000"/>
              <a:gd name="connsiteX1103" fmla="*/ 9843972 w 12192000"/>
              <a:gd name="connsiteY1103" fmla="*/ 6348630 h 6858000"/>
              <a:gd name="connsiteX1104" fmla="*/ 9843972 w 12192000"/>
              <a:gd name="connsiteY1104" fmla="*/ 6073536 h 6858000"/>
              <a:gd name="connsiteX1105" fmla="*/ 11035241 w 12192000"/>
              <a:gd name="connsiteY1105" fmla="*/ 6071326 h 6858000"/>
              <a:gd name="connsiteX1106" fmla="*/ 11001272 w 12192000"/>
              <a:gd name="connsiteY1106" fmla="*/ 6071575 h 6858000"/>
              <a:gd name="connsiteX1107" fmla="*/ 10962269 w 12192000"/>
              <a:gd name="connsiteY1107" fmla="*/ 6072859 h 6858000"/>
              <a:gd name="connsiteX1108" fmla="*/ 10962269 w 12192000"/>
              <a:gd name="connsiteY1108" fmla="*/ 6084661 h 6858000"/>
              <a:gd name="connsiteX1109" fmla="*/ 10986522 w 12192000"/>
              <a:gd name="connsiteY1109" fmla="*/ 6104700 h 6858000"/>
              <a:gd name="connsiteX1110" fmla="*/ 10986522 w 12192000"/>
              <a:gd name="connsiteY1110" fmla="*/ 6212028 h 6858000"/>
              <a:gd name="connsiteX1111" fmla="*/ 10962269 w 12192000"/>
              <a:gd name="connsiteY1111" fmla="*/ 6232067 h 6858000"/>
              <a:gd name="connsiteX1112" fmla="*/ 10961773 w 12192000"/>
              <a:gd name="connsiteY1112" fmla="*/ 6232852 h 6858000"/>
              <a:gd name="connsiteX1113" fmla="*/ 10961773 w 12192000"/>
              <a:gd name="connsiteY1113" fmla="*/ 6232067 h 6858000"/>
              <a:gd name="connsiteX1114" fmla="*/ 10922202 w 12192000"/>
              <a:gd name="connsiteY1114" fmla="*/ 6204076 h 6858000"/>
              <a:gd name="connsiteX1115" fmla="*/ 10872562 w 12192000"/>
              <a:gd name="connsiteY1115" fmla="*/ 6132763 h 6858000"/>
              <a:gd name="connsiteX1116" fmla="*/ 10890290 w 12192000"/>
              <a:gd name="connsiteY1116" fmla="*/ 6117359 h 6858000"/>
              <a:gd name="connsiteX1117" fmla="*/ 10947767 w 12192000"/>
              <a:gd name="connsiteY1117" fmla="*/ 6085268 h 6858000"/>
              <a:gd name="connsiteX1118" fmla="*/ 10947767 w 12192000"/>
              <a:gd name="connsiteY1118" fmla="*/ 6073750 h 6858000"/>
              <a:gd name="connsiteX1119" fmla="*/ 10870292 w 12192000"/>
              <a:gd name="connsiteY1119" fmla="*/ 6073750 h 6858000"/>
              <a:gd name="connsiteX1120" fmla="*/ 10870292 w 12192000"/>
              <a:gd name="connsiteY1120" fmla="*/ 6085268 h 6858000"/>
              <a:gd name="connsiteX1121" fmla="*/ 10887418 w 12192000"/>
              <a:gd name="connsiteY1121" fmla="*/ 6094289 h 6858000"/>
              <a:gd name="connsiteX1122" fmla="*/ 10876958 w 12192000"/>
              <a:gd name="connsiteY1122" fmla="*/ 6110192 h 6858000"/>
              <a:gd name="connsiteX1123" fmla="*/ 10824339 w 12192000"/>
              <a:gd name="connsiteY1123" fmla="*/ 6156546 h 6858000"/>
              <a:gd name="connsiteX1124" fmla="*/ 10824339 w 12192000"/>
              <a:gd name="connsiteY1124" fmla="*/ 6105378 h 6858000"/>
              <a:gd name="connsiteX1125" fmla="*/ 10848840 w 12192000"/>
              <a:gd name="connsiteY1125" fmla="*/ 6085303 h 6858000"/>
              <a:gd name="connsiteX1126" fmla="*/ 10848840 w 12192000"/>
              <a:gd name="connsiteY1126" fmla="*/ 6073786 h 6858000"/>
              <a:gd name="connsiteX1127" fmla="*/ 10764345 w 12192000"/>
              <a:gd name="connsiteY1127" fmla="*/ 6073786 h 6858000"/>
              <a:gd name="connsiteX1128" fmla="*/ 10764345 w 12192000"/>
              <a:gd name="connsiteY1128" fmla="*/ 6085303 h 6858000"/>
              <a:gd name="connsiteX1129" fmla="*/ 10788598 w 12192000"/>
              <a:gd name="connsiteY1129" fmla="*/ 6105378 h 6858000"/>
              <a:gd name="connsiteX1130" fmla="*/ 10788598 w 12192000"/>
              <a:gd name="connsiteY1130" fmla="*/ 6212349 h 6858000"/>
              <a:gd name="connsiteX1131" fmla="*/ 10764345 w 12192000"/>
              <a:gd name="connsiteY1131" fmla="*/ 6232388 h 6858000"/>
              <a:gd name="connsiteX1132" fmla="*/ 10764345 w 12192000"/>
              <a:gd name="connsiteY1132" fmla="*/ 6243620 h 6858000"/>
              <a:gd name="connsiteX1133" fmla="*/ 10848840 w 12192000"/>
              <a:gd name="connsiteY1133" fmla="*/ 6243620 h 6858000"/>
              <a:gd name="connsiteX1134" fmla="*/ 10848840 w 12192000"/>
              <a:gd name="connsiteY1134" fmla="*/ 6232210 h 6858000"/>
              <a:gd name="connsiteX1135" fmla="*/ 10824339 w 12192000"/>
              <a:gd name="connsiteY1135" fmla="*/ 6212171 h 6858000"/>
              <a:gd name="connsiteX1136" fmla="*/ 10824339 w 12192000"/>
              <a:gd name="connsiteY1136" fmla="*/ 6175444 h 6858000"/>
              <a:gd name="connsiteX1137" fmla="*/ 10845614 w 12192000"/>
              <a:gd name="connsiteY1137" fmla="*/ 6156475 h 6858000"/>
              <a:gd name="connsiteX1138" fmla="*/ 10882028 w 12192000"/>
              <a:gd name="connsiteY1138" fmla="*/ 6207963 h 6858000"/>
              <a:gd name="connsiteX1139" fmla="*/ 10892240 w 12192000"/>
              <a:gd name="connsiteY1139" fmla="*/ 6226719 h 6858000"/>
              <a:gd name="connsiteX1140" fmla="*/ 10875398 w 12192000"/>
              <a:gd name="connsiteY1140" fmla="*/ 6232103 h 6858000"/>
              <a:gd name="connsiteX1141" fmla="*/ 10867739 w 12192000"/>
              <a:gd name="connsiteY1141" fmla="*/ 6232103 h 6858000"/>
              <a:gd name="connsiteX1142" fmla="*/ 10867739 w 12192000"/>
              <a:gd name="connsiteY1142" fmla="*/ 6243620 h 6858000"/>
              <a:gd name="connsiteX1143" fmla="*/ 11047154 w 12192000"/>
              <a:gd name="connsiteY1143" fmla="*/ 6243620 h 6858000"/>
              <a:gd name="connsiteX1144" fmla="*/ 11047154 w 12192000"/>
              <a:gd name="connsiteY1144" fmla="*/ 6232210 h 6858000"/>
              <a:gd name="connsiteX1145" fmla="*/ 11022334 w 12192000"/>
              <a:gd name="connsiteY1145" fmla="*/ 6212171 h 6858000"/>
              <a:gd name="connsiteX1146" fmla="*/ 11022334 w 12192000"/>
              <a:gd name="connsiteY1146" fmla="*/ 6167742 h 6858000"/>
              <a:gd name="connsiteX1147" fmla="*/ 11028681 w 12192000"/>
              <a:gd name="connsiteY1147" fmla="*/ 6167742 h 6858000"/>
              <a:gd name="connsiteX1148" fmla="*/ 11066479 w 12192000"/>
              <a:gd name="connsiteY1148" fmla="*/ 6192702 h 6858000"/>
              <a:gd name="connsiteX1149" fmla="*/ 11077967 w 12192000"/>
              <a:gd name="connsiteY1149" fmla="*/ 6211672 h 6858000"/>
              <a:gd name="connsiteX1150" fmla="*/ 11099419 w 12192000"/>
              <a:gd name="connsiteY1150" fmla="*/ 6243763 h 6858000"/>
              <a:gd name="connsiteX1151" fmla="*/ 11144627 w 12192000"/>
              <a:gd name="connsiteY1151" fmla="*/ 6243763 h 6858000"/>
              <a:gd name="connsiteX1152" fmla="*/ 11144627 w 12192000"/>
              <a:gd name="connsiteY1152" fmla="*/ 6232210 h 6858000"/>
              <a:gd name="connsiteX1153" fmla="*/ 11111297 w 12192000"/>
              <a:gd name="connsiteY1153" fmla="*/ 6202686 h 6858000"/>
              <a:gd name="connsiteX1154" fmla="*/ 11075840 w 12192000"/>
              <a:gd name="connsiteY1154" fmla="*/ 6159897 h 6858000"/>
              <a:gd name="connsiteX1155" fmla="*/ 11112858 w 12192000"/>
              <a:gd name="connsiteY1155" fmla="*/ 6119106 h 6858000"/>
              <a:gd name="connsiteX1156" fmla="*/ 11076088 w 12192000"/>
              <a:gd name="connsiteY1156" fmla="*/ 6075676 h 6858000"/>
              <a:gd name="connsiteX1157" fmla="*/ 11035241 w 12192000"/>
              <a:gd name="connsiteY1157" fmla="*/ 6071326 h 6858000"/>
              <a:gd name="connsiteX1158" fmla="*/ 11230186 w 12192000"/>
              <a:gd name="connsiteY1158" fmla="*/ 6070683 h 6858000"/>
              <a:gd name="connsiteX1159" fmla="*/ 11136756 w 12192000"/>
              <a:gd name="connsiteY1159" fmla="*/ 6158506 h 6858000"/>
              <a:gd name="connsiteX1160" fmla="*/ 11231215 w 12192000"/>
              <a:gd name="connsiteY1160" fmla="*/ 6246865 h 6858000"/>
              <a:gd name="connsiteX1161" fmla="*/ 11325425 w 12192000"/>
              <a:gd name="connsiteY1161" fmla="*/ 6158756 h 6858000"/>
              <a:gd name="connsiteX1162" fmla="*/ 11230186 w 12192000"/>
              <a:gd name="connsiteY1162" fmla="*/ 6070683 h 6858000"/>
              <a:gd name="connsiteX1163" fmla="*/ 10186031 w 12192000"/>
              <a:gd name="connsiteY1163" fmla="*/ 6070470 h 6858000"/>
              <a:gd name="connsiteX1164" fmla="*/ 10137242 w 12192000"/>
              <a:gd name="connsiteY1164" fmla="*/ 6198835 h 6858000"/>
              <a:gd name="connsiteX1165" fmla="*/ 10106606 w 12192000"/>
              <a:gd name="connsiteY1165" fmla="*/ 6232210 h 6858000"/>
              <a:gd name="connsiteX1166" fmla="*/ 10106287 w 12192000"/>
              <a:gd name="connsiteY1166" fmla="*/ 6232852 h 6858000"/>
              <a:gd name="connsiteX1167" fmla="*/ 10106287 w 12192000"/>
              <a:gd name="connsiteY1167" fmla="*/ 6232210 h 6858000"/>
              <a:gd name="connsiteX1168" fmla="*/ 10066716 w 12192000"/>
              <a:gd name="connsiteY1168" fmla="*/ 6204219 h 6858000"/>
              <a:gd name="connsiteX1169" fmla="*/ 10017076 w 12192000"/>
              <a:gd name="connsiteY1169" fmla="*/ 6132905 h 6858000"/>
              <a:gd name="connsiteX1170" fmla="*/ 10034805 w 12192000"/>
              <a:gd name="connsiteY1170" fmla="*/ 6117501 h 6858000"/>
              <a:gd name="connsiteX1171" fmla="*/ 10092246 w 12192000"/>
              <a:gd name="connsiteY1171" fmla="*/ 6085410 h 6858000"/>
              <a:gd name="connsiteX1172" fmla="*/ 10092246 w 12192000"/>
              <a:gd name="connsiteY1172" fmla="*/ 6073893 h 6858000"/>
              <a:gd name="connsiteX1173" fmla="*/ 10014771 w 12192000"/>
              <a:gd name="connsiteY1173" fmla="*/ 6073893 h 6858000"/>
              <a:gd name="connsiteX1174" fmla="*/ 10014771 w 12192000"/>
              <a:gd name="connsiteY1174" fmla="*/ 6085410 h 6858000"/>
              <a:gd name="connsiteX1175" fmla="*/ 10031897 w 12192000"/>
              <a:gd name="connsiteY1175" fmla="*/ 6094431 h 6858000"/>
              <a:gd name="connsiteX1176" fmla="*/ 10021437 w 12192000"/>
              <a:gd name="connsiteY1176" fmla="*/ 6110334 h 6858000"/>
              <a:gd name="connsiteX1177" fmla="*/ 9968818 w 12192000"/>
              <a:gd name="connsiteY1177" fmla="*/ 6156688 h 6858000"/>
              <a:gd name="connsiteX1178" fmla="*/ 9968818 w 12192000"/>
              <a:gd name="connsiteY1178" fmla="*/ 6105378 h 6858000"/>
              <a:gd name="connsiteX1179" fmla="*/ 9993319 w 12192000"/>
              <a:gd name="connsiteY1179" fmla="*/ 6085303 h 6858000"/>
              <a:gd name="connsiteX1180" fmla="*/ 9993319 w 12192000"/>
              <a:gd name="connsiteY1180" fmla="*/ 6073786 h 6858000"/>
              <a:gd name="connsiteX1181" fmla="*/ 9908965 w 12192000"/>
              <a:gd name="connsiteY1181" fmla="*/ 6073786 h 6858000"/>
              <a:gd name="connsiteX1182" fmla="*/ 9908965 w 12192000"/>
              <a:gd name="connsiteY1182" fmla="*/ 6085303 h 6858000"/>
              <a:gd name="connsiteX1183" fmla="*/ 9933219 w 12192000"/>
              <a:gd name="connsiteY1183" fmla="*/ 6105378 h 6858000"/>
              <a:gd name="connsiteX1184" fmla="*/ 9933219 w 12192000"/>
              <a:gd name="connsiteY1184" fmla="*/ 6212349 h 6858000"/>
              <a:gd name="connsiteX1185" fmla="*/ 9908965 w 12192000"/>
              <a:gd name="connsiteY1185" fmla="*/ 6232388 h 6858000"/>
              <a:gd name="connsiteX1186" fmla="*/ 9908965 w 12192000"/>
              <a:gd name="connsiteY1186" fmla="*/ 6243620 h 6858000"/>
              <a:gd name="connsiteX1187" fmla="*/ 9993461 w 12192000"/>
              <a:gd name="connsiteY1187" fmla="*/ 6243620 h 6858000"/>
              <a:gd name="connsiteX1188" fmla="*/ 9993319 w 12192000"/>
              <a:gd name="connsiteY1188" fmla="*/ 6232210 h 6858000"/>
              <a:gd name="connsiteX1189" fmla="*/ 9968818 w 12192000"/>
              <a:gd name="connsiteY1189" fmla="*/ 6212171 h 6858000"/>
              <a:gd name="connsiteX1190" fmla="*/ 9968818 w 12192000"/>
              <a:gd name="connsiteY1190" fmla="*/ 6175444 h 6858000"/>
              <a:gd name="connsiteX1191" fmla="*/ 9990270 w 12192000"/>
              <a:gd name="connsiteY1191" fmla="*/ 6156475 h 6858000"/>
              <a:gd name="connsiteX1192" fmla="*/ 10026543 w 12192000"/>
              <a:gd name="connsiteY1192" fmla="*/ 6207963 h 6858000"/>
              <a:gd name="connsiteX1193" fmla="*/ 10036719 w 12192000"/>
              <a:gd name="connsiteY1193" fmla="*/ 6226719 h 6858000"/>
              <a:gd name="connsiteX1194" fmla="*/ 10019912 w 12192000"/>
              <a:gd name="connsiteY1194" fmla="*/ 6232103 h 6858000"/>
              <a:gd name="connsiteX1195" fmla="*/ 10012218 w 12192000"/>
              <a:gd name="connsiteY1195" fmla="*/ 6232103 h 6858000"/>
              <a:gd name="connsiteX1196" fmla="*/ 10012218 w 12192000"/>
              <a:gd name="connsiteY1196" fmla="*/ 6243620 h 6858000"/>
              <a:gd name="connsiteX1197" fmla="*/ 10164686 w 12192000"/>
              <a:gd name="connsiteY1197" fmla="*/ 6243620 h 6858000"/>
              <a:gd name="connsiteX1198" fmla="*/ 10164686 w 12192000"/>
              <a:gd name="connsiteY1198" fmla="*/ 6232210 h 6858000"/>
              <a:gd name="connsiteX1199" fmla="*/ 10145290 w 12192000"/>
              <a:gd name="connsiteY1199" fmla="*/ 6220657 h 6858000"/>
              <a:gd name="connsiteX1200" fmla="*/ 10148836 w 12192000"/>
              <a:gd name="connsiteY1200" fmla="*/ 6207286 h 6858000"/>
              <a:gd name="connsiteX1201" fmla="*/ 10152949 w 12192000"/>
              <a:gd name="connsiteY1201" fmla="*/ 6196268 h 6858000"/>
              <a:gd name="connsiteX1202" fmla="*/ 10207873 w 12192000"/>
              <a:gd name="connsiteY1202" fmla="*/ 6196268 h 6858000"/>
              <a:gd name="connsiteX1203" fmla="*/ 10215780 w 12192000"/>
              <a:gd name="connsiteY1203" fmla="*/ 6216271 h 6858000"/>
              <a:gd name="connsiteX1204" fmla="*/ 10217340 w 12192000"/>
              <a:gd name="connsiteY1204" fmla="*/ 6223973 h 6858000"/>
              <a:gd name="connsiteX1205" fmla="*/ 10197945 w 12192000"/>
              <a:gd name="connsiteY1205" fmla="*/ 6232210 h 6858000"/>
              <a:gd name="connsiteX1206" fmla="*/ 10197945 w 12192000"/>
              <a:gd name="connsiteY1206" fmla="*/ 6243620 h 6858000"/>
              <a:gd name="connsiteX1207" fmla="*/ 10366794 w 12192000"/>
              <a:gd name="connsiteY1207" fmla="*/ 6243620 h 6858000"/>
              <a:gd name="connsiteX1208" fmla="*/ 10366794 w 12192000"/>
              <a:gd name="connsiteY1208" fmla="*/ 6232210 h 6858000"/>
              <a:gd name="connsiteX1209" fmla="*/ 10341974 w 12192000"/>
              <a:gd name="connsiteY1209" fmla="*/ 6212171 h 6858000"/>
              <a:gd name="connsiteX1210" fmla="*/ 10341974 w 12192000"/>
              <a:gd name="connsiteY1210" fmla="*/ 6167742 h 6858000"/>
              <a:gd name="connsiteX1211" fmla="*/ 10348356 w 12192000"/>
              <a:gd name="connsiteY1211" fmla="*/ 6167742 h 6858000"/>
              <a:gd name="connsiteX1212" fmla="*/ 10386154 w 12192000"/>
              <a:gd name="connsiteY1212" fmla="*/ 6192702 h 6858000"/>
              <a:gd name="connsiteX1213" fmla="*/ 10397642 w 12192000"/>
              <a:gd name="connsiteY1213" fmla="*/ 6211672 h 6858000"/>
              <a:gd name="connsiteX1214" fmla="*/ 10419094 w 12192000"/>
              <a:gd name="connsiteY1214" fmla="*/ 6243763 h 6858000"/>
              <a:gd name="connsiteX1215" fmla="*/ 10615352 w 12192000"/>
              <a:gd name="connsiteY1215" fmla="*/ 6243763 h 6858000"/>
              <a:gd name="connsiteX1216" fmla="*/ 10616380 w 12192000"/>
              <a:gd name="connsiteY1216" fmla="*/ 6187033 h 6858000"/>
              <a:gd name="connsiteX1217" fmla="*/ 10604892 w 12192000"/>
              <a:gd name="connsiteY1217" fmla="*/ 6187033 h 6858000"/>
              <a:gd name="connsiteX1218" fmla="*/ 10548443 w 12192000"/>
              <a:gd name="connsiteY1218" fmla="*/ 6229821 h 6858000"/>
              <a:gd name="connsiteX1219" fmla="*/ 10524970 w 12192000"/>
              <a:gd name="connsiteY1219" fmla="*/ 6203114 h 6858000"/>
              <a:gd name="connsiteX1220" fmla="*/ 10524970 w 12192000"/>
              <a:gd name="connsiteY1220" fmla="*/ 6105378 h 6858000"/>
              <a:gd name="connsiteX1221" fmla="*/ 10549790 w 12192000"/>
              <a:gd name="connsiteY1221" fmla="*/ 6085303 h 6858000"/>
              <a:gd name="connsiteX1222" fmla="*/ 10549790 w 12192000"/>
              <a:gd name="connsiteY1222" fmla="*/ 6073786 h 6858000"/>
              <a:gd name="connsiteX1223" fmla="*/ 10464693 w 12192000"/>
              <a:gd name="connsiteY1223" fmla="*/ 6073786 h 6858000"/>
              <a:gd name="connsiteX1224" fmla="*/ 10464693 w 12192000"/>
              <a:gd name="connsiteY1224" fmla="*/ 6085303 h 6858000"/>
              <a:gd name="connsiteX1225" fmla="*/ 10489194 w 12192000"/>
              <a:gd name="connsiteY1225" fmla="*/ 6105378 h 6858000"/>
              <a:gd name="connsiteX1226" fmla="*/ 10489194 w 12192000"/>
              <a:gd name="connsiteY1226" fmla="*/ 6212349 h 6858000"/>
              <a:gd name="connsiteX1227" fmla="*/ 10464693 w 12192000"/>
              <a:gd name="connsiteY1227" fmla="*/ 6232388 h 6858000"/>
              <a:gd name="connsiteX1228" fmla="*/ 10464302 w 12192000"/>
              <a:gd name="connsiteY1228" fmla="*/ 6232638 h 6858000"/>
              <a:gd name="connsiteX1229" fmla="*/ 10464302 w 12192000"/>
              <a:gd name="connsiteY1229" fmla="*/ 6232388 h 6858000"/>
              <a:gd name="connsiteX1230" fmla="*/ 10431079 w 12192000"/>
              <a:gd name="connsiteY1230" fmla="*/ 6202864 h 6858000"/>
              <a:gd name="connsiteX1231" fmla="*/ 10395621 w 12192000"/>
              <a:gd name="connsiteY1231" fmla="*/ 6160076 h 6858000"/>
              <a:gd name="connsiteX1232" fmla="*/ 10432639 w 12192000"/>
              <a:gd name="connsiteY1232" fmla="*/ 6119284 h 6858000"/>
              <a:gd name="connsiteX1233" fmla="*/ 10395869 w 12192000"/>
              <a:gd name="connsiteY1233" fmla="*/ 6075854 h 6858000"/>
              <a:gd name="connsiteX1234" fmla="*/ 10354987 w 12192000"/>
              <a:gd name="connsiteY1234" fmla="*/ 6071504 h 6858000"/>
              <a:gd name="connsiteX1235" fmla="*/ 10321054 w 12192000"/>
              <a:gd name="connsiteY1235" fmla="*/ 6071753 h 6858000"/>
              <a:gd name="connsiteX1236" fmla="*/ 10282050 w 12192000"/>
              <a:gd name="connsiteY1236" fmla="*/ 6073037 h 6858000"/>
              <a:gd name="connsiteX1237" fmla="*/ 10282050 w 12192000"/>
              <a:gd name="connsiteY1237" fmla="*/ 6084839 h 6858000"/>
              <a:gd name="connsiteX1238" fmla="*/ 10306303 w 12192000"/>
              <a:gd name="connsiteY1238" fmla="*/ 6104879 h 6858000"/>
              <a:gd name="connsiteX1239" fmla="*/ 10306303 w 12192000"/>
              <a:gd name="connsiteY1239" fmla="*/ 6212206 h 6858000"/>
              <a:gd name="connsiteX1240" fmla="*/ 10282050 w 12192000"/>
              <a:gd name="connsiteY1240" fmla="*/ 6232246 h 6858000"/>
              <a:gd name="connsiteX1241" fmla="*/ 10277725 w 12192000"/>
              <a:gd name="connsiteY1241" fmla="*/ 6232246 h 6858000"/>
              <a:gd name="connsiteX1242" fmla="*/ 10249359 w 12192000"/>
              <a:gd name="connsiteY1242" fmla="*/ 6202971 h 6858000"/>
              <a:gd name="connsiteX1243" fmla="*/ 10197768 w 12192000"/>
              <a:gd name="connsiteY1243" fmla="*/ 6070470 h 6858000"/>
              <a:gd name="connsiteX1244" fmla="*/ 11580082 w 12192000"/>
              <a:gd name="connsiteY1244" fmla="*/ 6070434 h 6858000"/>
              <a:gd name="connsiteX1245" fmla="*/ 11531328 w 12192000"/>
              <a:gd name="connsiteY1245" fmla="*/ 6198799 h 6858000"/>
              <a:gd name="connsiteX1246" fmla="*/ 11500692 w 12192000"/>
              <a:gd name="connsiteY1246" fmla="*/ 6232174 h 6858000"/>
              <a:gd name="connsiteX1247" fmla="*/ 11500692 w 12192000"/>
              <a:gd name="connsiteY1247" fmla="*/ 6243620 h 6858000"/>
              <a:gd name="connsiteX1248" fmla="*/ 11558914 w 12192000"/>
              <a:gd name="connsiteY1248" fmla="*/ 6243620 h 6858000"/>
              <a:gd name="connsiteX1249" fmla="*/ 11558914 w 12192000"/>
              <a:gd name="connsiteY1249" fmla="*/ 6232210 h 6858000"/>
              <a:gd name="connsiteX1250" fmla="*/ 11539483 w 12192000"/>
              <a:gd name="connsiteY1250" fmla="*/ 6220657 h 6858000"/>
              <a:gd name="connsiteX1251" fmla="*/ 11543029 w 12192000"/>
              <a:gd name="connsiteY1251" fmla="*/ 6207285 h 6858000"/>
              <a:gd name="connsiteX1252" fmla="*/ 11547106 w 12192000"/>
              <a:gd name="connsiteY1252" fmla="*/ 6196268 h 6858000"/>
              <a:gd name="connsiteX1253" fmla="*/ 11602066 w 12192000"/>
              <a:gd name="connsiteY1253" fmla="*/ 6196268 h 6858000"/>
              <a:gd name="connsiteX1254" fmla="*/ 11609973 w 12192000"/>
              <a:gd name="connsiteY1254" fmla="*/ 6216271 h 6858000"/>
              <a:gd name="connsiteX1255" fmla="*/ 11611498 w 12192000"/>
              <a:gd name="connsiteY1255" fmla="*/ 6223973 h 6858000"/>
              <a:gd name="connsiteX1256" fmla="*/ 11592102 w 12192000"/>
              <a:gd name="connsiteY1256" fmla="*/ 6232210 h 6858000"/>
              <a:gd name="connsiteX1257" fmla="*/ 11592102 w 12192000"/>
              <a:gd name="connsiteY1257" fmla="*/ 6243620 h 6858000"/>
              <a:gd name="connsiteX1258" fmla="*/ 11671775 w 12192000"/>
              <a:gd name="connsiteY1258" fmla="*/ 6243620 h 6858000"/>
              <a:gd name="connsiteX1259" fmla="*/ 11671775 w 12192000"/>
              <a:gd name="connsiteY1259" fmla="*/ 6232210 h 6858000"/>
              <a:gd name="connsiteX1260" fmla="*/ 11643445 w 12192000"/>
              <a:gd name="connsiteY1260" fmla="*/ 6202935 h 6858000"/>
              <a:gd name="connsiteX1261" fmla="*/ 11591854 w 12192000"/>
              <a:gd name="connsiteY1261" fmla="*/ 6070434 h 6858000"/>
              <a:gd name="connsiteX1262" fmla="*/ 10686941 w 12192000"/>
              <a:gd name="connsiteY1262" fmla="*/ 6068901 h 6858000"/>
              <a:gd name="connsiteX1263" fmla="*/ 10628187 w 12192000"/>
              <a:gd name="connsiteY1263" fmla="*/ 6117109 h 6858000"/>
              <a:gd name="connsiteX1264" fmla="*/ 10682721 w 12192000"/>
              <a:gd name="connsiteY1264" fmla="*/ 6172520 h 6858000"/>
              <a:gd name="connsiteX1265" fmla="*/ 10726866 w 12192000"/>
              <a:gd name="connsiteY1265" fmla="*/ 6207821 h 6858000"/>
              <a:gd name="connsiteX1266" fmla="*/ 10695273 w 12192000"/>
              <a:gd name="connsiteY1266" fmla="*/ 6232781 h 6858000"/>
              <a:gd name="connsiteX1267" fmla="*/ 10639640 w 12192000"/>
              <a:gd name="connsiteY1267" fmla="*/ 6178831 h 6858000"/>
              <a:gd name="connsiteX1268" fmla="*/ 10628187 w 12192000"/>
              <a:gd name="connsiteY1268" fmla="*/ 6178831 h 6858000"/>
              <a:gd name="connsiteX1269" fmla="*/ 10628187 w 12192000"/>
              <a:gd name="connsiteY1269" fmla="*/ 6238700 h 6858000"/>
              <a:gd name="connsiteX1270" fmla="*/ 10638825 w 12192000"/>
              <a:gd name="connsiteY1270" fmla="*/ 6238700 h 6858000"/>
              <a:gd name="connsiteX1271" fmla="*/ 10644073 w 12192000"/>
              <a:gd name="connsiteY1271" fmla="*/ 6220336 h 6858000"/>
              <a:gd name="connsiteX1272" fmla="*/ 10701585 w 12192000"/>
              <a:gd name="connsiteY1272" fmla="*/ 6246865 h 6858000"/>
              <a:gd name="connsiteX1273" fmla="*/ 10763387 w 12192000"/>
              <a:gd name="connsiteY1273" fmla="*/ 6196945 h 6858000"/>
              <a:gd name="connsiteX1274" fmla="*/ 10702613 w 12192000"/>
              <a:gd name="connsiteY1274" fmla="*/ 6138325 h 6858000"/>
              <a:gd name="connsiteX1275" fmla="*/ 10660560 w 12192000"/>
              <a:gd name="connsiteY1275" fmla="*/ 6103488 h 6858000"/>
              <a:gd name="connsiteX1276" fmla="*/ 10686622 w 12192000"/>
              <a:gd name="connsiteY1276" fmla="*/ 6083021 h 6858000"/>
              <a:gd name="connsiteX1277" fmla="*/ 10737432 w 12192000"/>
              <a:gd name="connsiteY1277" fmla="*/ 6126772 h 6858000"/>
              <a:gd name="connsiteX1278" fmla="*/ 10748389 w 12192000"/>
              <a:gd name="connsiteY1278" fmla="*/ 6126772 h 6858000"/>
              <a:gd name="connsiteX1279" fmla="*/ 10748211 w 12192000"/>
              <a:gd name="connsiteY1279" fmla="*/ 6075711 h 6858000"/>
              <a:gd name="connsiteX1280" fmla="*/ 10736510 w 12192000"/>
              <a:gd name="connsiteY1280" fmla="*/ 6075711 h 6858000"/>
              <a:gd name="connsiteX1281" fmla="*/ 10731475 w 12192000"/>
              <a:gd name="connsiteY1281" fmla="*/ 6092399 h 6858000"/>
              <a:gd name="connsiteX1282" fmla="*/ 10686941 w 12192000"/>
              <a:gd name="connsiteY1282" fmla="*/ 6068901 h 6858000"/>
              <a:gd name="connsiteX1283" fmla="*/ 9763590 w 12192000"/>
              <a:gd name="connsiteY1283" fmla="*/ 6050359 h 6858000"/>
              <a:gd name="connsiteX1284" fmla="*/ 9763590 w 12192000"/>
              <a:gd name="connsiteY1284" fmla="*/ 6064836 h 6858000"/>
              <a:gd name="connsiteX1285" fmla="*/ 9830179 w 12192000"/>
              <a:gd name="connsiteY1285" fmla="*/ 6064836 h 6858000"/>
              <a:gd name="connsiteX1286" fmla="*/ 9830214 w 12192000"/>
              <a:gd name="connsiteY1286" fmla="*/ 6050359 h 6858000"/>
              <a:gd name="connsiteX1287" fmla="*/ 9689732 w 12192000"/>
              <a:gd name="connsiteY1287" fmla="*/ 6050359 h 6858000"/>
              <a:gd name="connsiteX1288" fmla="*/ 9689732 w 12192000"/>
              <a:gd name="connsiteY1288" fmla="*/ 6064836 h 6858000"/>
              <a:gd name="connsiteX1289" fmla="*/ 9756498 w 12192000"/>
              <a:gd name="connsiteY1289" fmla="*/ 6064836 h 6858000"/>
              <a:gd name="connsiteX1290" fmla="*/ 9756498 w 12192000"/>
              <a:gd name="connsiteY1290" fmla="*/ 6050359 h 6858000"/>
              <a:gd name="connsiteX1291" fmla="*/ 9615874 w 12192000"/>
              <a:gd name="connsiteY1291" fmla="*/ 6050359 h 6858000"/>
              <a:gd name="connsiteX1292" fmla="*/ 9615874 w 12192000"/>
              <a:gd name="connsiteY1292" fmla="*/ 6064836 h 6858000"/>
              <a:gd name="connsiteX1293" fmla="*/ 9682463 w 12192000"/>
              <a:gd name="connsiteY1293" fmla="*/ 6064836 h 6858000"/>
              <a:gd name="connsiteX1294" fmla="*/ 9682463 w 12192000"/>
              <a:gd name="connsiteY1294" fmla="*/ 6050359 h 6858000"/>
              <a:gd name="connsiteX1295" fmla="*/ 9541980 w 12192000"/>
              <a:gd name="connsiteY1295" fmla="*/ 6050359 h 6858000"/>
              <a:gd name="connsiteX1296" fmla="*/ 9541980 w 12192000"/>
              <a:gd name="connsiteY1296" fmla="*/ 6064836 h 6858000"/>
              <a:gd name="connsiteX1297" fmla="*/ 9608605 w 12192000"/>
              <a:gd name="connsiteY1297" fmla="*/ 6064836 h 6858000"/>
              <a:gd name="connsiteX1298" fmla="*/ 9608605 w 12192000"/>
              <a:gd name="connsiteY1298" fmla="*/ 6050359 h 6858000"/>
              <a:gd name="connsiteX1299" fmla="*/ 9800572 w 12192000"/>
              <a:gd name="connsiteY1299" fmla="*/ 6030498 h 6858000"/>
              <a:gd name="connsiteX1300" fmla="*/ 9800572 w 12192000"/>
              <a:gd name="connsiteY1300" fmla="*/ 6045011 h 6858000"/>
              <a:gd name="connsiteX1301" fmla="*/ 9830179 w 12192000"/>
              <a:gd name="connsiteY1301" fmla="*/ 6045011 h 6858000"/>
              <a:gd name="connsiteX1302" fmla="*/ 9830179 w 12192000"/>
              <a:gd name="connsiteY1302" fmla="*/ 6030498 h 6858000"/>
              <a:gd name="connsiteX1303" fmla="*/ 9726679 w 12192000"/>
              <a:gd name="connsiteY1303" fmla="*/ 6030498 h 6858000"/>
              <a:gd name="connsiteX1304" fmla="*/ 9726679 w 12192000"/>
              <a:gd name="connsiteY1304" fmla="*/ 6045011 h 6858000"/>
              <a:gd name="connsiteX1305" fmla="*/ 9793268 w 12192000"/>
              <a:gd name="connsiteY1305" fmla="*/ 6045011 h 6858000"/>
              <a:gd name="connsiteX1306" fmla="*/ 9793268 w 12192000"/>
              <a:gd name="connsiteY1306" fmla="*/ 6030498 h 6858000"/>
              <a:gd name="connsiteX1307" fmla="*/ 9652785 w 12192000"/>
              <a:gd name="connsiteY1307" fmla="*/ 6030498 h 6858000"/>
              <a:gd name="connsiteX1308" fmla="*/ 9652785 w 12192000"/>
              <a:gd name="connsiteY1308" fmla="*/ 6045011 h 6858000"/>
              <a:gd name="connsiteX1309" fmla="*/ 9719410 w 12192000"/>
              <a:gd name="connsiteY1309" fmla="*/ 6045011 h 6858000"/>
              <a:gd name="connsiteX1310" fmla="*/ 9719410 w 12192000"/>
              <a:gd name="connsiteY1310" fmla="*/ 6030498 h 6858000"/>
              <a:gd name="connsiteX1311" fmla="*/ 9578891 w 12192000"/>
              <a:gd name="connsiteY1311" fmla="*/ 6030498 h 6858000"/>
              <a:gd name="connsiteX1312" fmla="*/ 9578891 w 12192000"/>
              <a:gd name="connsiteY1312" fmla="*/ 6045011 h 6858000"/>
              <a:gd name="connsiteX1313" fmla="*/ 9645516 w 12192000"/>
              <a:gd name="connsiteY1313" fmla="*/ 6045011 h 6858000"/>
              <a:gd name="connsiteX1314" fmla="*/ 9645516 w 12192000"/>
              <a:gd name="connsiteY1314" fmla="*/ 6030498 h 6858000"/>
              <a:gd name="connsiteX1315" fmla="*/ 9542015 w 12192000"/>
              <a:gd name="connsiteY1315" fmla="*/ 6030498 h 6858000"/>
              <a:gd name="connsiteX1316" fmla="*/ 9542015 w 12192000"/>
              <a:gd name="connsiteY1316" fmla="*/ 6045011 h 6858000"/>
              <a:gd name="connsiteX1317" fmla="*/ 9571623 w 12192000"/>
              <a:gd name="connsiteY1317" fmla="*/ 6045011 h 6858000"/>
              <a:gd name="connsiteX1318" fmla="*/ 9571623 w 12192000"/>
              <a:gd name="connsiteY1318" fmla="*/ 6030498 h 6858000"/>
              <a:gd name="connsiteX1319" fmla="*/ 9823159 w 12192000"/>
              <a:gd name="connsiteY1319" fmla="*/ 5989457 h 6858000"/>
              <a:gd name="connsiteX1320" fmla="*/ 9833796 w 12192000"/>
              <a:gd name="connsiteY1320" fmla="*/ 6006323 h 6858000"/>
              <a:gd name="connsiteX1321" fmla="*/ 9844433 w 12192000"/>
              <a:gd name="connsiteY1321" fmla="*/ 5989457 h 6858000"/>
              <a:gd name="connsiteX1322" fmla="*/ 9815535 w 12192000"/>
              <a:gd name="connsiteY1322" fmla="*/ 5989457 h 6858000"/>
              <a:gd name="connsiteX1323" fmla="*/ 9778234 w 12192000"/>
              <a:gd name="connsiteY1323" fmla="*/ 5989528 h 6858000"/>
              <a:gd name="connsiteX1324" fmla="*/ 9763590 w 12192000"/>
              <a:gd name="connsiteY1324" fmla="*/ 6012919 h 6858000"/>
              <a:gd name="connsiteX1325" fmla="*/ 9763590 w 12192000"/>
              <a:gd name="connsiteY1325" fmla="*/ 6025007 h 6858000"/>
              <a:gd name="connsiteX1326" fmla="*/ 9830179 w 12192000"/>
              <a:gd name="connsiteY1326" fmla="*/ 6025007 h 6858000"/>
              <a:gd name="connsiteX1327" fmla="*/ 9830179 w 12192000"/>
              <a:gd name="connsiteY1327" fmla="*/ 6012919 h 6858000"/>
              <a:gd name="connsiteX1328" fmla="*/ 9749407 w 12192000"/>
              <a:gd name="connsiteY1328" fmla="*/ 5989457 h 6858000"/>
              <a:gd name="connsiteX1329" fmla="*/ 9760044 w 12192000"/>
              <a:gd name="connsiteY1329" fmla="*/ 6006323 h 6858000"/>
              <a:gd name="connsiteX1330" fmla="*/ 9770681 w 12192000"/>
              <a:gd name="connsiteY1330" fmla="*/ 5989457 h 6858000"/>
              <a:gd name="connsiteX1331" fmla="*/ 9704411 w 12192000"/>
              <a:gd name="connsiteY1331" fmla="*/ 5989457 h 6858000"/>
              <a:gd name="connsiteX1332" fmla="*/ 9689732 w 12192000"/>
              <a:gd name="connsiteY1332" fmla="*/ 6012919 h 6858000"/>
              <a:gd name="connsiteX1333" fmla="*/ 9689732 w 12192000"/>
              <a:gd name="connsiteY1333" fmla="*/ 6025007 h 6858000"/>
              <a:gd name="connsiteX1334" fmla="*/ 9756498 w 12192000"/>
              <a:gd name="connsiteY1334" fmla="*/ 6025007 h 6858000"/>
              <a:gd name="connsiteX1335" fmla="*/ 9756498 w 12192000"/>
              <a:gd name="connsiteY1335" fmla="*/ 6012919 h 6858000"/>
              <a:gd name="connsiteX1336" fmla="*/ 9741819 w 12192000"/>
              <a:gd name="connsiteY1336" fmla="*/ 5989457 h 6858000"/>
              <a:gd name="connsiteX1337" fmla="*/ 9675371 w 12192000"/>
              <a:gd name="connsiteY1337" fmla="*/ 5989457 h 6858000"/>
              <a:gd name="connsiteX1338" fmla="*/ 9686009 w 12192000"/>
              <a:gd name="connsiteY1338" fmla="*/ 6006323 h 6858000"/>
              <a:gd name="connsiteX1339" fmla="*/ 9696646 w 12192000"/>
              <a:gd name="connsiteY1339" fmla="*/ 5989457 h 6858000"/>
              <a:gd name="connsiteX1340" fmla="*/ 9630659 w 12192000"/>
              <a:gd name="connsiteY1340" fmla="*/ 5989457 h 6858000"/>
              <a:gd name="connsiteX1341" fmla="*/ 9616015 w 12192000"/>
              <a:gd name="connsiteY1341" fmla="*/ 6012919 h 6858000"/>
              <a:gd name="connsiteX1342" fmla="*/ 9616015 w 12192000"/>
              <a:gd name="connsiteY1342" fmla="*/ 6025007 h 6858000"/>
              <a:gd name="connsiteX1343" fmla="*/ 9682605 w 12192000"/>
              <a:gd name="connsiteY1343" fmla="*/ 6025007 h 6858000"/>
              <a:gd name="connsiteX1344" fmla="*/ 9682605 w 12192000"/>
              <a:gd name="connsiteY1344" fmla="*/ 6012919 h 6858000"/>
              <a:gd name="connsiteX1345" fmla="*/ 9667855 w 12192000"/>
              <a:gd name="connsiteY1345" fmla="*/ 5989457 h 6858000"/>
              <a:gd name="connsiteX1346" fmla="*/ 9601655 w 12192000"/>
              <a:gd name="connsiteY1346" fmla="*/ 5989457 h 6858000"/>
              <a:gd name="connsiteX1347" fmla="*/ 9612293 w 12192000"/>
              <a:gd name="connsiteY1347" fmla="*/ 6006323 h 6858000"/>
              <a:gd name="connsiteX1348" fmla="*/ 9622929 w 12192000"/>
              <a:gd name="connsiteY1348" fmla="*/ 5989457 h 6858000"/>
              <a:gd name="connsiteX1349" fmla="*/ 9556659 w 12192000"/>
              <a:gd name="connsiteY1349" fmla="*/ 5989457 h 6858000"/>
              <a:gd name="connsiteX1350" fmla="*/ 9541980 w 12192000"/>
              <a:gd name="connsiteY1350" fmla="*/ 6012919 h 6858000"/>
              <a:gd name="connsiteX1351" fmla="*/ 9541980 w 12192000"/>
              <a:gd name="connsiteY1351" fmla="*/ 6025007 h 6858000"/>
              <a:gd name="connsiteX1352" fmla="*/ 9608605 w 12192000"/>
              <a:gd name="connsiteY1352" fmla="*/ 6025007 h 6858000"/>
              <a:gd name="connsiteX1353" fmla="*/ 9608605 w 12192000"/>
              <a:gd name="connsiteY1353" fmla="*/ 6012919 h 6858000"/>
              <a:gd name="connsiteX1354" fmla="*/ 9593925 w 12192000"/>
              <a:gd name="connsiteY1354" fmla="*/ 5989457 h 6858000"/>
              <a:gd name="connsiteX1355" fmla="*/ 9527655 w 12192000"/>
              <a:gd name="connsiteY1355" fmla="*/ 5989457 h 6858000"/>
              <a:gd name="connsiteX1356" fmla="*/ 9538292 w 12192000"/>
              <a:gd name="connsiteY1356" fmla="*/ 6006323 h 6858000"/>
              <a:gd name="connsiteX1357" fmla="*/ 9548930 w 12192000"/>
              <a:gd name="connsiteY1357" fmla="*/ 5989457 h 6858000"/>
              <a:gd name="connsiteX1358" fmla="*/ 9682038 w 12192000"/>
              <a:gd name="connsiteY1358" fmla="*/ 5959077 h 6858000"/>
              <a:gd name="connsiteX1359" fmla="*/ 9690122 w 12192000"/>
              <a:gd name="connsiteY1359" fmla="*/ 5959077 h 6858000"/>
              <a:gd name="connsiteX1360" fmla="*/ 9690015 w 12192000"/>
              <a:gd name="connsiteY1360" fmla="*/ 5978083 h 6858000"/>
              <a:gd name="connsiteX1361" fmla="*/ 9682038 w 12192000"/>
              <a:gd name="connsiteY1361" fmla="*/ 5978083 h 6858000"/>
              <a:gd name="connsiteX1362" fmla="*/ 9755506 w 12192000"/>
              <a:gd name="connsiteY1362" fmla="*/ 5959006 h 6858000"/>
              <a:gd name="connsiteX1363" fmla="*/ 9763590 w 12192000"/>
              <a:gd name="connsiteY1363" fmla="*/ 5959006 h 6858000"/>
              <a:gd name="connsiteX1364" fmla="*/ 9763590 w 12192000"/>
              <a:gd name="connsiteY1364" fmla="*/ 5978011 h 6858000"/>
              <a:gd name="connsiteX1365" fmla="*/ 9755506 w 12192000"/>
              <a:gd name="connsiteY1365" fmla="*/ 5978011 h 6858000"/>
              <a:gd name="connsiteX1366" fmla="*/ 9608463 w 12192000"/>
              <a:gd name="connsiteY1366" fmla="*/ 5959006 h 6858000"/>
              <a:gd name="connsiteX1367" fmla="*/ 9616547 w 12192000"/>
              <a:gd name="connsiteY1367" fmla="*/ 5959006 h 6858000"/>
              <a:gd name="connsiteX1368" fmla="*/ 9616547 w 12192000"/>
              <a:gd name="connsiteY1368" fmla="*/ 5978011 h 6858000"/>
              <a:gd name="connsiteX1369" fmla="*/ 9608463 w 12192000"/>
              <a:gd name="connsiteY1369" fmla="*/ 5978011 h 6858000"/>
              <a:gd name="connsiteX1370" fmla="*/ 9829116 w 12192000"/>
              <a:gd name="connsiteY1370" fmla="*/ 5958899 h 6858000"/>
              <a:gd name="connsiteX1371" fmla="*/ 9837377 w 12192000"/>
              <a:gd name="connsiteY1371" fmla="*/ 5958899 h 6858000"/>
              <a:gd name="connsiteX1372" fmla="*/ 9837377 w 12192000"/>
              <a:gd name="connsiteY1372" fmla="*/ 5977904 h 6858000"/>
              <a:gd name="connsiteX1373" fmla="*/ 9829116 w 12192000"/>
              <a:gd name="connsiteY1373" fmla="*/ 5977904 h 6858000"/>
              <a:gd name="connsiteX1374" fmla="*/ 9534711 w 12192000"/>
              <a:gd name="connsiteY1374" fmla="*/ 5958863 h 6858000"/>
              <a:gd name="connsiteX1375" fmla="*/ 9542973 w 12192000"/>
              <a:gd name="connsiteY1375" fmla="*/ 5958863 h 6858000"/>
              <a:gd name="connsiteX1376" fmla="*/ 9542973 w 12192000"/>
              <a:gd name="connsiteY1376" fmla="*/ 5977869 h 6858000"/>
              <a:gd name="connsiteX1377" fmla="*/ 9534711 w 12192000"/>
              <a:gd name="connsiteY1377" fmla="*/ 5977869 h 6858000"/>
              <a:gd name="connsiteX1378" fmla="*/ 9812699 w 12192000"/>
              <a:gd name="connsiteY1378" fmla="*/ 5951233 h 6858000"/>
              <a:gd name="connsiteX1379" fmla="*/ 9812699 w 12192000"/>
              <a:gd name="connsiteY1379" fmla="*/ 5969061 h 6858000"/>
              <a:gd name="connsiteX1380" fmla="*/ 9805607 w 12192000"/>
              <a:gd name="connsiteY1380" fmla="*/ 5969061 h 6858000"/>
              <a:gd name="connsiteX1381" fmla="*/ 9805607 w 12192000"/>
              <a:gd name="connsiteY1381" fmla="*/ 5983324 h 6858000"/>
              <a:gd name="connsiteX1382" fmla="*/ 9853298 w 12192000"/>
              <a:gd name="connsiteY1382" fmla="*/ 5983324 h 6858000"/>
              <a:gd name="connsiteX1383" fmla="*/ 9853298 w 12192000"/>
              <a:gd name="connsiteY1383" fmla="*/ 5951233 h 6858000"/>
              <a:gd name="connsiteX1384" fmla="*/ 9740117 w 12192000"/>
              <a:gd name="connsiteY1384" fmla="*/ 5951233 h 6858000"/>
              <a:gd name="connsiteX1385" fmla="*/ 9740117 w 12192000"/>
              <a:gd name="connsiteY1385" fmla="*/ 5969061 h 6858000"/>
              <a:gd name="connsiteX1386" fmla="*/ 9732387 w 12192000"/>
              <a:gd name="connsiteY1386" fmla="*/ 5969061 h 6858000"/>
              <a:gd name="connsiteX1387" fmla="*/ 9732387 w 12192000"/>
              <a:gd name="connsiteY1387" fmla="*/ 5983324 h 6858000"/>
              <a:gd name="connsiteX1388" fmla="*/ 9786779 w 12192000"/>
              <a:gd name="connsiteY1388" fmla="*/ 5983324 h 6858000"/>
              <a:gd name="connsiteX1389" fmla="*/ 9786744 w 12192000"/>
              <a:gd name="connsiteY1389" fmla="*/ 5969133 h 6858000"/>
              <a:gd name="connsiteX1390" fmla="*/ 9779120 w 12192000"/>
              <a:gd name="connsiteY1390" fmla="*/ 5969133 h 6858000"/>
              <a:gd name="connsiteX1391" fmla="*/ 9779120 w 12192000"/>
              <a:gd name="connsiteY1391" fmla="*/ 5951233 h 6858000"/>
              <a:gd name="connsiteX1392" fmla="*/ 9666543 w 12192000"/>
              <a:gd name="connsiteY1392" fmla="*/ 5951233 h 6858000"/>
              <a:gd name="connsiteX1393" fmla="*/ 9666543 w 12192000"/>
              <a:gd name="connsiteY1393" fmla="*/ 5969061 h 6858000"/>
              <a:gd name="connsiteX1394" fmla="*/ 9658955 w 12192000"/>
              <a:gd name="connsiteY1394" fmla="*/ 5969061 h 6858000"/>
              <a:gd name="connsiteX1395" fmla="*/ 9658955 w 12192000"/>
              <a:gd name="connsiteY1395" fmla="*/ 5983324 h 6858000"/>
              <a:gd name="connsiteX1396" fmla="*/ 9713311 w 12192000"/>
              <a:gd name="connsiteY1396" fmla="*/ 5983324 h 6858000"/>
              <a:gd name="connsiteX1397" fmla="*/ 9713134 w 12192000"/>
              <a:gd name="connsiteY1397" fmla="*/ 5969204 h 6858000"/>
              <a:gd name="connsiteX1398" fmla="*/ 9705546 w 12192000"/>
              <a:gd name="connsiteY1398" fmla="*/ 5969204 h 6858000"/>
              <a:gd name="connsiteX1399" fmla="*/ 9705546 w 12192000"/>
              <a:gd name="connsiteY1399" fmla="*/ 5951233 h 6858000"/>
              <a:gd name="connsiteX1400" fmla="*/ 9593074 w 12192000"/>
              <a:gd name="connsiteY1400" fmla="*/ 5951233 h 6858000"/>
              <a:gd name="connsiteX1401" fmla="*/ 9593074 w 12192000"/>
              <a:gd name="connsiteY1401" fmla="*/ 5969061 h 6858000"/>
              <a:gd name="connsiteX1402" fmla="*/ 9585487 w 12192000"/>
              <a:gd name="connsiteY1402" fmla="*/ 5969061 h 6858000"/>
              <a:gd name="connsiteX1403" fmla="*/ 9585487 w 12192000"/>
              <a:gd name="connsiteY1403" fmla="*/ 5983324 h 6858000"/>
              <a:gd name="connsiteX1404" fmla="*/ 9639843 w 12192000"/>
              <a:gd name="connsiteY1404" fmla="*/ 5983324 h 6858000"/>
              <a:gd name="connsiteX1405" fmla="*/ 9639701 w 12192000"/>
              <a:gd name="connsiteY1405" fmla="*/ 5969133 h 6858000"/>
              <a:gd name="connsiteX1406" fmla="*/ 9632078 w 12192000"/>
              <a:gd name="connsiteY1406" fmla="*/ 5969133 h 6858000"/>
              <a:gd name="connsiteX1407" fmla="*/ 9632078 w 12192000"/>
              <a:gd name="connsiteY1407" fmla="*/ 5951233 h 6858000"/>
              <a:gd name="connsiteX1408" fmla="*/ 9518932 w 12192000"/>
              <a:gd name="connsiteY1408" fmla="*/ 5951233 h 6858000"/>
              <a:gd name="connsiteX1409" fmla="*/ 9518932 w 12192000"/>
              <a:gd name="connsiteY1409" fmla="*/ 5983609 h 6858000"/>
              <a:gd name="connsiteX1410" fmla="*/ 9566588 w 12192000"/>
              <a:gd name="connsiteY1410" fmla="*/ 5983609 h 6858000"/>
              <a:gd name="connsiteX1411" fmla="*/ 9566588 w 12192000"/>
              <a:gd name="connsiteY1411" fmla="*/ 5969061 h 6858000"/>
              <a:gd name="connsiteX1412" fmla="*/ 9559496 w 12192000"/>
              <a:gd name="connsiteY1412" fmla="*/ 5969061 h 6858000"/>
              <a:gd name="connsiteX1413" fmla="*/ 9559496 w 12192000"/>
              <a:gd name="connsiteY1413" fmla="*/ 5951233 h 6858000"/>
              <a:gd name="connsiteX1414" fmla="*/ 9809685 w 12192000"/>
              <a:gd name="connsiteY1414" fmla="*/ 5933404 h 6858000"/>
              <a:gd name="connsiteX1415" fmla="*/ 9809685 w 12192000"/>
              <a:gd name="connsiteY1415" fmla="*/ 5945991 h 6858000"/>
              <a:gd name="connsiteX1416" fmla="*/ 9858652 w 12192000"/>
              <a:gd name="connsiteY1416" fmla="*/ 5945991 h 6858000"/>
              <a:gd name="connsiteX1417" fmla="*/ 9858652 w 12192000"/>
              <a:gd name="connsiteY1417" fmla="*/ 5933404 h 6858000"/>
              <a:gd name="connsiteX1418" fmla="*/ 9847447 w 12192000"/>
              <a:gd name="connsiteY1418" fmla="*/ 5933404 h 6858000"/>
              <a:gd name="connsiteX1419" fmla="*/ 9847447 w 12192000"/>
              <a:gd name="connsiteY1419" fmla="*/ 5939394 h 6858000"/>
              <a:gd name="connsiteX1420" fmla="*/ 9839717 w 12192000"/>
              <a:gd name="connsiteY1420" fmla="*/ 5939394 h 6858000"/>
              <a:gd name="connsiteX1421" fmla="*/ 9839717 w 12192000"/>
              <a:gd name="connsiteY1421" fmla="*/ 5933404 h 6858000"/>
              <a:gd name="connsiteX1422" fmla="*/ 9827945 w 12192000"/>
              <a:gd name="connsiteY1422" fmla="*/ 5933404 h 6858000"/>
              <a:gd name="connsiteX1423" fmla="*/ 9827945 w 12192000"/>
              <a:gd name="connsiteY1423" fmla="*/ 5939394 h 6858000"/>
              <a:gd name="connsiteX1424" fmla="*/ 9820322 w 12192000"/>
              <a:gd name="connsiteY1424" fmla="*/ 5939394 h 6858000"/>
              <a:gd name="connsiteX1425" fmla="*/ 9820322 w 12192000"/>
              <a:gd name="connsiteY1425" fmla="*/ 5933404 h 6858000"/>
              <a:gd name="connsiteX1426" fmla="*/ 9735011 w 12192000"/>
              <a:gd name="connsiteY1426" fmla="*/ 5933404 h 6858000"/>
              <a:gd name="connsiteX1427" fmla="*/ 9735011 w 12192000"/>
              <a:gd name="connsiteY1427" fmla="*/ 5945991 h 6858000"/>
              <a:gd name="connsiteX1428" fmla="*/ 9783978 w 12192000"/>
              <a:gd name="connsiteY1428" fmla="*/ 5945991 h 6858000"/>
              <a:gd name="connsiteX1429" fmla="*/ 9783907 w 12192000"/>
              <a:gd name="connsiteY1429" fmla="*/ 5933404 h 6858000"/>
              <a:gd name="connsiteX1430" fmla="*/ 9773270 w 12192000"/>
              <a:gd name="connsiteY1430" fmla="*/ 5933404 h 6858000"/>
              <a:gd name="connsiteX1431" fmla="*/ 9773270 w 12192000"/>
              <a:gd name="connsiteY1431" fmla="*/ 5939394 h 6858000"/>
              <a:gd name="connsiteX1432" fmla="*/ 9765505 w 12192000"/>
              <a:gd name="connsiteY1432" fmla="*/ 5939394 h 6858000"/>
              <a:gd name="connsiteX1433" fmla="*/ 9765505 w 12192000"/>
              <a:gd name="connsiteY1433" fmla="*/ 5933404 h 6858000"/>
              <a:gd name="connsiteX1434" fmla="*/ 9753697 w 12192000"/>
              <a:gd name="connsiteY1434" fmla="*/ 5933404 h 6858000"/>
              <a:gd name="connsiteX1435" fmla="*/ 9753697 w 12192000"/>
              <a:gd name="connsiteY1435" fmla="*/ 5939394 h 6858000"/>
              <a:gd name="connsiteX1436" fmla="*/ 9745861 w 12192000"/>
              <a:gd name="connsiteY1436" fmla="*/ 5939394 h 6858000"/>
              <a:gd name="connsiteX1437" fmla="*/ 9745861 w 12192000"/>
              <a:gd name="connsiteY1437" fmla="*/ 5933404 h 6858000"/>
              <a:gd name="connsiteX1438" fmla="*/ 9661649 w 12192000"/>
              <a:gd name="connsiteY1438" fmla="*/ 5933404 h 6858000"/>
              <a:gd name="connsiteX1439" fmla="*/ 9661649 w 12192000"/>
              <a:gd name="connsiteY1439" fmla="*/ 5945991 h 6858000"/>
              <a:gd name="connsiteX1440" fmla="*/ 9710616 w 12192000"/>
              <a:gd name="connsiteY1440" fmla="*/ 5945991 h 6858000"/>
              <a:gd name="connsiteX1441" fmla="*/ 9710581 w 12192000"/>
              <a:gd name="connsiteY1441" fmla="*/ 5933475 h 6858000"/>
              <a:gd name="connsiteX1442" fmla="*/ 9699766 w 12192000"/>
              <a:gd name="connsiteY1442" fmla="*/ 5933475 h 6858000"/>
              <a:gd name="connsiteX1443" fmla="*/ 9699766 w 12192000"/>
              <a:gd name="connsiteY1443" fmla="*/ 5939466 h 6858000"/>
              <a:gd name="connsiteX1444" fmla="*/ 9692037 w 12192000"/>
              <a:gd name="connsiteY1444" fmla="*/ 5939466 h 6858000"/>
              <a:gd name="connsiteX1445" fmla="*/ 9692037 w 12192000"/>
              <a:gd name="connsiteY1445" fmla="*/ 5933404 h 6858000"/>
              <a:gd name="connsiteX1446" fmla="*/ 9680229 w 12192000"/>
              <a:gd name="connsiteY1446" fmla="*/ 5933404 h 6858000"/>
              <a:gd name="connsiteX1447" fmla="*/ 9680229 w 12192000"/>
              <a:gd name="connsiteY1447" fmla="*/ 5939394 h 6858000"/>
              <a:gd name="connsiteX1448" fmla="*/ 9672464 w 12192000"/>
              <a:gd name="connsiteY1448" fmla="*/ 5939394 h 6858000"/>
              <a:gd name="connsiteX1449" fmla="*/ 9672464 w 12192000"/>
              <a:gd name="connsiteY1449" fmla="*/ 5933404 h 6858000"/>
              <a:gd name="connsiteX1450" fmla="*/ 9588146 w 12192000"/>
              <a:gd name="connsiteY1450" fmla="*/ 5933404 h 6858000"/>
              <a:gd name="connsiteX1451" fmla="*/ 9588146 w 12192000"/>
              <a:gd name="connsiteY1451" fmla="*/ 5945991 h 6858000"/>
              <a:gd name="connsiteX1452" fmla="*/ 9637113 w 12192000"/>
              <a:gd name="connsiteY1452" fmla="*/ 5945991 h 6858000"/>
              <a:gd name="connsiteX1453" fmla="*/ 9637113 w 12192000"/>
              <a:gd name="connsiteY1453" fmla="*/ 5933404 h 6858000"/>
              <a:gd name="connsiteX1454" fmla="*/ 9626263 w 12192000"/>
              <a:gd name="connsiteY1454" fmla="*/ 5933404 h 6858000"/>
              <a:gd name="connsiteX1455" fmla="*/ 9626263 w 12192000"/>
              <a:gd name="connsiteY1455" fmla="*/ 5939394 h 6858000"/>
              <a:gd name="connsiteX1456" fmla="*/ 9618533 w 12192000"/>
              <a:gd name="connsiteY1456" fmla="*/ 5939394 h 6858000"/>
              <a:gd name="connsiteX1457" fmla="*/ 9618533 w 12192000"/>
              <a:gd name="connsiteY1457" fmla="*/ 5933404 h 6858000"/>
              <a:gd name="connsiteX1458" fmla="*/ 9606761 w 12192000"/>
              <a:gd name="connsiteY1458" fmla="*/ 5933404 h 6858000"/>
              <a:gd name="connsiteX1459" fmla="*/ 9606761 w 12192000"/>
              <a:gd name="connsiteY1459" fmla="*/ 5939394 h 6858000"/>
              <a:gd name="connsiteX1460" fmla="*/ 9598996 w 12192000"/>
              <a:gd name="connsiteY1460" fmla="*/ 5939394 h 6858000"/>
              <a:gd name="connsiteX1461" fmla="*/ 9598996 w 12192000"/>
              <a:gd name="connsiteY1461" fmla="*/ 5933404 h 6858000"/>
              <a:gd name="connsiteX1462" fmla="*/ 9513791 w 12192000"/>
              <a:gd name="connsiteY1462" fmla="*/ 5933404 h 6858000"/>
              <a:gd name="connsiteX1463" fmla="*/ 9513791 w 12192000"/>
              <a:gd name="connsiteY1463" fmla="*/ 5945991 h 6858000"/>
              <a:gd name="connsiteX1464" fmla="*/ 9562758 w 12192000"/>
              <a:gd name="connsiteY1464" fmla="*/ 5945991 h 6858000"/>
              <a:gd name="connsiteX1465" fmla="*/ 9562758 w 12192000"/>
              <a:gd name="connsiteY1465" fmla="*/ 5933404 h 6858000"/>
              <a:gd name="connsiteX1466" fmla="*/ 9551908 w 12192000"/>
              <a:gd name="connsiteY1466" fmla="*/ 5933404 h 6858000"/>
              <a:gd name="connsiteX1467" fmla="*/ 9551908 w 12192000"/>
              <a:gd name="connsiteY1467" fmla="*/ 5939394 h 6858000"/>
              <a:gd name="connsiteX1468" fmla="*/ 9544143 w 12192000"/>
              <a:gd name="connsiteY1468" fmla="*/ 5939394 h 6858000"/>
              <a:gd name="connsiteX1469" fmla="*/ 9544143 w 12192000"/>
              <a:gd name="connsiteY1469" fmla="*/ 5933404 h 6858000"/>
              <a:gd name="connsiteX1470" fmla="*/ 9532371 w 12192000"/>
              <a:gd name="connsiteY1470" fmla="*/ 5933404 h 6858000"/>
              <a:gd name="connsiteX1471" fmla="*/ 9532371 w 12192000"/>
              <a:gd name="connsiteY1471" fmla="*/ 5939394 h 6858000"/>
              <a:gd name="connsiteX1472" fmla="*/ 9524641 w 12192000"/>
              <a:gd name="connsiteY1472" fmla="*/ 5939394 h 6858000"/>
              <a:gd name="connsiteX1473" fmla="*/ 9524641 w 12192000"/>
              <a:gd name="connsiteY1473" fmla="*/ 5933404 h 6858000"/>
              <a:gd name="connsiteX1474" fmla="*/ 0 w 12192000"/>
              <a:gd name="connsiteY1474" fmla="*/ 0 h 6858000"/>
              <a:gd name="connsiteX1475" fmla="*/ 12192000 w 12192000"/>
              <a:gd name="connsiteY1475" fmla="*/ 0 h 6858000"/>
              <a:gd name="connsiteX1476" fmla="*/ 12192000 w 12192000"/>
              <a:gd name="connsiteY1476" fmla="*/ 6858000 h 6858000"/>
              <a:gd name="connsiteX1477" fmla="*/ 0 w 12192000"/>
              <a:gd name="connsiteY14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Lst>
            <a:rect l="l" t="t" r="r" b="b"/>
            <a:pathLst>
              <a:path w="12192000" h="6858000">
                <a:moveTo>
                  <a:pt x="9620979" y="6377619"/>
                </a:moveTo>
                <a:cubicBezTo>
                  <a:pt x="9620979" y="6377619"/>
                  <a:pt x="9620979" y="6377619"/>
                  <a:pt x="9620979" y="6378047"/>
                </a:cubicBezTo>
                <a:cubicBezTo>
                  <a:pt x="9621330" y="6379489"/>
                  <a:pt x="9622187" y="6380755"/>
                  <a:pt x="9623391" y="6381613"/>
                </a:cubicBezTo>
                <a:cubicBezTo>
                  <a:pt x="9636977" y="6395002"/>
                  <a:pt x="9655482" y="6402117"/>
                  <a:pt x="9674485" y="6401260"/>
                </a:cubicBezTo>
                <a:cubicBezTo>
                  <a:pt x="9677068" y="6401202"/>
                  <a:pt x="9679637" y="6400855"/>
                  <a:pt x="9682144" y="6400226"/>
                </a:cubicBezTo>
                <a:cubicBezTo>
                  <a:pt x="9677705" y="6398711"/>
                  <a:pt x="9673438" y="6396727"/>
                  <a:pt x="9669414" y="6394307"/>
                </a:cubicBezTo>
                <a:cubicBezTo>
                  <a:pt x="9653394" y="6393956"/>
                  <a:pt x="9637869" y="6388653"/>
                  <a:pt x="9624951" y="6379117"/>
                </a:cubicBezTo>
                <a:cubicBezTo>
                  <a:pt x="9624035" y="6378282"/>
                  <a:pt x="9622882" y="6377758"/>
                  <a:pt x="9621653" y="6377619"/>
                </a:cubicBezTo>
                <a:cubicBezTo>
                  <a:pt x="9621435" y="6377543"/>
                  <a:pt x="9621198" y="6377543"/>
                  <a:pt x="9620979" y="6377619"/>
                </a:cubicBezTo>
                <a:close/>
                <a:moveTo>
                  <a:pt x="9559531" y="6329839"/>
                </a:moveTo>
                <a:cubicBezTo>
                  <a:pt x="9559461" y="6329839"/>
                  <a:pt x="9559177" y="6329839"/>
                  <a:pt x="9558822" y="6330445"/>
                </a:cubicBezTo>
                <a:cubicBezTo>
                  <a:pt x="9558347" y="6331263"/>
                  <a:pt x="9558012" y="6332155"/>
                  <a:pt x="9557830" y="6333084"/>
                </a:cubicBezTo>
                <a:cubicBezTo>
                  <a:pt x="9555747" y="6340946"/>
                  <a:pt x="9554709" y="6349051"/>
                  <a:pt x="9554745" y="6357188"/>
                </a:cubicBezTo>
                <a:cubicBezTo>
                  <a:pt x="9554741" y="6361372"/>
                  <a:pt x="9555002" y="6365552"/>
                  <a:pt x="9555525" y="6369704"/>
                </a:cubicBezTo>
                <a:cubicBezTo>
                  <a:pt x="9558326" y="6391526"/>
                  <a:pt x="9563964" y="6402722"/>
                  <a:pt x="9565808" y="6405967"/>
                </a:cubicBezTo>
                <a:lnTo>
                  <a:pt x="9565949" y="6405931"/>
                </a:lnTo>
                <a:lnTo>
                  <a:pt x="9573041" y="6393701"/>
                </a:lnTo>
                <a:cubicBezTo>
                  <a:pt x="9569022" y="6386595"/>
                  <a:pt x="9565902" y="6379013"/>
                  <a:pt x="9563751" y="6371130"/>
                </a:cubicBezTo>
                <a:cubicBezTo>
                  <a:pt x="9561983" y="6363417"/>
                  <a:pt x="9560669" y="6355607"/>
                  <a:pt x="9559815" y="6347739"/>
                </a:cubicBezTo>
                <a:lnTo>
                  <a:pt x="9560240" y="6347489"/>
                </a:lnTo>
                <a:cubicBezTo>
                  <a:pt x="9560240" y="6347489"/>
                  <a:pt x="9563786" y="6360718"/>
                  <a:pt x="9566268" y="6368491"/>
                </a:cubicBezTo>
                <a:cubicBezTo>
                  <a:pt x="9569589" y="6379737"/>
                  <a:pt x="9575409" y="6390077"/>
                  <a:pt x="9583288" y="6398728"/>
                </a:cubicBezTo>
                <a:cubicBezTo>
                  <a:pt x="9599031" y="6414168"/>
                  <a:pt x="9628000" y="6429251"/>
                  <a:pt x="9654735" y="6437951"/>
                </a:cubicBezTo>
                <a:cubicBezTo>
                  <a:pt x="9666651" y="6442306"/>
                  <a:pt x="9677319" y="6449544"/>
                  <a:pt x="9685796" y="6459024"/>
                </a:cubicBezTo>
                <a:cubicBezTo>
                  <a:pt x="9694266" y="6449534"/>
                  <a:pt x="9704935" y="6442296"/>
                  <a:pt x="9716857" y="6437951"/>
                </a:cubicBezTo>
                <a:cubicBezTo>
                  <a:pt x="9743592" y="6429215"/>
                  <a:pt x="9772525" y="6414132"/>
                  <a:pt x="9788269" y="6398728"/>
                </a:cubicBezTo>
                <a:cubicBezTo>
                  <a:pt x="9795922" y="6389914"/>
                  <a:pt x="9801712" y="6379627"/>
                  <a:pt x="9805288" y="6368491"/>
                </a:cubicBezTo>
                <a:cubicBezTo>
                  <a:pt x="9807699" y="6360718"/>
                  <a:pt x="9811280" y="6347489"/>
                  <a:pt x="9811280" y="6347489"/>
                </a:cubicBezTo>
                <a:lnTo>
                  <a:pt x="9811741" y="6347739"/>
                </a:lnTo>
                <a:cubicBezTo>
                  <a:pt x="9811741" y="6347739"/>
                  <a:pt x="9809649" y="6360504"/>
                  <a:pt x="9806671" y="6371522"/>
                </a:cubicBezTo>
                <a:cubicBezTo>
                  <a:pt x="9804756" y="6379105"/>
                  <a:pt x="9802059" y="6386467"/>
                  <a:pt x="9798622" y="6393487"/>
                </a:cubicBezTo>
                <a:cubicBezTo>
                  <a:pt x="9799615" y="6394842"/>
                  <a:pt x="9805997" y="6405931"/>
                  <a:pt x="9805997" y="6405931"/>
                </a:cubicBezTo>
                <a:cubicBezTo>
                  <a:pt x="9805997" y="6405931"/>
                  <a:pt x="9806387" y="6405253"/>
                  <a:pt x="9806564" y="6404861"/>
                </a:cubicBezTo>
                <a:cubicBezTo>
                  <a:pt x="9807698" y="6402717"/>
                  <a:pt x="9808692" y="6400502"/>
                  <a:pt x="9809543" y="6398229"/>
                </a:cubicBezTo>
                <a:cubicBezTo>
                  <a:pt x="9812906" y="6389023"/>
                  <a:pt x="9815168" y="6379447"/>
                  <a:pt x="9816280" y="6369704"/>
                </a:cubicBezTo>
                <a:cubicBezTo>
                  <a:pt x="9816785" y="6365551"/>
                  <a:pt x="9817045" y="6361371"/>
                  <a:pt x="9817060" y="6357188"/>
                </a:cubicBezTo>
                <a:cubicBezTo>
                  <a:pt x="9817065" y="6349056"/>
                  <a:pt x="9816040" y="6340956"/>
                  <a:pt x="9814010" y="6333084"/>
                </a:cubicBezTo>
                <a:cubicBezTo>
                  <a:pt x="9813786" y="6332162"/>
                  <a:pt x="9813440" y="6331275"/>
                  <a:pt x="9812982" y="6330445"/>
                </a:cubicBezTo>
                <a:cubicBezTo>
                  <a:pt x="9812628" y="6329910"/>
                  <a:pt x="9812379" y="6329839"/>
                  <a:pt x="9812273" y="6329839"/>
                </a:cubicBezTo>
                <a:cubicBezTo>
                  <a:pt x="9812167" y="6329839"/>
                  <a:pt x="9811954" y="6329839"/>
                  <a:pt x="9811635" y="6330231"/>
                </a:cubicBezTo>
                <a:cubicBezTo>
                  <a:pt x="9811212" y="6330710"/>
                  <a:pt x="9810865" y="6331251"/>
                  <a:pt x="9810607" y="6331836"/>
                </a:cubicBezTo>
                <a:cubicBezTo>
                  <a:pt x="9806286" y="6341300"/>
                  <a:pt x="9801036" y="6350307"/>
                  <a:pt x="9794934" y="6358721"/>
                </a:cubicBezTo>
                <a:cubicBezTo>
                  <a:pt x="9787950" y="6366467"/>
                  <a:pt x="9780001" y="6373274"/>
                  <a:pt x="9771284" y="6378974"/>
                </a:cubicBezTo>
                <a:cubicBezTo>
                  <a:pt x="9777452" y="6380587"/>
                  <a:pt x="9783477" y="6382710"/>
                  <a:pt x="9789297" y="6385321"/>
                </a:cubicBezTo>
                <a:cubicBezTo>
                  <a:pt x="9783450" y="6392284"/>
                  <a:pt x="9776323" y="6398047"/>
                  <a:pt x="9768306" y="6402294"/>
                </a:cubicBezTo>
                <a:cubicBezTo>
                  <a:pt x="9759062" y="6407665"/>
                  <a:pt x="9748594" y="6410539"/>
                  <a:pt x="9737919" y="6410638"/>
                </a:cubicBezTo>
                <a:cubicBezTo>
                  <a:pt x="9731558" y="6410933"/>
                  <a:pt x="9725193" y="6410150"/>
                  <a:pt x="9719090" y="6408320"/>
                </a:cubicBezTo>
                <a:cubicBezTo>
                  <a:pt x="9716241" y="6407217"/>
                  <a:pt x="9713565" y="6405704"/>
                  <a:pt x="9711148" y="6403827"/>
                </a:cubicBezTo>
                <a:cubicBezTo>
                  <a:pt x="9703099" y="6404751"/>
                  <a:pt x="9694952" y="6404256"/>
                  <a:pt x="9687072" y="6402365"/>
                </a:cubicBezTo>
                <a:cubicBezTo>
                  <a:pt x="9678337" y="6404661"/>
                  <a:pt x="9669229" y="6405146"/>
                  <a:pt x="9660302" y="6403792"/>
                </a:cubicBezTo>
                <a:cubicBezTo>
                  <a:pt x="9658015" y="6405791"/>
                  <a:pt x="9655366" y="6407328"/>
                  <a:pt x="9652501" y="6408320"/>
                </a:cubicBezTo>
                <a:cubicBezTo>
                  <a:pt x="9646399" y="6410150"/>
                  <a:pt x="9640034" y="6410933"/>
                  <a:pt x="9633673" y="6410638"/>
                </a:cubicBezTo>
                <a:cubicBezTo>
                  <a:pt x="9622998" y="6410542"/>
                  <a:pt x="9612529" y="6407668"/>
                  <a:pt x="9603286" y="6402294"/>
                </a:cubicBezTo>
                <a:cubicBezTo>
                  <a:pt x="9595267" y="6398035"/>
                  <a:pt x="9588130" y="6392274"/>
                  <a:pt x="9582260" y="6385321"/>
                </a:cubicBezTo>
                <a:cubicBezTo>
                  <a:pt x="9588123" y="6382603"/>
                  <a:pt x="9594240" y="6380477"/>
                  <a:pt x="9600520" y="6378974"/>
                </a:cubicBezTo>
                <a:cubicBezTo>
                  <a:pt x="9591804" y="6373274"/>
                  <a:pt x="9583855" y="6366467"/>
                  <a:pt x="9576870" y="6358721"/>
                </a:cubicBezTo>
                <a:cubicBezTo>
                  <a:pt x="9570763" y="6350317"/>
                  <a:pt x="9565524" y="6341309"/>
                  <a:pt x="9561233" y="6331836"/>
                </a:cubicBezTo>
                <a:cubicBezTo>
                  <a:pt x="9560955" y="6331245"/>
                  <a:pt x="9560584" y="6330703"/>
                  <a:pt x="9560134" y="6330231"/>
                </a:cubicBezTo>
                <a:cubicBezTo>
                  <a:pt x="9559815" y="6329875"/>
                  <a:pt x="9559602" y="6329839"/>
                  <a:pt x="9559531" y="6329839"/>
                </a:cubicBezTo>
                <a:close/>
                <a:moveTo>
                  <a:pt x="9760044" y="6298247"/>
                </a:moveTo>
                <a:lnTo>
                  <a:pt x="9760044" y="6298710"/>
                </a:lnTo>
                <a:cubicBezTo>
                  <a:pt x="9760744" y="6298924"/>
                  <a:pt x="9761346" y="6299379"/>
                  <a:pt x="9761746" y="6299994"/>
                </a:cubicBezTo>
                <a:cubicBezTo>
                  <a:pt x="9762218" y="6300842"/>
                  <a:pt x="9762451" y="6301804"/>
                  <a:pt x="9762420" y="6302775"/>
                </a:cubicBezTo>
                <a:lnTo>
                  <a:pt x="9762420" y="6344315"/>
                </a:lnTo>
                <a:cubicBezTo>
                  <a:pt x="9762573" y="6346765"/>
                  <a:pt x="9762123" y="6349215"/>
                  <a:pt x="9761108" y="6351447"/>
                </a:cubicBezTo>
                <a:cubicBezTo>
                  <a:pt x="9760518" y="6352592"/>
                  <a:pt x="9759453" y="6353415"/>
                  <a:pt x="9758200" y="6353693"/>
                </a:cubicBezTo>
                <a:lnTo>
                  <a:pt x="9758200" y="6354371"/>
                </a:lnTo>
                <a:lnTo>
                  <a:pt x="9777844" y="6354371"/>
                </a:lnTo>
                <a:lnTo>
                  <a:pt x="9777844" y="6353693"/>
                </a:lnTo>
                <a:cubicBezTo>
                  <a:pt x="9776605" y="6353406"/>
                  <a:pt x="9775554" y="6352584"/>
                  <a:pt x="9774972" y="6351447"/>
                </a:cubicBezTo>
                <a:cubicBezTo>
                  <a:pt x="9773940" y="6349220"/>
                  <a:pt x="9773488" y="6346766"/>
                  <a:pt x="9773660" y="6344315"/>
                </a:cubicBezTo>
                <a:lnTo>
                  <a:pt x="9773660" y="6302775"/>
                </a:lnTo>
                <a:cubicBezTo>
                  <a:pt x="9773629" y="6301804"/>
                  <a:pt x="9773862" y="6300842"/>
                  <a:pt x="9774333" y="6299994"/>
                </a:cubicBezTo>
                <a:lnTo>
                  <a:pt x="9774440" y="6299994"/>
                </a:lnTo>
                <a:cubicBezTo>
                  <a:pt x="9774840" y="6299379"/>
                  <a:pt x="9775442" y="6298924"/>
                  <a:pt x="9776142" y="6298710"/>
                </a:cubicBezTo>
                <a:lnTo>
                  <a:pt x="9776142" y="6298247"/>
                </a:lnTo>
                <a:close/>
                <a:moveTo>
                  <a:pt x="9620660" y="6297926"/>
                </a:moveTo>
                <a:lnTo>
                  <a:pt x="9620660" y="6298924"/>
                </a:lnTo>
                <a:cubicBezTo>
                  <a:pt x="9620994" y="6299294"/>
                  <a:pt x="9621172" y="6299780"/>
                  <a:pt x="9621157" y="6300279"/>
                </a:cubicBezTo>
                <a:cubicBezTo>
                  <a:pt x="9621086" y="6301044"/>
                  <a:pt x="9620803" y="6301772"/>
                  <a:pt x="9620341" y="6302383"/>
                </a:cubicBezTo>
                <a:cubicBezTo>
                  <a:pt x="9619065" y="6304344"/>
                  <a:pt x="9610484" y="6316040"/>
                  <a:pt x="9610449" y="6316040"/>
                </a:cubicBezTo>
                <a:cubicBezTo>
                  <a:pt x="9610309" y="6316273"/>
                  <a:pt x="9610043" y="6316400"/>
                  <a:pt x="9609775" y="6316360"/>
                </a:cubicBezTo>
                <a:cubicBezTo>
                  <a:pt x="9609531" y="6316337"/>
                  <a:pt x="9609317" y="6316189"/>
                  <a:pt x="9609208" y="6315968"/>
                </a:cubicBezTo>
                <a:cubicBezTo>
                  <a:pt x="9609208" y="6315968"/>
                  <a:pt x="9602471" y="6303239"/>
                  <a:pt x="9601903" y="6302098"/>
                </a:cubicBezTo>
                <a:cubicBezTo>
                  <a:pt x="9601630" y="6301568"/>
                  <a:pt x="9601484" y="6300982"/>
                  <a:pt x="9601478" y="6300386"/>
                </a:cubicBezTo>
                <a:cubicBezTo>
                  <a:pt x="9601441" y="6299795"/>
                  <a:pt x="9601692" y="6299223"/>
                  <a:pt x="9602151" y="6298853"/>
                </a:cubicBezTo>
                <a:lnTo>
                  <a:pt x="9602151" y="6297962"/>
                </a:lnTo>
                <a:lnTo>
                  <a:pt x="9583146" y="6297962"/>
                </a:lnTo>
                <a:lnTo>
                  <a:pt x="9583146" y="6298532"/>
                </a:lnTo>
                <a:cubicBezTo>
                  <a:pt x="9584786" y="6298776"/>
                  <a:pt x="9586217" y="6299779"/>
                  <a:pt x="9587011" y="6301242"/>
                </a:cubicBezTo>
                <a:cubicBezTo>
                  <a:pt x="9588252" y="6303310"/>
                  <a:pt x="9601017" y="6327628"/>
                  <a:pt x="9601017" y="6327664"/>
                </a:cubicBezTo>
                <a:cubicBezTo>
                  <a:pt x="9601156" y="6327906"/>
                  <a:pt x="9601156" y="6328205"/>
                  <a:pt x="9601017" y="6328448"/>
                </a:cubicBezTo>
                <a:cubicBezTo>
                  <a:pt x="9601017" y="6328448"/>
                  <a:pt x="9588394" y="6345492"/>
                  <a:pt x="9584458" y="6350484"/>
                </a:cubicBezTo>
                <a:cubicBezTo>
                  <a:pt x="9583891" y="6351198"/>
                  <a:pt x="9583572" y="6351661"/>
                  <a:pt x="9583359" y="6351875"/>
                </a:cubicBezTo>
                <a:cubicBezTo>
                  <a:pt x="9582637" y="6352726"/>
                  <a:pt x="9581650" y="6353304"/>
                  <a:pt x="9580558" y="6353515"/>
                </a:cubicBezTo>
                <a:lnTo>
                  <a:pt x="9580558" y="6354157"/>
                </a:lnTo>
                <a:lnTo>
                  <a:pt x="9594741" y="6354157"/>
                </a:lnTo>
                <a:lnTo>
                  <a:pt x="9594492" y="6353480"/>
                </a:lnTo>
                <a:cubicBezTo>
                  <a:pt x="9594268" y="6353314"/>
                  <a:pt x="9594076" y="6353108"/>
                  <a:pt x="9593925" y="6352873"/>
                </a:cubicBezTo>
                <a:cubicBezTo>
                  <a:pt x="9593690" y="6352385"/>
                  <a:pt x="9593581" y="6351846"/>
                  <a:pt x="9593606" y="6351304"/>
                </a:cubicBezTo>
                <a:cubicBezTo>
                  <a:pt x="9593598" y="6350025"/>
                  <a:pt x="9593996" y="6348776"/>
                  <a:pt x="9594741" y="6347739"/>
                </a:cubicBezTo>
                <a:cubicBezTo>
                  <a:pt x="9596301" y="6345457"/>
                  <a:pt x="9603605" y="6335508"/>
                  <a:pt x="9603605" y="6335508"/>
                </a:cubicBezTo>
                <a:cubicBezTo>
                  <a:pt x="9603763" y="6335276"/>
                  <a:pt x="9604037" y="6335152"/>
                  <a:pt x="9604314" y="6335187"/>
                </a:cubicBezTo>
                <a:cubicBezTo>
                  <a:pt x="9604582" y="6335197"/>
                  <a:pt x="9604819" y="6335365"/>
                  <a:pt x="9604917" y="6335616"/>
                </a:cubicBezTo>
                <a:cubicBezTo>
                  <a:pt x="9604917" y="6335616"/>
                  <a:pt x="9611512" y="6349129"/>
                  <a:pt x="9612009" y="6350306"/>
                </a:cubicBezTo>
                <a:cubicBezTo>
                  <a:pt x="9612190" y="6350685"/>
                  <a:pt x="9612287" y="6351098"/>
                  <a:pt x="9612293" y="6351519"/>
                </a:cubicBezTo>
                <a:cubicBezTo>
                  <a:pt x="9612301" y="6352086"/>
                  <a:pt x="9612069" y="6352631"/>
                  <a:pt x="9611654" y="6353016"/>
                </a:cubicBezTo>
                <a:cubicBezTo>
                  <a:pt x="9611439" y="6353192"/>
                  <a:pt x="9611201" y="6353336"/>
                  <a:pt x="9610945" y="6353444"/>
                </a:cubicBezTo>
                <a:lnTo>
                  <a:pt x="9610945" y="6354157"/>
                </a:lnTo>
                <a:lnTo>
                  <a:pt x="9632219" y="6354157"/>
                </a:lnTo>
                <a:lnTo>
                  <a:pt x="9632219" y="6353480"/>
                </a:lnTo>
                <a:cubicBezTo>
                  <a:pt x="9631504" y="6353308"/>
                  <a:pt x="9630821" y="6353019"/>
                  <a:pt x="9630198" y="6352624"/>
                </a:cubicBezTo>
                <a:cubicBezTo>
                  <a:pt x="9629050" y="6351960"/>
                  <a:pt x="9628086" y="6351016"/>
                  <a:pt x="9627397" y="6349878"/>
                </a:cubicBezTo>
                <a:cubicBezTo>
                  <a:pt x="9626014" y="6347525"/>
                  <a:pt x="9613392" y="6323956"/>
                  <a:pt x="9613392" y="6323920"/>
                </a:cubicBezTo>
                <a:cubicBezTo>
                  <a:pt x="9613236" y="6323682"/>
                  <a:pt x="9613236" y="6323373"/>
                  <a:pt x="9613392" y="6323135"/>
                </a:cubicBezTo>
                <a:cubicBezTo>
                  <a:pt x="9613392" y="6323135"/>
                  <a:pt x="9622220" y="6310584"/>
                  <a:pt x="9627007" y="6303881"/>
                </a:cubicBezTo>
                <a:cubicBezTo>
                  <a:pt x="9628603" y="6301634"/>
                  <a:pt x="9629702" y="6300101"/>
                  <a:pt x="9630021" y="6299709"/>
                </a:cubicBezTo>
                <a:cubicBezTo>
                  <a:pt x="9630343" y="6299340"/>
                  <a:pt x="9630713" y="6299016"/>
                  <a:pt x="9631120" y="6298746"/>
                </a:cubicBezTo>
                <a:lnTo>
                  <a:pt x="9631688" y="6298568"/>
                </a:lnTo>
                <a:lnTo>
                  <a:pt x="9631688" y="6297926"/>
                </a:lnTo>
                <a:close/>
                <a:moveTo>
                  <a:pt x="10190109" y="6283485"/>
                </a:moveTo>
                <a:cubicBezTo>
                  <a:pt x="10233757" y="6283485"/>
                  <a:pt x="10243969" y="6321495"/>
                  <a:pt x="10243969" y="6356154"/>
                </a:cubicBezTo>
                <a:cubicBezTo>
                  <a:pt x="10243898" y="6373625"/>
                  <a:pt x="10242268" y="6429893"/>
                  <a:pt x="10190287" y="6429893"/>
                </a:cubicBezTo>
                <a:lnTo>
                  <a:pt x="10190358" y="6429857"/>
                </a:lnTo>
                <a:cubicBezTo>
                  <a:pt x="10137490" y="6429857"/>
                  <a:pt x="10135965" y="6374874"/>
                  <a:pt x="10135965" y="6356154"/>
                </a:cubicBezTo>
                <a:cubicBezTo>
                  <a:pt x="10135965" y="6323813"/>
                  <a:pt x="10143873" y="6283485"/>
                  <a:pt x="10190109" y="6283485"/>
                </a:cubicBezTo>
                <a:close/>
                <a:moveTo>
                  <a:pt x="9686753" y="6274998"/>
                </a:moveTo>
                <a:cubicBezTo>
                  <a:pt x="9681983" y="6278007"/>
                  <a:pt x="9677652" y="6281667"/>
                  <a:pt x="9673882" y="6285874"/>
                </a:cubicBezTo>
                <a:cubicBezTo>
                  <a:pt x="9673882" y="6285874"/>
                  <a:pt x="9673882" y="6354977"/>
                  <a:pt x="9673882" y="6373768"/>
                </a:cubicBezTo>
                <a:cubicBezTo>
                  <a:pt x="9677105" y="6378591"/>
                  <a:pt x="9681499" y="6382506"/>
                  <a:pt x="9686647" y="6385143"/>
                </a:cubicBezTo>
                <a:cubicBezTo>
                  <a:pt x="9690679" y="6382452"/>
                  <a:pt x="9694268" y="6379143"/>
                  <a:pt x="9697284" y="6375337"/>
                </a:cubicBezTo>
                <a:cubicBezTo>
                  <a:pt x="9697284" y="6356189"/>
                  <a:pt x="9697284" y="6283699"/>
                  <a:pt x="9697284" y="6283699"/>
                </a:cubicBezTo>
                <a:lnTo>
                  <a:pt x="9697674" y="6283699"/>
                </a:lnTo>
                <a:cubicBezTo>
                  <a:pt x="9694482" y="6280271"/>
                  <a:pt x="9690802" y="6277339"/>
                  <a:pt x="9686753" y="6274998"/>
                </a:cubicBezTo>
                <a:close/>
                <a:moveTo>
                  <a:pt x="10947873" y="6271682"/>
                </a:moveTo>
                <a:lnTo>
                  <a:pt x="10947873" y="6283271"/>
                </a:lnTo>
                <a:cubicBezTo>
                  <a:pt x="10970849" y="6285838"/>
                  <a:pt x="10971346" y="6295323"/>
                  <a:pt x="10971346" y="6317929"/>
                </a:cubicBezTo>
                <a:lnTo>
                  <a:pt x="10971346" y="6404718"/>
                </a:lnTo>
                <a:cubicBezTo>
                  <a:pt x="10971346" y="6421905"/>
                  <a:pt x="10971630" y="6430142"/>
                  <a:pt x="10947625" y="6430142"/>
                </a:cubicBezTo>
                <a:lnTo>
                  <a:pt x="10947625" y="6441695"/>
                </a:lnTo>
                <a:lnTo>
                  <a:pt x="11010420" y="6441695"/>
                </a:lnTo>
                <a:lnTo>
                  <a:pt x="11010420" y="6430142"/>
                </a:lnTo>
                <a:cubicBezTo>
                  <a:pt x="10985600" y="6430142"/>
                  <a:pt x="10985139" y="6422440"/>
                  <a:pt x="10985139" y="6404718"/>
                </a:cubicBezTo>
                <a:lnTo>
                  <a:pt x="10985139" y="6310976"/>
                </a:lnTo>
                <a:lnTo>
                  <a:pt x="11095589" y="6443299"/>
                </a:lnTo>
                <a:lnTo>
                  <a:pt x="11107078" y="6443299"/>
                </a:lnTo>
                <a:lnTo>
                  <a:pt x="11107078" y="6308409"/>
                </a:lnTo>
                <a:cubicBezTo>
                  <a:pt x="11107078" y="6290188"/>
                  <a:pt x="11107326" y="6283271"/>
                  <a:pt x="11132111" y="6283271"/>
                </a:cubicBezTo>
                <a:lnTo>
                  <a:pt x="11132111" y="6271682"/>
                </a:lnTo>
                <a:lnTo>
                  <a:pt x="11069031" y="6271682"/>
                </a:lnTo>
                <a:lnTo>
                  <a:pt x="11069031" y="6283271"/>
                </a:lnTo>
                <a:cubicBezTo>
                  <a:pt x="11092504" y="6283271"/>
                  <a:pt x="11093285" y="6291971"/>
                  <a:pt x="11093285" y="6308409"/>
                </a:cubicBezTo>
                <a:lnTo>
                  <a:pt x="11093285" y="6385963"/>
                </a:lnTo>
                <a:lnTo>
                  <a:pt x="10997017" y="6271682"/>
                </a:lnTo>
                <a:close/>
                <a:moveTo>
                  <a:pt x="10522063" y="6271682"/>
                </a:moveTo>
                <a:lnTo>
                  <a:pt x="10522063" y="6283271"/>
                </a:lnTo>
                <a:cubicBezTo>
                  <a:pt x="10546316" y="6283271"/>
                  <a:pt x="10546316" y="6290402"/>
                  <a:pt x="10546316" y="6308409"/>
                </a:cubicBezTo>
                <a:lnTo>
                  <a:pt x="10546316" y="6404683"/>
                </a:lnTo>
                <a:cubicBezTo>
                  <a:pt x="10546316" y="6422154"/>
                  <a:pt x="10546068" y="6430106"/>
                  <a:pt x="10522063" y="6430106"/>
                </a:cubicBezTo>
                <a:lnTo>
                  <a:pt x="10522063" y="6441659"/>
                </a:lnTo>
                <a:lnTo>
                  <a:pt x="10584610" y="6441659"/>
                </a:lnTo>
                <a:lnTo>
                  <a:pt x="10584610" y="6430106"/>
                </a:lnTo>
                <a:cubicBezTo>
                  <a:pt x="10560357" y="6430106"/>
                  <a:pt x="10560109" y="6422154"/>
                  <a:pt x="10560109" y="6404683"/>
                </a:cubicBezTo>
                <a:lnTo>
                  <a:pt x="10560109" y="6303559"/>
                </a:lnTo>
                <a:lnTo>
                  <a:pt x="10624712" y="6441695"/>
                </a:lnTo>
                <a:lnTo>
                  <a:pt x="10632300" y="6441695"/>
                </a:lnTo>
                <a:lnTo>
                  <a:pt x="10696124" y="6303559"/>
                </a:lnTo>
                <a:lnTo>
                  <a:pt x="10696124" y="6410102"/>
                </a:lnTo>
                <a:cubicBezTo>
                  <a:pt x="10696124" y="6422939"/>
                  <a:pt x="10694103" y="6430142"/>
                  <a:pt x="10671871" y="6430142"/>
                </a:cubicBezTo>
                <a:lnTo>
                  <a:pt x="10671871" y="6441695"/>
                </a:lnTo>
                <a:lnTo>
                  <a:pt x="10756650" y="6441695"/>
                </a:lnTo>
                <a:lnTo>
                  <a:pt x="10756650" y="6430142"/>
                </a:lnTo>
                <a:cubicBezTo>
                  <a:pt x="10733674" y="6430142"/>
                  <a:pt x="10731830" y="6422440"/>
                  <a:pt x="10731830" y="6410102"/>
                </a:cubicBezTo>
                <a:lnTo>
                  <a:pt x="10731830" y="6303132"/>
                </a:lnTo>
                <a:cubicBezTo>
                  <a:pt x="10731830" y="6290081"/>
                  <a:pt x="10734134" y="6283163"/>
                  <a:pt x="10756437" y="6283128"/>
                </a:cubicBezTo>
                <a:cubicBezTo>
                  <a:pt x="10778740" y="6283092"/>
                  <a:pt x="10780797" y="6290259"/>
                  <a:pt x="10780797" y="6303132"/>
                </a:cubicBezTo>
                <a:lnTo>
                  <a:pt x="10781045" y="6374018"/>
                </a:lnTo>
                <a:cubicBezTo>
                  <a:pt x="10781045" y="6388280"/>
                  <a:pt x="10781045" y="6398657"/>
                  <a:pt x="10787959" y="6413062"/>
                </a:cubicBezTo>
                <a:cubicBezTo>
                  <a:pt x="10799448" y="6437416"/>
                  <a:pt x="10830508" y="6444619"/>
                  <a:pt x="10850754" y="6444619"/>
                </a:cubicBezTo>
                <a:cubicBezTo>
                  <a:pt x="10864548" y="6444619"/>
                  <a:pt x="10895467" y="6441053"/>
                  <a:pt x="10910004" y="6414595"/>
                </a:cubicBezTo>
                <a:cubicBezTo>
                  <a:pt x="10917415" y="6401474"/>
                  <a:pt x="10917415" y="6390456"/>
                  <a:pt x="10917415" y="6370916"/>
                </a:cubicBezTo>
                <a:lnTo>
                  <a:pt x="10917415" y="6308409"/>
                </a:lnTo>
                <a:cubicBezTo>
                  <a:pt x="10917415" y="6291757"/>
                  <a:pt x="10917415" y="6283271"/>
                  <a:pt x="10940888" y="6283271"/>
                </a:cubicBezTo>
                <a:lnTo>
                  <a:pt x="10940888" y="6271682"/>
                </a:lnTo>
                <a:lnTo>
                  <a:pt x="10878695" y="6271682"/>
                </a:lnTo>
                <a:lnTo>
                  <a:pt x="10878695" y="6283271"/>
                </a:lnTo>
                <a:cubicBezTo>
                  <a:pt x="10903516" y="6283271"/>
                  <a:pt x="10903728" y="6290687"/>
                  <a:pt x="10903728" y="6308409"/>
                </a:cubicBezTo>
                <a:lnTo>
                  <a:pt x="10903728" y="6369525"/>
                </a:lnTo>
                <a:cubicBezTo>
                  <a:pt x="10903728" y="6382896"/>
                  <a:pt x="10903196" y="6394699"/>
                  <a:pt x="10898126" y="6406786"/>
                </a:cubicBezTo>
                <a:cubicBezTo>
                  <a:pt x="10892240" y="6420372"/>
                  <a:pt x="10875398" y="6429892"/>
                  <a:pt x="10858024" y="6429892"/>
                </a:cubicBezTo>
                <a:cubicBezTo>
                  <a:pt x="10841926" y="6429892"/>
                  <a:pt x="10826892" y="6421406"/>
                  <a:pt x="10821254" y="6407535"/>
                </a:cubicBezTo>
                <a:cubicBezTo>
                  <a:pt x="10818205" y="6399584"/>
                  <a:pt x="10816893" y="6389707"/>
                  <a:pt x="10816893" y="6374160"/>
                </a:cubicBezTo>
                <a:lnTo>
                  <a:pt x="10816893" y="6303274"/>
                </a:lnTo>
                <a:cubicBezTo>
                  <a:pt x="10816893" y="6289938"/>
                  <a:pt x="10819198" y="6283271"/>
                  <a:pt x="10841713" y="6283271"/>
                </a:cubicBezTo>
                <a:lnTo>
                  <a:pt x="10841713" y="6271682"/>
                </a:lnTo>
                <a:lnTo>
                  <a:pt x="10696124" y="6271682"/>
                </a:lnTo>
                <a:lnTo>
                  <a:pt x="10639960" y="6391632"/>
                </a:lnTo>
                <a:lnTo>
                  <a:pt x="10583795" y="6271682"/>
                </a:lnTo>
                <a:close/>
                <a:moveTo>
                  <a:pt x="9908965" y="6271682"/>
                </a:moveTo>
                <a:lnTo>
                  <a:pt x="9908965" y="6283271"/>
                </a:lnTo>
                <a:cubicBezTo>
                  <a:pt x="9931942" y="6283271"/>
                  <a:pt x="9933219" y="6290972"/>
                  <a:pt x="9933219" y="6303274"/>
                </a:cubicBezTo>
                <a:lnTo>
                  <a:pt x="9933219" y="6410245"/>
                </a:lnTo>
                <a:cubicBezTo>
                  <a:pt x="9933219" y="6423082"/>
                  <a:pt x="9931162" y="6430285"/>
                  <a:pt x="9908965" y="6430285"/>
                </a:cubicBezTo>
                <a:lnTo>
                  <a:pt x="9908965" y="6441837"/>
                </a:lnTo>
                <a:lnTo>
                  <a:pt x="9993461" y="6441837"/>
                </a:lnTo>
                <a:lnTo>
                  <a:pt x="9993461" y="6430285"/>
                </a:lnTo>
                <a:cubicBezTo>
                  <a:pt x="9973817" y="6430285"/>
                  <a:pt x="9968960" y="6424900"/>
                  <a:pt x="9968960" y="6410245"/>
                </a:cubicBezTo>
                <a:lnTo>
                  <a:pt x="9968960" y="6373411"/>
                </a:lnTo>
                <a:lnTo>
                  <a:pt x="9990412" y="6354406"/>
                </a:lnTo>
                <a:lnTo>
                  <a:pt x="10026685" y="6406002"/>
                </a:lnTo>
                <a:cubicBezTo>
                  <a:pt x="10032535" y="6414203"/>
                  <a:pt x="10036861" y="6420907"/>
                  <a:pt x="10036861" y="6424757"/>
                </a:cubicBezTo>
                <a:cubicBezTo>
                  <a:pt x="10036861" y="6428608"/>
                  <a:pt x="10033316" y="6430142"/>
                  <a:pt x="10020054" y="6430142"/>
                </a:cubicBezTo>
                <a:lnTo>
                  <a:pt x="10012360" y="6430142"/>
                </a:lnTo>
                <a:lnTo>
                  <a:pt x="10012360" y="6441695"/>
                </a:lnTo>
                <a:lnTo>
                  <a:pt x="10106323" y="6441695"/>
                </a:lnTo>
                <a:lnTo>
                  <a:pt x="10106323" y="6430142"/>
                </a:lnTo>
                <a:cubicBezTo>
                  <a:pt x="10087566" y="6429358"/>
                  <a:pt x="10081679" y="6423723"/>
                  <a:pt x="10066610" y="6402151"/>
                </a:cubicBezTo>
                <a:lnTo>
                  <a:pt x="10016969" y="6330837"/>
                </a:lnTo>
                <a:lnTo>
                  <a:pt x="10034698" y="6315433"/>
                </a:lnTo>
                <a:cubicBezTo>
                  <a:pt x="10065334" y="6288691"/>
                  <a:pt x="10068667" y="6285410"/>
                  <a:pt x="10092140" y="6283342"/>
                </a:cubicBezTo>
                <a:lnTo>
                  <a:pt x="10092140" y="6271753"/>
                </a:lnTo>
                <a:lnTo>
                  <a:pt x="10014771" y="6271753"/>
                </a:lnTo>
                <a:lnTo>
                  <a:pt x="10014771" y="6283342"/>
                </a:lnTo>
                <a:cubicBezTo>
                  <a:pt x="10023458" y="6283342"/>
                  <a:pt x="10031897" y="6285410"/>
                  <a:pt x="10031897" y="6292328"/>
                </a:cubicBezTo>
                <a:cubicBezTo>
                  <a:pt x="10031897" y="6298496"/>
                  <a:pt x="10027288" y="6303025"/>
                  <a:pt x="10021437" y="6308266"/>
                </a:cubicBezTo>
                <a:lnTo>
                  <a:pt x="9968818" y="6354620"/>
                </a:lnTo>
                <a:lnTo>
                  <a:pt x="9968818" y="6303274"/>
                </a:lnTo>
                <a:cubicBezTo>
                  <a:pt x="9968818" y="6289938"/>
                  <a:pt x="9971123" y="6283271"/>
                  <a:pt x="9993319" y="6283271"/>
                </a:cubicBezTo>
                <a:lnTo>
                  <a:pt x="9993319" y="6271682"/>
                </a:lnTo>
                <a:close/>
                <a:moveTo>
                  <a:pt x="10455013" y="6271540"/>
                </a:moveTo>
                <a:lnTo>
                  <a:pt x="10398706" y="6391632"/>
                </a:lnTo>
                <a:lnTo>
                  <a:pt x="10342541" y="6271682"/>
                </a:lnTo>
                <a:lnTo>
                  <a:pt x="10280738" y="6271682"/>
                </a:lnTo>
                <a:lnTo>
                  <a:pt x="10280738" y="6283271"/>
                </a:lnTo>
                <a:cubicBezTo>
                  <a:pt x="10305027" y="6283271"/>
                  <a:pt x="10305027" y="6290402"/>
                  <a:pt x="10305027" y="6308409"/>
                </a:cubicBezTo>
                <a:lnTo>
                  <a:pt x="10305027" y="6404683"/>
                </a:lnTo>
                <a:cubicBezTo>
                  <a:pt x="10305027" y="6422155"/>
                  <a:pt x="10304744" y="6430106"/>
                  <a:pt x="10280738" y="6430106"/>
                </a:cubicBezTo>
                <a:lnTo>
                  <a:pt x="10280738" y="6441659"/>
                </a:lnTo>
                <a:lnTo>
                  <a:pt x="10343321" y="6441659"/>
                </a:lnTo>
                <a:lnTo>
                  <a:pt x="10343321" y="6430106"/>
                </a:lnTo>
                <a:cubicBezTo>
                  <a:pt x="10319033" y="6430106"/>
                  <a:pt x="10318785" y="6422155"/>
                  <a:pt x="10318785" y="6404683"/>
                </a:cubicBezTo>
                <a:lnTo>
                  <a:pt x="10318785" y="6303560"/>
                </a:lnTo>
                <a:lnTo>
                  <a:pt x="10383388" y="6441695"/>
                </a:lnTo>
                <a:lnTo>
                  <a:pt x="10391189" y="6441695"/>
                </a:lnTo>
                <a:lnTo>
                  <a:pt x="10455013" y="6303560"/>
                </a:lnTo>
                <a:lnTo>
                  <a:pt x="10455013" y="6410103"/>
                </a:lnTo>
                <a:cubicBezTo>
                  <a:pt x="10455013" y="6422939"/>
                  <a:pt x="10452992" y="6430142"/>
                  <a:pt x="10430760" y="6430142"/>
                </a:cubicBezTo>
                <a:lnTo>
                  <a:pt x="10430760" y="6441695"/>
                </a:lnTo>
                <a:lnTo>
                  <a:pt x="10515291" y="6441695"/>
                </a:lnTo>
                <a:lnTo>
                  <a:pt x="10515291" y="6430142"/>
                </a:lnTo>
                <a:cubicBezTo>
                  <a:pt x="10492314" y="6430142"/>
                  <a:pt x="10490470" y="6422440"/>
                  <a:pt x="10490470" y="6410103"/>
                </a:cubicBezTo>
                <a:lnTo>
                  <a:pt x="10490470" y="6303132"/>
                </a:lnTo>
                <a:cubicBezTo>
                  <a:pt x="10490470" y="6290046"/>
                  <a:pt x="10492775" y="6283128"/>
                  <a:pt x="10515291" y="6283128"/>
                </a:cubicBezTo>
                <a:lnTo>
                  <a:pt x="10515291" y="6271540"/>
                </a:lnTo>
                <a:close/>
                <a:moveTo>
                  <a:pt x="9671329" y="6269044"/>
                </a:moveTo>
                <a:cubicBezTo>
                  <a:pt x="9666394" y="6271353"/>
                  <a:pt x="9661781" y="6274302"/>
                  <a:pt x="9657607" y="6277815"/>
                </a:cubicBezTo>
                <a:cubicBezTo>
                  <a:pt x="9643992" y="6289154"/>
                  <a:pt x="9633673" y="6306876"/>
                  <a:pt x="9633638" y="6332798"/>
                </a:cubicBezTo>
                <a:cubicBezTo>
                  <a:pt x="9633602" y="6358721"/>
                  <a:pt x="9645658" y="6376300"/>
                  <a:pt x="9660479" y="6386533"/>
                </a:cubicBezTo>
                <a:cubicBezTo>
                  <a:pt x="9666388" y="6390484"/>
                  <a:pt x="9672601" y="6393953"/>
                  <a:pt x="9679059" y="6396910"/>
                </a:cubicBezTo>
                <a:cubicBezTo>
                  <a:pt x="9686278" y="6399877"/>
                  <a:pt x="9693989" y="6401450"/>
                  <a:pt x="9701787" y="6401545"/>
                </a:cubicBezTo>
                <a:lnTo>
                  <a:pt x="9701787" y="6401331"/>
                </a:lnTo>
                <a:cubicBezTo>
                  <a:pt x="9719960" y="6401567"/>
                  <a:pt x="9737473" y="6394494"/>
                  <a:pt x="9750435" y="6381684"/>
                </a:cubicBezTo>
                <a:cubicBezTo>
                  <a:pt x="9752243" y="6380079"/>
                  <a:pt x="9752882" y="6378689"/>
                  <a:pt x="9752846" y="6378119"/>
                </a:cubicBezTo>
                <a:cubicBezTo>
                  <a:pt x="9752811" y="6377548"/>
                  <a:pt x="9752846" y="6377762"/>
                  <a:pt x="9752669" y="6377691"/>
                </a:cubicBezTo>
                <a:cubicBezTo>
                  <a:pt x="9752492" y="6377619"/>
                  <a:pt x="9752385" y="6377691"/>
                  <a:pt x="9752031" y="6377691"/>
                </a:cubicBezTo>
                <a:cubicBezTo>
                  <a:pt x="9750791" y="6377827"/>
                  <a:pt x="9749626" y="6378350"/>
                  <a:pt x="9748698" y="6379188"/>
                </a:cubicBezTo>
                <a:cubicBezTo>
                  <a:pt x="9736414" y="6388996"/>
                  <a:pt x="9721229" y="6394404"/>
                  <a:pt x="9705546" y="6394556"/>
                </a:cubicBezTo>
                <a:cubicBezTo>
                  <a:pt x="9697917" y="6394715"/>
                  <a:pt x="9690409" y="6392620"/>
                  <a:pt x="9683952" y="6388531"/>
                </a:cubicBezTo>
                <a:cubicBezTo>
                  <a:pt x="9677709" y="6384421"/>
                  <a:pt x="9672276" y="6379187"/>
                  <a:pt x="9667925" y="6373091"/>
                </a:cubicBezTo>
                <a:cubicBezTo>
                  <a:pt x="9647247" y="6347942"/>
                  <a:pt x="9647682" y="6311445"/>
                  <a:pt x="9668954" y="6286801"/>
                </a:cubicBezTo>
                <a:cubicBezTo>
                  <a:pt x="9673276" y="6281481"/>
                  <a:pt x="9678411" y="6276883"/>
                  <a:pt x="9684165" y="6273180"/>
                </a:cubicBezTo>
                <a:cubicBezTo>
                  <a:pt x="9680195" y="6270973"/>
                  <a:pt x="9675835" y="6269568"/>
                  <a:pt x="9671329" y="6269044"/>
                </a:cubicBezTo>
                <a:close/>
                <a:moveTo>
                  <a:pt x="10189081" y="6268580"/>
                </a:moveTo>
                <a:cubicBezTo>
                  <a:pt x="10126285" y="6268580"/>
                  <a:pt x="10095615" y="6312509"/>
                  <a:pt x="10095615" y="6356403"/>
                </a:cubicBezTo>
                <a:cubicBezTo>
                  <a:pt x="10095615" y="6396446"/>
                  <a:pt x="10122952" y="6444726"/>
                  <a:pt x="10190109" y="6444726"/>
                </a:cubicBezTo>
                <a:cubicBezTo>
                  <a:pt x="10251912" y="6444726"/>
                  <a:pt x="10284320" y="6401937"/>
                  <a:pt x="10284320" y="6356653"/>
                </a:cubicBezTo>
                <a:cubicBezTo>
                  <a:pt x="10284249" y="6325881"/>
                  <a:pt x="10265350" y="6268580"/>
                  <a:pt x="10189081" y="6268580"/>
                </a:cubicBezTo>
                <a:close/>
                <a:moveTo>
                  <a:pt x="9701149" y="6261556"/>
                </a:moveTo>
                <a:cubicBezTo>
                  <a:pt x="9697797" y="6261592"/>
                  <a:pt x="9694453" y="6261902"/>
                  <a:pt x="9691150" y="6262483"/>
                </a:cubicBezTo>
                <a:cubicBezTo>
                  <a:pt x="9695232" y="6263518"/>
                  <a:pt x="9699199" y="6264963"/>
                  <a:pt x="9702993" y="6266797"/>
                </a:cubicBezTo>
                <a:cubicBezTo>
                  <a:pt x="9703843" y="6266746"/>
                  <a:pt x="9704695" y="6266746"/>
                  <a:pt x="9705546" y="6266797"/>
                </a:cubicBezTo>
                <a:cubicBezTo>
                  <a:pt x="9728948" y="6266797"/>
                  <a:pt x="9742847" y="6280062"/>
                  <a:pt x="9752811" y="6289903"/>
                </a:cubicBezTo>
                <a:cubicBezTo>
                  <a:pt x="9753292" y="6290435"/>
                  <a:pt x="9753923" y="6290808"/>
                  <a:pt x="9754619" y="6290973"/>
                </a:cubicBezTo>
                <a:lnTo>
                  <a:pt x="9754654" y="6290866"/>
                </a:lnTo>
                <a:cubicBezTo>
                  <a:pt x="9754674" y="6290772"/>
                  <a:pt x="9754674" y="6290674"/>
                  <a:pt x="9754654" y="6290581"/>
                </a:cubicBezTo>
                <a:cubicBezTo>
                  <a:pt x="9754629" y="6290132"/>
                  <a:pt x="9754508" y="6289694"/>
                  <a:pt x="9754300" y="6289297"/>
                </a:cubicBezTo>
                <a:cubicBezTo>
                  <a:pt x="9752953" y="6286444"/>
                  <a:pt x="9747208" y="6274036"/>
                  <a:pt x="9745719" y="6271147"/>
                </a:cubicBezTo>
                <a:cubicBezTo>
                  <a:pt x="9745454" y="6270589"/>
                  <a:pt x="9745146" y="6270053"/>
                  <a:pt x="9744797" y="6269543"/>
                </a:cubicBezTo>
                <a:cubicBezTo>
                  <a:pt x="9744443" y="6269079"/>
                  <a:pt x="9744124" y="6268901"/>
                  <a:pt x="9744017" y="6268937"/>
                </a:cubicBezTo>
                <a:cubicBezTo>
                  <a:pt x="9744017" y="6268937"/>
                  <a:pt x="9743734" y="6269222"/>
                  <a:pt x="9743556" y="6269793"/>
                </a:cubicBezTo>
                <a:cubicBezTo>
                  <a:pt x="9743458" y="6270481"/>
                  <a:pt x="9743163" y="6271125"/>
                  <a:pt x="9742705" y="6271647"/>
                </a:cubicBezTo>
                <a:cubicBezTo>
                  <a:pt x="9742227" y="6272068"/>
                  <a:pt x="9741603" y="6272286"/>
                  <a:pt x="9740968" y="6272253"/>
                </a:cubicBezTo>
                <a:cubicBezTo>
                  <a:pt x="9740381" y="6272196"/>
                  <a:pt x="9739813" y="6272013"/>
                  <a:pt x="9739301" y="6271718"/>
                </a:cubicBezTo>
                <a:lnTo>
                  <a:pt x="9737138" y="6270470"/>
                </a:lnTo>
                <a:cubicBezTo>
                  <a:pt x="9726207" y="6264173"/>
                  <a:pt x="9713738" y="6261085"/>
                  <a:pt x="9701149" y="6261556"/>
                </a:cubicBezTo>
                <a:close/>
                <a:moveTo>
                  <a:pt x="9672464" y="6261449"/>
                </a:moveTo>
                <a:cubicBezTo>
                  <a:pt x="9663559" y="6261313"/>
                  <a:pt x="9654700" y="6262762"/>
                  <a:pt x="9646296" y="6265728"/>
                </a:cubicBezTo>
                <a:cubicBezTo>
                  <a:pt x="9642148" y="6267382"/>
                  <a:pt x="9638130" y="6269348"/>
                  <a:pt x="9634276" y="6271611"/>
                </a:cubicBezTo>
                <a:cubicBezTo>
                  <a:pt x="9633790" y="6271905"/>
                  <a:pt x="9633245" y="6272088"/>
                  <a:pt x="9632681" y="6272146"/>
                </a:cubicBezTo>
                <a:cubicBezTo>
                  <a:pt x="9631756" y="6272212"/>
                  <a:pt x="9630880" y="6271722"/>
                  <a:pt x="9630447" y="6270898"/>
                </a:cubicBezTo>
                <a:cubicBezTo>
                  <a:pt x="9630163" y="6270220"/>
                  <a:pt x="9630092" y="6269578"/>
                  <a:pt x="9629915" y="6269222"/>
                </a:cubicBezTo>
                <a:cubicBezTo>
                  <a:pt x="9629866" y="6269063"/>
                  <a:pt x="9629766" y="6268925"/>
                  <a:pt x="9629631" y="6268830"/>
                </a:cubicBezTo>
                <a:cubicBezTo>
                  <a:pt x="9629631" y="6268830"/>
                  <a:pt x="9629206" y="6268830"/>
                  <a:pt x="9628851" y="6269436"/>
                </a:cubicBezTo>
                <a:cubicBezTo>
                  <a:pt x="9628490" y="6269937"/>
                  <a:pt x="9628180" y="6270475"/>
                  <a:pt x="9627929" y="6271041"/>
                </a:cubicBezTo>
                <a:cubicBezTo>
                  <a:pt x="9626582" y="6273929"/>
                  <a:pt x="9620838" y="6286337"/>
                  <a:pt x="9619313" y="6289190"/>
                </a:cubicBezTo>
                <a:lnTo>
                  <a:pt x="9618990" y="6290361"/>
                </a:lnTo>
                <a:lnTo>
                  <a:pt x="9618826" y="6290456"/>
                </a:lnTo>
                <a:lnTo>
                  <a:pt x="9618426" y="6290402"/>
                </a:lnTo>
                <a:cubicBezTo>
                  <a:pt x="9618394" y="6290495"/>
                  <a:pt x="9618394" y="6290595"/>
                  <a:pt x="9618426" y="6290687"/>
                </a:cubicBezTo>
                <a:lnTo>
                  <a:pt x="9618826" y="6290456"/>
                </a:lnTo>
                <a:lnTo>
                  <a:pt x="9618958" y="6290473"/>
                </a:lnTo>
                <a:lnTo>
                  <a:pt x="9618990" y="6290361"/>
                </a:lnTo>
                <a:lnTo>
                  <a:pt x="9620270" y="6289618"/>
                </a:lnTo>
                <a:cubicBezTo>
                  <a:pt x="9630234" y="6279777"/>
                  <a:pt x="9644098" y="6266512"/>
                  <a:pt x="9667500" y="6266512"/>
                </a:cubicBezTo>
                <a:cubicBezTo>
                  <a:pt x="9681151" y="6266512"/>
                  <a:pt x="9694377" y="6274499"/>
                  <a:pt x="9704163" y="6286587"/>
                </a:cubicBezTo>
                <a:cubicBezTo>
                  <a:pt x="9725434" y="6311231"/>
                  <a:pt x="9725869" y="6347728"/>
                  <a:pt x="9705191" y="6372877"/>
                </a:cubicBezTo>
                <a:cubicBezTo>
                  <a:pt x="9700735" y="6378924"/>
                  <a:pt x="9695292" y="6384169"/>
                  <a:pt x="9689093" y="6388388"/>
                </a:cubicBezTo>
                <a:cubicBezTo>
                  <a:pt x="9690890" y="6389490"/>
                  <a:pt x="9692820" y="6390353"/>
                  <a:pt x="9694838" y="6390955"/>
                </a:cubicBezTo>
                <a:cubicBezTo>
                  <a:pt x="9697606" y="6391960"/>
                  <a:pt x="9700555" y="6392361"/>
                  <a:pt x="9703489" y="6392132"/>
                </a:cubicBezTo>
                <a:cubicBezTo>
                  <a:pt x="9706671" y="6390433"/>
                  <a:pt x="9709718" y="6388490"/>
                  <a:pt x="9712602" y="6386320"/>
                </a:cubicBezTo>
                <a:cubicBezTo>
                  <a:pt x="9730003" y="6374137"/>
                  <a:pt x="9740279" y="6354083"/>
                  <a:pt x="9740046" y="6332763"/>
                </a:cubicBezTo>
                <a:cubicBezTo>
                  <a:pt x="9740046" y="6306840"/>
                  <a:pt x="9729692" y="6289119"/>
                  <a:pt x="9716077" y="6277779"/>
                </a:cubicBezTo>
                <a:cubicBezTo>
                  <a:pt x="9703767" y="6267579"/>
                  <a:pt x="9688410" y="6261829"/>
                  <a:pt x="9672464" y="6261449"/>
                </a:cubicBezTo>
                <a:close/>
                <a:moveTo>
                  <a:pt x="9686080" y="6240910"/>
                </a:moveTo>
                <a:cubicBezTo>
                  <a:pt x="9683690" y="6240910"/>
                  <a:pt x="9681754" y="6242858"/>
                  <a:pt x="9681754" y="6245260"/>
                </a:cubicBezTo>
                <a:cubicBezTo>
                  <a:pt x="9681754" y="6247663"/>
                  <a:pt x="9683690" y="6249611"/>
                  <a:pt x="9686080" y="6249611"/>
                </a:cubicBezTo>
                <a:cubicBezTo>
                  <a:pt x="9688469" y="6249611"/>
                  <a:pt x="9690405" y="6247663"/>
                  <a:pt x="9690405" y="6245260"/>
                </a:cubicBezTo>
                <a:cubicBezTo>
                  <a:pt x="9690405" y="6242858"/>
                  <a:pt x="9688469" y="6240910"/>
                  <a:pt x="9686080" y="6240910"/>
                </a:cubicBezTo>
                <a:close/>
                <a:moveTo>
                  <a:pt x="9685690" y="6238985"/>
                </a:moveTo>
                <a:cubicBezTo>
                  <a:pt x="9689136" y="6238985"/>
                  <a:pt x="9691930" y="6241795"/>
                  <a:pt x="9691930" y="6245261"/>
                </a:cubicBezTo>
                <a:cubicBezTo>
                  <a:pt x="9691930" y="6248726"/>
                  <a:pt x="9689136" y="6251536"/>
                  <a:pt x="9685690" y="6251536"/>
                </a:cubicBezTo>
                <a:cubicBezTo>
                  <a:pt x="9682243" y="6251536"/>
                  <a:pt x="9679449" y="6248727"/>
                  <a:pt x="9679449" y="6245261"/>
                </a:cubicBezTo>
                <a:cubicBezTo>
                  <a:pt x="9679449" y="6241795"/>
                  <a:pt x="9682243" y="6238985"/>
                  <a:pt x="9685690" y="6238985"/>
                </a:cubicBezTo>
                <a:close/>
                <a:moveTo>
                  <a:pt x="9748981" y="6235669"/>
                </a:moveTo>
                <a:lnTo>
                  <a:pt x="9749017" y="6254888"/>
                </a:lnTo>
                <a:cubicBezTo>
                  <a:pt x="9750435" y="6254674"/>
                  <a:pt x="9755186" y="6254139"/>
                  <a:pt x="9758200" y="6253747"/>
                </a:cubicBezTo>
                <a:lnTo>
                  <a:pt x="9760682" y="6253354"/>
                </a:lnTo>
                <a:cubicBezTo>
                  <a:pt x="9761338" y="6253148"/>
                  <a:pt x="9761951" y="6252821"/>
                  <a:pt x="9762491" y="6252392"/>
                </a:cubicBezTo>
                <a:cubicBezTo>
                  <a:pt x="9763094" y="6251964"/>
                  <a:pt x="9763484" y="6251465"/>
                  <a:pt x="9763484" y="6251251"/>
                </a:cubicBezTo>
                <a:cubicBezTo>
                  <a:pt x="9763484" y="6251037"/>
                  <a:pt x="9763484" y="6248042"/>
                  <a:pt x="9763696" y="6245403"/>
                </a:cubicBezTo>
                <a:cubicBezTo>
                  <a:pt x="9763909" y="6242765"/>
                  <a:pt x="9763696" y="6240019"/>
                  <a:pt x="9763696" y="6239448"/>
                </a:cubicBezTo>
                <a:cubicBezTo>
                  <a:pt x="9763696" y="6238878"/>
                  <a:pt x="9763413" y="6238093"/>
                  <a:pt x="9762703" y="6237880"/>
                </a:cubicBezTo>
                <a:cubicBezTo>
                  <a:pt x="9758188" y="6236813"/>
                  <a:pt x="9753602" y="6236074"/>
                  <a:pt x="9748981" y="6235669"/>
                </a:cubicBezTo>
                <a:close/>
                <a:moveTo>
                  <a:pt x="9625376" y="6235669"/>
                </a:moveTo>
                <a:cubicBezTo>
                  <a:pt x="9620816" y="6236088"/>
                  <a:pt x="9616290" y="6236826"/>
                  <a:pt x="9611831" y="6237880"/>
                </a:cubicBezTo>
                <a:cubicBezTo>
                  <a:pt x="9611158" y="6238093"/>
                  <a:pt x="9610909" y="6238486"/>
                  <a:pt x="9610874" y="6239448"/>
                </a:cubicBezTo>
                <a:cubicBezTo>
                  <a:pt x="9610839" y="6240411"/>
                  <a:pt x="9610874" y="6242729"/>
                  <a:pt x="9610874" y="6245403"/>
                </a:cubicBezTo>
                <a:cubicBezTo>
                  <a:pt x="9610874" y="6248077"/>
                  <a:pt x="9610874" y="6250823"/>
                  <a:pt x="9611087" y="6251251"/>
                </a:cubicBezTo>
                <a:lnTo>
                  <a:pt x="9611122" y="6251251"/>
                </a:lnTo>
                <a:cubicBezTo>
                  <a:pt x="9611367" y="6252244"/>
                  <a:pt x="9612104" y="6253039"/>
                  <a:pt x="9613072" y="6253354"/>
                </a:cubicBezTo>
                <a:lnTo>
                  <a:pt x="9615555" y="6253747"/>
                </a:lnTo>
                <a:lnTo>
                  <a:pt x="9619916" y="6254317"/>
                </a:lnTo>
                <a:cubicBezTo>
                  <a:pt x="9621746" y="6254448"/>
                  <a:pt x="9623569" y="6254674"/>
                  <a:pt x="9625376" y="6254995"/>
                </a:cubicBezTo>
                <a:close/>
                <a:moveTo>
                  <a:pt x="9644062" y="6235063"/>
                </a:moveTo>
                <a:lnTo>
                  <a:pt x="9635907" y="6235384"/>
                </a:lnTo>
                <a:lnTo>
                  <a:pt x="9635907" y="6255138"/>
                </a:lnTo>
                <a:lnTo>
                  <a:pt x="9644062" y="6255138"/>
                </a:lnTo>
                <a:close/>
                <a:moveTo>
                  <a:pt x="9729373" y="6235027"/>
                </a:moveTo>
                <a:lnTo>
                  <a:pt x="9729373" y="6255280"/>
                </a:lnTo>
                <a:lnTo>
                  <a:pt x="9737954" y="6255280"/>
                </a:lnTo>
                <a:lnTo>
                  <a:pt x="9737954" y="6235384"/>
                </a:lnTo>
                <a:close/>
                <a:moveTo>
                  <a:pt x="9627681" y="6232852"/>
                </a:moveTo>
                <a:cubicBezTo>
                  <a:pt x="9627633" y="6233123"/>
                  <a:pt x="9627633" y="6233401"/>
                  <a:pt x="9627681" y="6233672"/>
                </a:cubicBezTo>
                <a:lnTo>
                  <a:pt x="9627681" y="6256992"/>
                </a:lnTo>
                <a:cubicBezTo>
                  <a:pt x="9627673" y="6257345"/>
                  <a:pt x="9627772" y="6257694"/>
                  <a:pt x="9627965" y="6257990"/>
                </a:cubicBezTo>
                <a:lnTo>
                  <a:pt x="9634063" y="6257990"/>
                </a:lnTo>
                <a:cubicBezTo>
                  <a:pt x="9634191" y="6257723"/>
                  <a:pt x="9634252" y="6257430"/>
                  <a:pt x="9634241" y="6257134"/>
                </a:cubicBezTo>
                <a:lnTo>
                  <a:pt x="9634241" y="6233815"/>
                </a:lnTo>
                <a:cubicBezTo>
                  <a:pt x="9634262" y="6233470"/>
                  <a:pt x="9634162" y="6233129"/>
                  <a:pt x="9633957" y="6232852"/>
                </a:cubicBezTo>
                <a:close/>
                <a:moveTo>
                  <a:pt x="9646615" y="6232745"/>
                </a:moveTo>
                <a:cubicBezTo>
                  <a:pt x="9646477" y="6232996"/>
                  <a:pt x="9646404" y="6233278"/>
                  <a:pt x="9646402" y="6233565"/>
                </a:cubicBezTo>
                <a:lnTo>
                  <a:pt x="9646402" y="6256885"/>
                </a:lnTo>
                <a:cubicBezTo>
                  <a:pt x="9646373" y="6257236"/>
                  <a:pt x="9646488" y="6257584"/>
                  <a:pt x="9646722" y="6257847"/>
                </a:cubicBezTo>
                <a:lnTo>
                  <a:pt x="9652927" y="6257847"/>
                </a:lnTo>
                <a:lnTo>
                  <a:pt x="9652998" y="6257883"/>
                </a:lnTo>
                <a:cubicBezTo>
                  <a:pt x="9652998" y="6257883"/>
                  <a:pt x="9652998" y="6257883"/>
                  <a:pt x="9653175" y="6257883"/>
                </a:cubicBezTo>
                <a:cubicBezTo>
                  <a:pt x="9653226" y="6257600"/>
                  <a:pt x="9653226" y="6257310"/>
                  <a:pt x="9653175" y="6257027"/>
                </a:cubicBezTo>
                <a:lnTo>
                  <a:pt x="9653175" y="6233708"/>
                </a:lnTo>
                <a:cubicBezTo>
                  <a:pt x="9653186" y="6233359"/>
                  <a:pt x="9653073" y="6233017"/>
                  <a:pt x="9652856" y="6232745"/>
                </a:cubicBezTo>
                <a:close/>
                <a:moveTo>
                  <a:pt x="9740153" y="6232566"/>
                </a:moveTo>
                <a:cubicBezTo>
                  <a:pt x="9740014" y="6232818"/>
                  <a:pt x="9739941" y="6233100"/>
                  <a:pt x="9739940" y="6233387"/>
                </a:cubicBezTo>
                <a:lnTo>
                  <a:pt x="9739940" y="6256707"/>
                </a:lnTo>
                <a:cubicBezTo>
                  <a:pt x="9739923" y="6257067"/>
                  <a:pt x="9740036" y="6257422"/>
                  <a:pt x="9740259" y="6257705"/>
                </a:cubicBezTo>
                <a:lnTo>
                  <a:pt x="9746499" y="6257705"/>
                </a:lnTo>
                <a:cubicBezTo>
                  <a:pt x="9746627" y="6257438"/>
                  <a:pt x="9746688" y="6257144"/>
                  <a:pt x="9746677" y="6256849"/>
                </a:cubicBezTo>
                <a:lnTo>
                  <a:pt x="9746677" y="6233529"/>
                </a:lnTo>
                <a:cubicBezTo>
                  <a:pt x="9746698" y="6233185"/>
                  <a:pt x="9746598" y="6232844"/>
                  <a:pt x="9746393" y="6232567"/>
                </a:cubicBezTo>
                <a:close/>
                <a:moveTo>
                  <a:pt x="9720793" y="6232424"/>
                </a:moveTo>
                <a:cubicBezTo>
                  <a:pt x="9720626" y="6232664"/>
                  <a:pt x="9720539" y="6232951"/>
                  <a:pt x="9720544" y="6233244"/>
                </a:cubicBezTo>
                <a:lnTo>
                  <a:pt x="9720544" y="6256564"/>
                </a:lnTo>
                <a:cubicBezTo>
                  <a:pt x="9720544" y="6256922"/>
                  <a:pt x="9720656" y="6257271"/>
                  <a:pt x="9720864" y="6257562"/>
                </a:cubicBezTo>
                <a:lnTo>
                  <a:pt x="9727139" y="6257562"/>
                </a:lnTo>
                <a:cubicBezTo>
                  <a:pt x="9727281" y="6257299"/>
                  <a:pt x="9727354" y="6257005"/>
                  <a:pt x="9727352" y="6256707"/>
                </a:cubicBezTo>
                <a:lnTo>
                  <a:pt x="9727352" y="6233387"/>
                </a:lnTo>
                <a:cubicBezTo>
                  <a:pt x="9727356" y="6233044"/>
                  <a:pt x="9727257" y="6232709"/>
                  <a:pt x="9727069" y="6232424"/>
                </a:cubicBezTo>
                <a:close/>
                <a:moveTo>
                  <a:pt x="9682038" y="6209924"/>
                </a:moveTo>
                <a:cubicBezTo>
                  <a:pt x="9679356" y="6209851"/>
                  <a:pt x="9676835" y="6211207"/>
                  <a:pt x="9675407" y="6213490"/>
                </a:cubicBezTo>
                <a:cubicBezTo>
                  <a:pt x="9674295" y="6215117"/>
                  <a:pt x="9673635" y="6217012"/>
                  <a:pt x="9673492" y="6218981"/>
                </a:cubicBezTo>
                <a:lnTo>
                  <a:pt x="9673492" y="6234742"/>
                </a:lnTo>
                <a:lnTo>
                  <a:pt x="9655444" y="6234742"/>
                </a:lnTo>
                <a:lnTo>
                  <a:pt x="9654983" y="6255458"/>
                </a:lnTo>
                <a:lnTo>
                  <a:pt x="9673492" y="6255458"/>
                </a:lnTo>
                <a:lnTo>
                  <a:pt x="9673492" y="6258668"/>
                </a:lnTo>
                <a:cubicBezTo>
                  <a:pt x="9677825" y="6258798"/>
                  <a:pt x="9682135" y="6259348"/>
                  <a:pt x="9686363" y="6260308"/>
                </a:cubicBezTo>
                <a:cubicBezTo>
                  <a:pt x="9689962" y="6259528"/>
                  <a:pt x="9693612" y="6259004"/>
                  <a:pt x="9697284" y="6258739"/>
                </a:cubicBezTo>
                <a:lnTo>
                  <a:pt x="9697284" y="6255458"/>
                </a:lnTo>
                <a:lnTo>
                  <a:pt x="9718098" y="6255458"/>
                </a:lnTo>
                <a:lnTo>
                  <a:pt x="9718098" y="6234742"/>
                </a:lnTo>
                <a:lnTo>
                  <a:pt x="9698773" y="6234742"/>
                </a:lnTo>
                <a:lnTo>
                  <a:pt x="9698773" y="6218981"/>
                </a:lnTo>
                <a:cubicBezTo>
                  <a:pt x="9698647" y="6217015"/>
                  <a:pt x="9697998" y="6215118"/>
                  <a:pt x="9696894" y="6213490"/>
                </a:cubicBezTo>
                <a:cubicBezTo>
                  <a:pt x="9695445" y="6211212"/>
                  <a:pt x="9692917" y="6209860"/>
                  <a:pt x="9690228" y="6209924"/>
                </a:cubicBezTo>
                <a:close/>
                <a:moveTo>
                  <a:pt x="9688637" y="6184594"/>
                </a:moveTo>
                <a:cubicBezTo>
                  <a:pt x="9682314" y="6183991"/>
                  <a:pt x="9675761" y="6185813"/>
                  <a:pt x="9670478" y="6190204"/>
                </a:cubicBezTo>
                <a:cubicBezTo>
                  <a:pt x="9659913" y="6198987"/>
                  <a:pt x="9658428" y="6214721"/>
                  <a:pt x="9667162" y="6225345"/>
                </a:cubicBezTo>
                <a:cubicBezTo>
                  <a:pt x="9668160" y="6226560"/>
                  <a:pt x="9669271" y="6227676"/>
                  <a:pt x="9670478" y="6228680"/>
                </a:cubicBezTo>
                <a:lnTo>
                  <a:pt x="9670478" y="6215415"/>
                </a:lnTo>
                <a:cubicBezTo>
                  <a:pt x="9667218" y="6206613"/>
                  <a:pt x="9671671" y="6196819"/>
                  <a:pt x="9680425" y="6193541"/>
                </a:cubicBezTo>
                <a:cubicBezTo>
                  <a:pt x="9689178" y="6190262"/>
                  <a:pt x="9698917" y="6194740"/>
                  <a:pt x="9702177" y="6203543"/>
                </a:cubicBezTo>
                <a:cubicBezTo>
                  <a:pt x="9702887" y="6205459"/>
                  <a:pt x="9703247" y="6207488"/>
                  <a:pt x="9703241" y="6209532"/>
                </a:cubicBezTo>
                <a:cubicBezTo>
                  <a:pt x="9703248" y="6211618"/>
                  <a:pt x="9702864" y="6213687"/>
                  <a:pt x="9702107" y="6215629"/>
                </a:cubicBezTo>
                <a:lnTo>
                  <a:pt x="9702107" y="6228680"/>
                </a:lnTo>
                <a:cubicBezTo>
                  <a:pt x="9712672" y="6219897"/>
                  <a:pt x="9714157" y="6204164"/>
                  <a:pt x="9705422" y="6193539"/>
                </a:cubicBezTo>
                <a:cubicBezTo>
                  <a:pt x="9701055" y="6188227"/>
                  <a:pt x="9694961" y="6185198"/>
                  <a:pt x="9688637" y="6184594"/>
                </a:cubicBezTo>
                <a:close/>
                <a:moveTo>
                  <a:pt x="9671471" y="6173198"/>
                </a:moveTo>
                <a:cubicBezTo>
                  <a:pt x="9672568" y="6173179"/>
                  <a:pt x="9673472" y="6174057"/>
                  <a:pt x="9673492" y="6175159"/>
                </a:cubicBezTo>
                <a:cubicBezTo>
                  <a:pt x="9673492" y="6175171"/>
                  <a:pt x="9673492" y="6175182"/>
                  <a:pt x="9673492" y="6175195"/>
                </a:cubicBezTo>
                <a:cubicBezTo>
                  <a:pt x="9673512" y="6176277"/>
                  <a:pt x="9672655" y="6177171"/>
                  <a:pt x="9671578" y="6177191"/>
                </a:cubicBezTo>
                <a:cubicBezTo>
                  <a:pt x="9671566" y="6177191"/>
                  <a:pt x="9671554" y="6177191"/>
                  <a:pt x="9671542" y="6177191"/>
                </a:cubicBezTo>
                <a:cubicBezTo>
                  <a:pt x="9670445" y="6177211"/>
                  <a:pt x="9669541" y="6176333"/>
                  <a:pt x="9669521" y="6175231"/>
                </a:cubicBezTo>
                <a:cubicBezTo>
                  <a:pt x="9669501" y="6174128"/>
                  <a:pt x="9670375" y="6173218"/>
                  <a:pt x="9671471" y="6173198"/>
                </a:cubicBezTo>
                <a:close/>
                <a:moveTo>
                  <a:pt x="9728558" y="6173197"/>
                </a:moveTo>
                <a:cubicBezTo>
                  <a:pt x="9729654" y="6173197"/>
                  <a:pt x="9730544" y="6174092"/>
                  <a:pt x="9730544" y="6175195"/>
                </a:cubicBezTo>
                <a:cubicBezTo>
                  <a:pt x="9730563" y="6176277"/>
                  <a:pt x="9729706" y="6177171"/>
                  <a:pt x="9728629" y="6177191"/>
                </a:cubicBezTo>
                <a:cubicBezTo>
                  <a:pt x="9728605" y="6177192"/>
                  <a:pt x="9728582" y="6177192"/>
                  <a:pt x="9728558" y="6177191"/>
                </a:cubicBezTo>
                <a:cubicBezTo>
                  <a:pt x="9727461" y="6177191"/>
                  <a:pt x="9726572" y="6176297"/>
                  <a:pt x="9726572" y="6175195"/>
                </a:cubicBezTo>
                <a:cubicBezTo>
                  <a:pt x="9726572" y="6174092"/>
                  <a:pt x="9727461" y="6173197"/>
                  <a:pt x="9728558" y="6173197"/>
                </a:cubicBezTo>
                <a:close/>
                <a:moveTo>
                  <a:pt x="9699979" y="6173197"/>
                </a:moveTo>
                <a:cubicBezTo>
                  <a:pt x="9701075" y="6173197"/>
                  <a:pt x="9701964" y="6174092"/>
                  <a:pt x="9701964" y="6175195"/>
                </a:cubicBezTo>
                <a:cubicBezTo>
                  <a:pt x="9701964" y="6176297"/>
                  <a:pt x="9701075" y="6177191"/>
                  <a:pt x="9699979" y="6177191"/>
                </a:cubicBezTo>
                <a:cubicBezTo>
                  <a:pt x="9698882" y="6177191"/>
                  <a:pt x="9697993" y="6176297"/>
                  <a:pt x="9697993" y="6175195"/>
                </a:cubicBezTo>
                <a:cubicBezTo>
                  <a:pt x="9697993" y="6174092"/>
                  <a:pt x="9698882" y="6173197"/>
                  <a:pt x="9699979" y="6173197"/>
                </a:cubicBezTo>
                <a:close/>
                <a:moveTo>
                  <a:pt x="9642218" y="6173197"/>
                </a:moveTo>
                <a:cubicBezTo>
                  <a:pt x="9643315" y="6173197"/>
                  <a:pt x="9644204" y="6174092"/>
                  <a:pt x="9644204" y="6175195"/>
                </a:cubicBezTo>
                <a:cubicBezTo>
                  <a:pt x="9644204" y="6176297"/>
                  <a:pt x="9643315" y="6177191"/>
                  <a:pt x="9642218" y="6177191"/>
                </a:cubicBezTo>
                <a:cubicBezTo>
                  <a:pt x="9641122" y="6177191"/>
                  <a:pt x="9640233" y="6176297"/>
                  <a:pt x="9640233" y="6175195"/>
                </a:cubicBezTo>
                <a:cubicBezTo>
                  <a:pt x="9640233" y="6174092"/>
                  <a:pt x="9641122" y="6173197"/>
                  <a:pt x="9642218" y="6173197"/>
                </a:cubicBezTo>
                <a:close/>
                <a:moveTo>
                  <a:pt x="9707177" y="6169240"/>
                </a:moveTo>
                <a:lnTo>
                  <a:pt x="9721360" y="6169240"/>
                </a:lnTo>
                <a:cubicBezTo>
                  <a:pt x="9722032" y="6169220"/>
                  <a:pt x="9722598" y="6169741"/>
                  <a:pt x="9722636" y="6170416"/>
                </a:cubicBezTo>
                <a:lnTo>
                  <a:pt x="9722636" y="6174410"/>
                </a:lnTo>
                <a:cubicBezTo>
                  <a:pt x="9722618" y="6175079"/>
                  <a:pt x="9722063" y="6175607"/>
                  <a:pt x="9721398" y="6175588"/>
                </a:cubicBezTo>
                <a:cubicBezTo>
                  <a:pt x="9721385" y="6175588"/>
                  <a:pt x="9721373" y="6175588"/>
                  <a:pt x="9721360" y="6175587"/>
                </a:cubicBezTo>
                <a:lnTo>
                  <a:pt x="9707177" y="6175587"/>
                </a:lnTo>
                <a:cubicBezTo>
                  <a:pt x="9706505" y="6175607"/>
                  <a:pt x="9705939" y="6175085"/>
                  <a:pt x="9705900" y="6174410"/>
                </a:cubicBezTo>
                <a:lnTo>
                  <a:pt x="9705900" y="6170416"/>
                </a:lnTo>
                <a:cubicBezTo>
                  <a:pt x="9705939" y="6169741"/>
                  <a:pt x="9706505" y="6169220"/>
                  <a:pt x="9707177" y="6169240"/>
                </a:cubicBezTo>
                <a:close/>
                <a:moveTo>
                  <a:pt x="9649984" y="6169240"/>
                </a:moveTo>
                <a:lnTo>
                  <a:pt x="9664167" y="6169240"/>
                </a:lnTo>
                <a:cubicBezTo>
                  <a:pt x="9664846" y="6169218"/>
                  <a:pt x="9665422" y="6169736"/>
                  <a:pt x="9665479" y="6170416"/>
                </a:cubicBezTo>
                <a:lnTo>
                  <a:pt x="9665479" y="6174410"/>
                </a:lnTo>
                <a:cubicBezTo>
                  <a:pt x="9665441" y="6175098"/>
                  <a:pt x="9664855" y="6175625"/>
                  <a:pt x="9664171" y="6175587"/>
                </a:cubicBezTo>
                <a:cubicBezTo>
                  <a:pt x="9664170" y="6175587"/>
                  <a:pt x="9664168" y="6175587"/>
                  <a:pt x="9664167" y="6175587"/>
                </a:cubicBezTo>
                <a:lnTo>
                  <a:pt x="9649984" y="6175587"/>
                </a:lnTo>
                <a:cubicBezTo>
                  <a:pt x="9649319" y="6175626"/>
                  <a:pt x="9648748" y="6175117"/>
                  <a:pt x="9648709" y="6174448"/>
                </a:cubicBezTo>
                <a:cubicBezTo>
                  <a:pt x="9648708" y="6174435"/>
                  <a:pt x="9648708" y="6174423"/>
                  <a:pt x="9648707" y="6174410"/>
                </a:cubicBezTo>
                <a:lnTo>
                  <a:pt x="9648707" y="6170416"/>
                </a:lnTo>
                <a:cubicBezTo>
                  <a:pt x="9648746" y="6169741"/>
                  <a:pt x="9649312" y="6169220"/>
                  <a:pt x="9649984" y="6169240"/>
                </a:cubicBezTo>
                <a:close/>
                <a:moveTo>
                  <a:pt x="9739656" y="6169133"/>
                </a:moveTo>
                <a:cubicBezTo>
                  <a:pt x="9742244" y="6169133"/>
                  <a:pt x="9742351" y="6175729"/>
                  <a:pt x="9739656" y="6175729"/>
                </a:cubicBezTo>
                <a:lnTo>
                  <a:pt x="9739798" y="6175872"/>
                </a:lnTo>
                <a:cubicBezTo>
                  <a:pt x="9737209" y="6175872"/>
                  <a:pt x="9733096" y="6173518"/>
                  <a:pt x="9733096" y="6172306"/>
                </a:cubicBezTo>
                <a:cubicBezTo>
                  <a:pt x="9733096" y="6171094"/>
                  <a:pt x="9737068" y="6169133"/>
                  <a:pt x="9739656" y="6169133"/>
                </a:cubicBezTo>
                <a:close/>
                <a:moveTo>
                  <a:pt x="9631581" y="6169133"/>
                </a:moveTo>
                <a:cubicBezTo>
                  <a:pt x="9634028" y="6169133"/>
                  <a:pt x="9638105" y="6171023"/>
                  <a:pt x="9638105" y="6172306"/>
                </a:cubicBezTo>
                <a:cubicBezTo>
                  <a:pt x="9638105" y="6173590"/>
                  <a:pt x="9634028" y="6175872"/>
                  <a:pt x="9631440" y="6175872"/>
                </a:cubicBezTo>
                <a:lnTo>
                  <a:pt x="9631581" y="6175729"/>
                </a:lnTo>
                <a:cubicBezTo>
                  <a:pt x="9628993" y="6175729"/>
                  <a:pt x="9629135" y="6169133"/>
                  <a:pt x="9631581" y="6169133"/>
                </a:cubicBezTo>
                <a:close/>
                <a:moveTo>
                  <a:pt x="9685654" y="6168990"/>
                </a:moveTo>
                <a:cubicBezTo>
                  <a:pt x="9689306" y="6168990"/>
                  <a:pt x="9694164" y="6170880"/>
                  <a:pt x="9694164" y="6172163"/>
                </a:cubicBezTo>
                <a:cubicBezTo>
                  <a:pt x="9694164" y="6173447"/>
                  <a:pt x="9689377" y="6175729"/>
                  <a:pt x="9685548" y="6175729"/>
                </a:cubicBezTo>
                <a:cubicBezTo>
                  <a:pt x="9681647" y="6175729"/>
                  <a:pt x="9676967" y="6173376"/>
                  <a:pt x="9676967" y="6172163"/>
                </a:cubicBezTo>
                <a:cubicBezTo>
                  <a:pt x="9676967" y="6170951"/>
                  <a:pt x="9682002" y="6168990"/>
                  <a:pt x="9685654" y="6168990"/>
                </a:cubicBezTo>
                <a:close/>
                <a:moveTo>
                  <a:pt x="9671471" y="6167778"/>
                </a:moveTo>
                <a:cubicBezTo>
                  <a:pt x="9672568" y="6167759"/>
                  <a:pt x="9673472" y="6168637"/>
                  <a:pt x="9673492" y="6169739"/>
                </a:cubicBezTo>
                <a:cubicBezTo>
                  <a:pt x="9673492" y="6169751"/>
                  <a:pt x="9673492" y="6169763"/>
                  <a:pt x="9673492" y="6169775"/>
                </a:cubicBezTo>
                <a:cubicBezTo>
                  <a:pt x="9673512" y="6170858"/>
                  <a:pt x="9672655" y="6171751"/>
                  <a:pt x="9671578" y="6171771"/>
                </a:cubicBezTo>
                <a:cubicBezTo>
                  <a:pt x="9671566" y="6171771"/>
                  <a:pt x="9671554" y="6171771"/>
                  <a:pt x="9671542" y="6171771"/>
                </a:cubicBezTo>
                <a:cubicBezTo>
                  <a:pt x="9670445" y="6171791"/>
                  <a:pt x="9669541" y="6170913"/>
                  <a:pt x="9669521" y="6169811"/>
                </a:cubicBezTo>
                <a:cubicBezTo>
                  <a:pt x="9669501" y="6168708"/>
                  <a:pt x="9670375" y="6167798"/>
                  <a:pt x="9671471" y="6167778"/>
                </a:cubicBezTo>
                <a:close/>
                <a:moveTo>
                  <a:pt x="9728558" y="6167778"/>
                </a:moveTo>
                <a:cubicBezTo>
                  <a:pt x="9729654" y="6167778"/>
                  <a:pt x="9730544" y="6168672"/>
                  <a:pt x="9730544" y="6169775"/>
                </a:cubicBezTo>
                <a:cubicBezTo>
                  <a:pt x="9730563" y="6170858"/>
                  <a:pt x="9729706" y="6171752"/>
                  <a:pt x="9728629" y="6171771"/>
                </a:cubicBezTo>
                <a:cubicBezTo>
                  <a:pt x="9728605" y="6171772"/>
                  <a:pt x="9728582" y="6171772"/>
                  <a:pt x="9728558" y="6171771"/>
                </a:cubicBezTo>
                <a:cubicBezTo>
                  <a:pt x="9727461" y="6171771"/>
                  <a:pt x="9726572" y="6170877"/>
                  <a:pt x="9726572" y="6169775"/>
                </a:cubicBezTo>
                <a:cubicBezTo>
                  <a:pt x="9726572" y="6168672"/>
                  <a:pt x="9727461" y="6167778"/>
                  <a:pt x="9728558" y="6167778"/>
                </a:cubicBezTo>
                <a:close/>
                <a:moveTo>
                  <a:pt x="9699979" y="6167778"/>
                </a:moveTo>
                <a:cubicBezTo>
                  <a:pt x="9701075" y="6167778"/>
                  <a:pt x="9701964" y="6168672"/>
                  <a:pt x="9701964" y="6169775"/>
                </a:cubicBezTo>
                <a:cubicBezTo>
                  <a:pt x="9701964" y="6170877"/>
                  <a:pt x="9701075" y="6171771"/>
                  <a:pt x="9699979" y="6171771"/>
                </a:cubicBezTo>
                <a:cubicBezTo>
                  <a:pt x="9698882" y="6171771"/>
                  <a:pt x="9697993" y="6170877"/>
                  <a:pt x="9697993" y="6169775"/>
                </a:cubicBezTo>
                <a:cubicBezTo>
                  <a:pt x="9697993" y="6168672"/>
                  <a:pt x="9698882" y="6167778"/>
                  <a:pt x="9699979" y="6167778"/>
                </a:cubicBezTo>
                <a:close/>
                <a:moveTo>
                  <a:pt x="9642218" y="6167778"/>
                </a:moveTo>
                <a:cubicBezTo>
                  <a:pt x="9643315" y="6167778"/>
                  <a:pt x="9644204" y="6168672"/>
                  <a:pt x="9644204" y="6169775"/>
                </a:cubicBezTo>
                <a:cubicBezTo>
                  <a:pt x="9644204" y="6170877"/>
                  <a:pt x="9643315" y="6171771"/>
                  <a:pt x="9642218" y="6171771"/>
                </a:cubicBezTo>
                <a:cubicBezTo>
                  <a:pt x="9641122" y="6171771"/>
                  <a:pt x="9640233" y="6170877"/>
                  <a:pt x="9640233" y="6169775"/>
                </a:cubicBezTo>
                <a:cubicBezTo>
                  <a:pt x="9640233" y="6168672"/>
                  <a:pt x="9641122" y="6167778"/>
                  <a:pt x="9642218" y="6167778"/>
                </a:cubicBezTo>
                <a:close/>
                <a:moveTo>
                  <a:pt x="9685441" y="6157223"/>
                </a:moveTo>
                <a:lnTo>
                  <a:pt x="9685725" y="6157223"/>
                </a:lnTo>
                <a:cubicBezTo>
                  <a:pt x="9689741" y="6160983"/>
                  <a:pt x="9694990" y="6163128"/>
                  <a:pt x="9700476" y="6163249"/>
                </a:cubicBezTo>
                <a:cubicBezTo>
                  <a:pt x="9704418" y="6163287"/>
                  <a:pt x="9708285" y="6162171"/>
                  <a:pt x="9711609" y="6160040"/>
                </a:cubicBezTo>
                <a:cubicBezTo>
                  <a:pt x="9713477" y="6159287"/>
                  <a:pt x="9715279" y="6158381"/>
                  <a:pt x="9716999" y="6157330"/>
                </a:cubicBezTo>
                <a:cubicBezTo>
                  <a:pt x="9717987" y="6159274"/>
                  <a:pt x="9719530" y="6160875"/>
                  <a:pt x="9721431" y="6161930"/>
                </a:cubicBezTo>
                <a:cubicBezTo>
                  <a:pt x="9724364" y="6162909"/>
                  <a:pt x="9727484" y="6163190"/>
                  <a:pt x="9730544" y="6162750"/>
                </a:cubicBezTo>
                <a:cubicBezTo>
                  <a:pt x="9734603" y="6161549"/>
                  <a:pt x="9738544" y="6159974"/>
                  <a:pt x="9742315" y="6158044"/>
                </a:cubicBezTo>
                <a:cubicBezTo>
                  <a:pt x="9741917" y="6159370"/>
                  <a:pt x="9741227" y="6160589"/>
                  <a:pt x="9740294" y="6161609"/>
                </a:cubicBezTo>
                <a:lnTo>
                  <a:pt x="9740188" y="6161609"/>
                </a:lnTo>
                <a:cubicBezTo>
                  <a:pt x="9739250" y="6162708"/>
                  <a:pt x="9738430" y="6163903"/>
                  <a:pt x="9737741" y="6165175"/>
                </a:cubicBezTo>
                <a:lnTo>
                  <a:pt x="9633602" y="6165175"/>
                </a:lnTo>
                <a:cubicBezTo>
                  <a:pt x="9632914" y="6163903"/>
                  <a:pt x="9632094" y="6162708"/>
                  <a:pt x="9631156" y="6161609"/>
                </a:cubicBezTo>
                <a:cubicBezTo>
                  <a:pt x="9630224" y="6160589"/>
                  <a:pt x="9629533" y="6159370"/>
                  <a:pt x="9629135" y="6158044"/>
                </a:cubicBezTo>
                <a:cubicBezTo>
                  <a:pt x="9632805" y="6159952"/>
                  <a:pt x="9636638" y="6161528"/>
                  <a:pt x="9640587" y="6162750"/>
                </a:cubicBezTo>
                <a:cubicBezTo>
                  <a:pt x="9643659" y="6163193"/>
                  <a:pt x="9646790" y="6162912"/>
                  <a:pt x="9649735" y="6161930"/>
                </a:cubicBezTo>
                <a:cubicBezTo>
                  <a:pt x="9651633" y="6160861"/>
                  <a:pt x="9653185" y="6159264"/>
                  <a:pt x="9654203" y="6157330"/>
                </a:cubicBezTo>
                <a:cubicBezTo>
                  <a:pt x="9655909" y="6158383"/>
                  <a:pt x="9657700" y="6159289"/>
                  <a:pt x="9659557" y="6160040"/>
                </a:cubicBezTo>
                <a:cubicBezTo>
                  <a:pt x="9662880" y="6162174"/>
                  <a:pt x="9666749" y="6163289"/>
                  <a:pt x="9670691" y="6163249"/>
                </a:cubicBezTo>
                <a:cubicBezTo>
                  <a:pt x="9676178" y="6163137"/>
                  <a:pt x="9681431" y="6160991"/>
                  <a:pt x="9685441" y="6157223"/>
                </a:cubicBezTo>
                <a:close/>
                <a:moveTo>
                  <a:pt x="9707390" y="6156011"/>
                </a:moveTo>
                <a:lnTo>
                  <a:pt x="9707640" y="6156026"/>
                </a:lnTo>
                <a:lnTo>
                  <a:pt x="9707602" y="6156154"/>
                </a:lnTo>
                <a:close/>
                <a:moveTo>
                  <a:pt x="9639772" y="6154763"/>
                </a:moveTo>
                <a:lnTo>
                  <a:pt x="9642680" y="6156189"/>
                </a:lnTo>
                <a:lnTo>
                  <a:pt x="9641758" y="6157829"/>
                </a:lnTo>
                <a:cubicBezTo>
                  <a:pt x="9642761" y="6158285"/>
                  <a:pt x="9643824" y="6158597"/>
                  <a:pt x="9644914" y="6158757"/>
                </a:cubicBezTo>
                <a:cubicBezTo>
                  <a:pt x="9646467" y="6158927"/>
                  <a:pt x="9648030" y="6159010"/>
                  <a:pt x="9649594" y="6159006"/>
                </a:cubicBezTo>
                <a:cubicBezTo>
                  <a:pt x="9647078" y="6160334"/>
                  <a:pt x="9644173" y="6160713"/>
                  <a:pt x="9641403" y="6160076"/>
                </a:cubicBezTo>
                <a:cubicBezTo>
                  <a:pt x="9639775" y="6159794"/>
                  <a:pt x="9638220" y="6159188"/>
                  <a:pt x="9636829" y="6158293"/>
                </a:cubicBezTo>
                <a:lnTo>
                  <a:pt x="9638815" y="6157259"/>
                </a:lnTo>
                <a:lnTo>
                  <a:pt x="9637999" y="6155583"/>
                </a:lnTo>
                <a:close/>
                <a:moveTo>
                  <a:pt x="9731749" y="6154371"/>
                </a:moveTo>
                <a:lnTo>
                  <a:pt x="9733522" y="6155191"/>
                </a:lnTo>
                <a:lnTo>
                  <a:pt x="9732706" y="6156867"/>
                </a:lnTo>
                <a:lnTo>
                  <a:pt x="9734692" y="6157901"/>
                </a:lnTo>
                <a:cubicBezTo>
                  <a:pt x="9733301" y="6158796"/>
                  <a:pt x="9731745" y="6159402"/>
                  <a:pt x="9730118" y="6159684"/>
                </a:cubicBezTo>
                <a:cubicBezTo>
                  <a:pt x="9727348" y="6160321"/>
                  <a:pt x="9724444" y="6159941"/>
                  <a:pt x="9721927" y="6158614"/>
                </a:cubicBezTo>
                <a:cubicBezTo>
                  <a:pt x="9723491" y="6158618"/>
                  <a:pt x="9725053" y="6158535"/>
                  <a:pt x="9726608" y="6158364"/>
                </a:cubicBezTo>
                <a:cubicBezTo>
                  <a:pt x="9727687" y="6158208"/>
                  <a:pt x="9728738" y="6157896"/>
                  <a:pt x="9729728" y="6157437"/>
                </a:cubicBezTo>
                <a:lnTo>
                  <a:pt x="9728877" y="6155797"/>
                </a:lnTo>
                <a:close/>
                <a:moveTo>
                  <a:pt x="9670088" y="6152944"/>
                </a:moveTo>
                <a:cubicBezTo>
                  <a:pt x="9670374" y="6154782"/>
                  <a:pt x="9671807" y="6156223"/>
                  <a:pt x="9673634" y="6156510"/>
                </a:cubicBezTo>
                <a:lnTo>
                  <a:pt x="9673634" y="6156546"/>
                </a:lnTo>
                <a:cubicBezTo>
                  <a:pt x="9673704" y="6157344"/>
                  <a:pt x="9674057" y="6158090"/>
                  <a:pt x="9674627" y="6158650"/>
                </a:cubicBezTo>
                <a:cubicBezTo>
                  <a:pt x="9675511" y="6159234"/>
                  <a:pt x="9676547" y="6159544"/>
                  <a:pt x="9677605" y="6159541"/>
                </a:cubicBezTo>
                <a:cubicBezTo>
                  <a:pt x="9675552" y="6160579"/>
                  <a:pt x="9673272" y="6161082"/>
                  <a:pt x="9670975" y="6161003"/>
                </a:cubicBezTo>
                <a:cubicBezTo>
                  <a:pt x="9668467" y="6160965"/>
                  <a:pt x="9665984" y="6160495"/>
                  <a:pt x="9663635" y="6159612"/>
                </a:cubicBezTo>
                <a:cubicBezTo>
                  <a:pt x="9664293" y="6159387"/>
                  <a:pt x="9664923" y="6159088"/>
                  <a:pt x="9665514" y="6158721"/>
                </a:cubicBezTo>
                <a:cubicBezTo>
                  <a:pt x="9666308" y="6158296"/>
                  <a:pt x="9666727" y="6157395"/>
                  <a:pt x="9666542" y="6156510"/>
                </a:cubicBezTo>
                <a:cubicBezTo>
                  <a:pt x="9666543" y="6156510"/>
                  <a:pt x="9669663" y="6155298"/>
                  <a:pt x="9670088" y="6152944"/>
                </a:cubicBezTo>
                <a:close/>
                <a:moveTo>
                  <a:pt x="9701007" y="6152481"/>
                </a:moveTo>
                <a:cubicBezTo>
                  <a:pt x="9701398" y="6154870"/>
                  <a:pt x="9704553" y="6156047"/>
                  <a:pt x="9704553" y="6156047"/>
                </a:cubicBezTo>
                <a:cubicBezTo>
                  <a:pt x="9704369" y="6156932"/>
                  <a:pt x="9704788" y="6157832"/>
                  <a:pt x="9705581" y="6158257"/>
                </a:cubicBezTo>
                <a:cubicBezTo>
                  <a:pt x="9706167" y="6158626"/>
                  <a:pt x="9706799" y="6158914"/>
                  <a:pt x="9707460" y="6159113"/>
                </a:cubicBezTo>
                <a:cubicBezTo>
                  <a:pt x="9705101" y="6160006"/>
                  <a:pt x="9702606" y="6160489"/>
                  <a:pt x="9700085" y="6160539"/>
                </a:cubicBezTo>
                <a:cubicBezTo>
                  <a:pt x="9697766" y="6160610"/>
                  <a:pt x="9695465" y="6160109"/>
                  <a:pt x="9693384" y="6159077"/>
                </a:cubicBezTo>
                <a:cubicBezTo>
                  <a:pt x="9694465" y="6159084"/>
                  <a:pt x="9695525" y="6158775"/>
                  <a:pt x="9696433" y="6158186"/>
                </a:cubicBezTo>
                <a:lnTo>
                  <a:pt x="9696469" y="6158150"/>
                </a:lnTo>
                <a:cubicBezTo>
                  <a:pt x="9697039" y="6157591"/>
                  <a:pt x="9697391" y="6156845"/>
                  <a:pt x="9697461" y="6156047"/>
                </a:cubicBezTo>
                <a:cubicBezTo>
                  <a:pt x="9699294" y="6155770"/>
                  <a:pt x="9700732" y="6154324"/>
                  <a:pt x="9701007" y="6152481"/>
                </a:cubicBezTo>
                <a:close/>
                <a:moveTo>
                  <a:pt x="9667855" y="6152196"/>
                </a:moveTo>
                <a:lnTo>
                  <a:pt x="9667642" y="6152338"/>
                </a:lnTo>
                <a:lnTo>
                  <a:pt x="9667607" y="6152324"/>
                </a:lnTo>
                <a:close/>
                <a:moveTo>
                  <a:pt x="9688243" y="6148737"/>
                </a:moveTo>
                <a:lnTo>
                  <a:pt x="9688255" y="6148785"/>
                </a:lnTo>
                <a:lnTo>
                  <a:pt x="9688101" y="6148844"/>
                </a:lnTo>
                <a:close/>
                <a:moveTo>
                  <a:pt x="9659947" y="6148345"/>
                </a:moveTo>
                <a:cubicBezTo>
                  <a:pt x="9661220" y="6148059"/>
                  <a:pt x="9662539" y="6148059"/>
                  <a:pt x="9663812" y="6148345"/>
                </a:cubicBezTo>
                <a:lnTo>
                  <a:pt x="9662961" y="6150484"/>
                </a:lnTo>
                <a:lnTo>
                  <a:pt x="9667607" y="6152324"/>
                </a:lnTo>
                <a:lnTo>
                  <a:pt x="9663316" y="6154549"/>
                </a:lnTo>
                <a:lnTo>
                  <a:pt x="9663883" y="6156475"/>
                </a:lnTo>
                <a:cubicBezTo>
                  <a:pt x="9662732" y="6156814"/>
                  <a:pt x="9661520" y="6156887"/>
                  <a:pt x="9660337" y="6156689"/>
                </a:cubicBezTo>
                <a:cubicBezTo>
                  <a:pt x="9658706" y="6156332"/>
                  <a:pt x="9656792" y="6155726"/>
                  <a:pt x="9656792" y="6155726"/>
                </a:cubicBezTo>
                <a:cubicBezTo>
                  <a:pt x="9657521" y="6154788"/>
                  <a:pt x="9657976" y="6153665"/>
                  <a:pt x="9658103" y="6152481"/>
                </a:cubicBezTo>
                <a:cubicBezTo>
                  <a:pt x="9658043" y="6151350"/>
                  <a:pt x="9657714" y="6150250"/>
                  <a:pt x="9657146" y="6149272"/>
                </a:cubicBezTo>
                <a:close/>
                <a:moveTo>
                  <a:pt x="9632432" y="6148238"/>
                </a:moveTo>
                <a:cubicBezTo>
                  <a:pt x="9633151" y="6147957"/>
                  <a:pt x="9633948" y="6147957"/>
                  <a:pt x="9634666" y="6148238"/>
                </a:cubicBezTo>
                <a:lnTo>
                  <a:pt x="9634170" y="6150484"/>
                </a:lnTo>
                <a:cubicBezTo>
                  <a:pt x="9634170" y="6150484"/>
                  <a:pt x="9637928" y="6151055"/>
                  <a:pt x="9637715" y="6152231"/>
                </a:cubicBezTo>
                <a:cubicBezTo>
                  <a:pt x="9637503" y="6153408"/>
                  <a:pt x="9634170" y="6154585"/>
                  <a:pt x="9634170" y="6154585"/>
                </a:cubicBezTo>
                <a:lnTo>
                  <a:pt x="9635234" y="6156510"/>
                </a:lnTo>
                <a:cubicBezTo>
                  <a:pt x="9634275" y="6156770"/>
                  <a:pt x="9633276" y="6156843"/>
                  <a:pt x="9632290" y="6156724"/>
                </a:cubicBezTo>
                <a:cubicBezTo>
                  <a:pt x="9631462" y="6156639"/>
                  <a:pt x="9630670" y="6156345"/>
                  <a:pt x="9629986" y="6155868"/>
                </a:cubicBezTo>
                <a:cubicBezTo>
                  <a:pt x="9630399" y="6155369"/>
                  <a:pt x="9630669" y="6154764"/>
                  <a:pt x="9630766" y="6154121"/>
                </a:cubicBezTo>
                <a:cubicBezTo>
                  <a:pt x="9630903" y="6153187"/>
                  <a:pt x="9630903" y="6152238"/>
                  <a:pt x="9630766" y="6151304"/>
                </a:cubicBezTo>
                <a:lnTo>
                  <a:pt x="9630908" y="6151411"/>
                </a:lnTo>
                <a:cubicBezTo>
                  <a:pt x="9631865" y="6150270"/>
                  <a:pt x="9631510" y="6148701"/>
                  <a:pt x="9632432" y="6148238"/>
                </a:cubicBezTo>
                <a:close/>
                <a:moveTo>
                  <a:pt x="9647679" y="6148131"/>
                </a:moveTo>
                <a:cubicBezTo>
                  <a:pt x="9648949" y="6148385"/>
                  <a:pt x="9650155" y="6148894"/>
                  <a:pt x="9651225" y="6149628"/>
                </a:cubicBezTo>
                <a:cubicBezTo>
                  <a:pt x="9650818" y="6150528"/>
                  <a:pt x="9650578" y="6151494"/>
                  <a:pt x="9650516" y="6152481"/>
                </a:cubicBezTo>
                <a:cubicBezTo>
                  <a:pt x="9650632" y="6153494"/>
                  <a:pt x="9650997" y="6154462"/>
                  <a:pt x="9651579" y="6155298"/>
                </a:cubicBezTo>
                <a:cubicBezTo>
                  <a:pt x="9650754" y="6155842"/>
                  <a:pt x="9649843" y="6156240"/>
                  <a:pt x="9648885" y="6156475"/>
                </a:cubicBezTo>
                <a:cubicBezTo>
                  <a:pt x="9647399" y="6156899"/>
                  <a:pt x="9645850" y="6157056"/>
                  <a:pt x="9644311" y="6156938"/>
                </a:cubicBezTo>
                <a:lnTo>
                  <a:pt x="9645020" y="6154620"/>
                </a:lnTo>
                <a:cubicBezTo>
                  <a:pt x="9645020" y="6154620"/>
                  <a:pt x="9640446" y="6153301"/>
                  <a:pt x="9640942" y="6152267"/>
                </a:cubicBezTo>
                <a:cubicBezTo>
                  <a:pt x="9641439" y="6151233"/>
                  <a:pt x="9645481" y="6150591"/>
                  <a:pt x="9645481" y="6150591"/>
                </a:cubicBezTo>
                <a:lnTo>
                  <a:pt x="9645091" y="6148594"/>
                </a:lnTo>
                <a:cubicBezTo>
                  <a:pt x="9645863" y="6148112"/>
                  <a:pt x="9646789" y="6147946"/>
                  <a:pt x="9647679" y="6148131"/>
                </a:cubicBezTo>
                <a:close/>
                <a:moveTo>
                  <a:pt x="9707460" y="6147881"/>
                </a:moveTo>
                <a:cubicBezTo>
                  <a:pt x="9708745" y="6147596"/>
                  <a:pt x="9710076" y="6147596"/>
                  <a:pt x="9711361" y="6147881"/>
                </a:cubicBezTo>
                <a:lnTo>
                  <a:pt x="9714127" y="6148808"/>
                </a:lnTo>
                <a:cubicBezTo>
                  <a:pt x="9713537" y="6149775"/>
                  <a:pt x="9713218" y="6150884"/>
                  <a:pt x="9713205" y="6152017"/>
                </a:cubicBezTo>
                <a:cubicBezTo>
                  <a:pt x="9713344" y="6153192"/>
                  <a:pt x="9713784" y="6154310"/>
                  <a:pt x="9714481" y="6155262"/>
                </a:cubicBezTo>
                <a:cubicBezTo>
                  <a:pt x="9713318" y="6155647"/>
                  <a:pt x="9712134" y="6155968"/>
                  <a:pt x="9710935" y="6156225"/>
                </a:cubicBezTo>
                <a:lnTo>
                  <a:pt x="9707640" y="6156026"/>
                </a:lnTo>
                <a:lnTo>
                  <a:pt x="9708169" y="6154228"/>
                </a:lnTo>
                <a:cubicBezTo>
                  <a:pt x="9708169" y="6154228"/>
                  <a:pt x="9703702" y="6153194"/>
                  <a:pt x="9703631" y="6151875"/>
                </a:cubicBezTo>
                <a:cubicBezTo>
                  <a:pt x="9703560" y="6150556"/>
                  <a:pt x="9708312" y="6150021"/>
                  <a:pt x="9708312" y="6150021"/>
                </a:cubicBezTo>
                <a:close/>
                <a:moveTo>
                  <a:pt x="9736429" y="6147667"/>
                </a:moveTo>
                <a:cubicBezTo>
                  <a:pt x="9737148" y="6147390"/>
                  <a:pt x="9737944" y="6147390"/>
                  <a:pt x="9738663" y="6147667"/>
                </a:cubicBezTo>
                <a:cubicBezTo>
                  <a:pt x="9739621" y="6148131"/>
                  <a:pt x="9739266" y="6149700"/>
                  <a:pt x="9740188" y="6150841"/>
                </a:cubicBezTo>
                <a:cubicBezTo>
                  <a:pt x="9740051" y="6151775"/>
                  <a:pt x="9740051" y="6152724"/>
                  <a:pt x="9740188" y="6153657"/>
                </a:cubicBezTo>
                <a:cubicBezTo>
                  <a:pt x="9740281" y="6154309"/>
                  <a:pt x="9740565" y="6154916"/>
                  <a:pt x="9741003" y="6155405"/>
                </a:cubicBezTo>
                <a:cubicBezTo>
                  <a:pt x="9740303" y="6155876"/>
                  <a:pt x="9739501" y="6156170"/>
                  <a:pt x="9738663" y="6156260"/>
                </a:cubicBezTo>
                <a:cubicBezTo>
                  <a:pt x="9737678" y="6156379"/>
                  <a:pt x="9736679" y="6156307"/>
                  <a:pt x="9735720" y="6156046"/>
                </a:cubicBezTo>
                <a:lnTo>
                  <a:pt x="9736784" y="6154121"/>
                </a:lnTo>
                <a:cubicBezTo>
                  <a:pt x="9736784" y="6154121"/>
                  <a:pt x="9733238" y="6152944"/>
                  <a:pt x="9733238" y="6151768"/>
                </a:cubicBezTo>
                <a:cubicBezTo>
                  <a:pt x="9733238" y="6150591"/>
                  <a:pt x="9736784" y="6150021"/>
                  <a:pt x="9736784" y="6150021"/>
                </a:cubicBezTo>
                <a:close/>
                <a:moveTo>
                  <a:pt x="9691646" y="6147489"/>
                </a:moveTo>
                <a:cubicBezTo>
                  <a:pt x="9692709" y="6147248"/>
                  <a:pt x="9693811" y="6147248"/>
                  <a:pt x="9694873" y="6147489"/>
                </a:cubicBezTo>
                <a:lnTo>
                  <a:pt x="9694306" y="6149522"/>
                </a:lnTo>
                <a:cubicBezTo>
                  <a:pt x="9694306" y="6149522"/>
                  <a:pt x="9698880" y="6150377"/>
                  <a:pt x="9698880" y="6151839"/>
                </a:cubicBezTo>
                <a:cubicBezTo>
                  <a:pt x="9698880" y="6153301"/>
                  <a:pt x="9694199" y="6154050"/>
                  <a:pt x="9694199" y="6154050"/>
                </a:cubicBezTo>
                <a:lnTo>
                  <a:pt x="9694980" y="6155868"/>
                </a:lnTo>
                <a:cubicBezTo>
                  <a:pt x="9693770" y="6156451"/>
                  <a:pt x="9692380" y="6156528"/>
                  <a:pt x="9691115" y="6156082"/>
                </a:cubicBezTo>
                <a:cubicBezTo>
                  <a:pt x="9690116" y="6155725"/>
                  <a:pt x="9689154" y="6155272"/>
                  <a:pt x="9688243" y="6154728"/>
                </a:cubicBezTo>
                <a:cubicBezTo>
                  <a:pt x="9688854" y="6153817"/>
                  <a:pt x="9689118" y="6152716"/>
                  <a:pt x="9688987" y="6151625"/>
                </a:cubicBezTo>
                <a:lnTo>
                  <a:pt x="9688255" y="6148785"/>
                </a:lnTo>
                <a:close/>
                <a:moveTo>
                  <a:pt x="9723381" y="6147453"/>
                </a:moveTo>
                <a:cubicBezTo>
                  <a:pt x="9724271" y="6147268"/>
                  <a:pt x="9725198" y="6147434"/>
                  <a:pt x="9725970" y="6147917"/>
                </a:cubicBezTo>
                <a:lnTo>
                  <a:pt x="9725508" y="6149914"/>
                </a:lnTo>
                <a:cubicBezTo>
                  <a:pt x="9725508" y="6149914"/>
                  <a:pt x="9729586" y="6150484"/>
                  <a:pt x="9730047" y="6151590"/>
                </a:cubicBezTo>
                <a:lnTo>
                  <a:pt x="9730118" y="6151590"/>
                </a:lnTo>
                <a:cubicBezTo>
                  <a:pt x="9730579" y="6152624"/>
                  <a:pt x="9726040" y="6153943"/>
                  <a:pt x="9726040" y="6153943"/>
                </a:cubicBezTo>
                <a:lnTo>
                  <a:pt x="9726749" y="6156260"/>
                </a:lnTo>
                <a:cubicBezTo>
                  <a:pt x="9725210" y="6156378"/>
                  <a:pt x="9723661" y="6156221"/>
                  <a:pt x="9722176" y="6155797"/>
                </a:cubicBezTo>
                <a:cubicBezTo>
                  <a:pt x="9721226" y="6155567"/>
                  <a:pt x="9720326" y="6155168"/>
                  <a:pt x="9719516" y="6154620"/>
                </a:cubicBezTo>
                <a:cubicBezTo>
                  <a:pt x="9720080" y="6153779"/>
                  <a:pt x="9720433" y="6152812"/>
                  <a:pt x="9720544" y="6151804"/>
                </a:cubicBezTo>
                <a:cubicBezTo>
                  <a:pt x="9720482" y="6150817"/>
                  <a:pt x="9720242" y="6149850"/>
                  <a:pt x="9719835" y="6148951"/>
                </a:cubicBezTo>
                <a:cubicBezTo>
                  <a:pt x="9720905" y="6148217"/>
                  <a:pt x="9722111" y="6147707"/>
                  <a:pt x="9723381" y="6147453"/>
                </a:cubicBezTo>
                <a:close/>
                <a:moveTo>
                  <a:pt x="9676364" y="6147346"/>
                </a:moveTo>
                <a:cubicBezTo>
                  <a:pt x="9677414" y="6147103"/>
                  <a:pt x="9678506" y="6147103"/>
                  <a:pt x="9679555" y="6147346"/>
                </a:cubicBezTo>
                <a:cubicBezTo>
                  <a:pt x="9680797" y="6147622"/>
                  <a:pt x="9681991" y="6148078"/>
                  <a:pt x="9683101" y="6148701"/>
                </a:cubicBezTo>
                <a:cubicBezTo>
                  <a:pt x="9683101" y="6148701"/>
                  <a:pt x="9682321" y="6149236"/>
                  <a:pt x="9682321" y="6151590"/>
                </a:cubicBezTo>
                <a:cubicBezTo>
                  <a:pt x="9682187" y="6152685"/>
                  <a:pt x="9682465" y="6153792"/>
                  <a:pt x="9683101" y="6154691"/>
                </a:cubicBezTo>
                <a:cubicBezTo>
                  <a:pt x="9682190" y="6155236"/>
                  <a:pt x="9681228" y="6155690"/>
                  <a:pt x="9680229" y="6156047"/>
                </a:cubicBezTo>
                <a:cubicBezTo>
                  <a:pt x="9678964" y="6156496"/>
                  <a:pt x="9677573" y="6156419"/>
                  <a:pt x="9676364" y="6155833"/>
                </a:cubicBezTo>
                <a:lnTo>
                  <a:pt x="9677109" y="6154014"/>
                </a:lnTo>
                <a:cubicBezTo>
                  <a:pt x="9677109" y="6154014"/>
                  <a:pt x="9672464" y="6153159"/>
                  <a:pt x="9672464" y="6151804"/>
                </a:cubicBezTo>
                <a:cubicBezTo>
                  <a:pt x="9672464" y="6150448"/>
                  <a:pt x="9677002" y="6149486"/>
                  <a:pt x="9677002" y="6149486"/>
                </a:cubicBezTo>
                <a:close/>
                <a:moveTo>
                  <a:pt x="9619880" y="6139395"/>
                </a:moveTo>
                <a:cubicBezTo>
                  <a:pt x="9621363" y="6139025"/>
                  <a:pt x="9622932" y="6139297"/>
                  <a:pt x="9624206" y="6140144"/>
                </a:cubicBezTo>
                <a:lnTo>
                  <a:pt x="9624242" y="6140144"/>
                </a:lnTo>
                <a:cubicBezTo>
                  <a:pt x="9625275" y="6140715"/>
                  <a:pt x="9626161" y="6141521"/>
                  <a:pt x="9626830" y="6142497"/>
                </a:cubicBezTo>
                <a:cubicBezTo>
                  <a:pt x="9626830" y="6142497"/>
                  <a:pt x="9627397" y="6139395"/>
                  <a:pt x="9629276" y="6139751"/>
                </a:cubicBezTo>
                <a:cubicBezTo>
                  <a:pt x="9630092" y="6139751"/>
                  <a:pt x="9630553" y="6141748"/>
                  <a:pt x="9630553" y="6143995"/>
                </a:cubicBezTo>
                <a:cubicBezTo>
                  <a:pt x="9630349" y="6145874"/>
                  <a:pt x="9629834" y="6147706"/>
                  <a:pt x="9629028" y="6149414"/>
                </a:cubicBezTo>
                <a:cubicBezTo>
                  <a:pt x="9628400" y="6149116"/>
                  <a:pt x="9627730" y="6148911"/>
                  <a:pt x="9627043" y="6148808"/>
                </a:cubicBezTo>
                <a:cubicBezTo>
                  <a:pt x="9626459" y="6148724"/>
                  <a:pt x="9625866" y="6148893"/>
                  <a:pt x="9625412" y="6149272"/>
                </a:cubicBezTo>
                <a:cubicBezTo>
                  <a:pt x="9625412" y="6149272"/>
                  <a:pt x="9624348" y="6146455"/>
                  <a:pt x="9623426" y="6144708"/>
                </a:cubicBezTo>
                <a:cubicBezTo>
                  <a:pt x="9622337" y="6142876"/>
                  <a:pt x="9621153" y="6141103"/>
                  <a:pt x="9619880" y="6139395"/>
                </a:cubicBezTo>
                <a:close/>
                <a:moveTo>
                  <a:pt x="9751783" y="6139003"/>
                </a:moveTo>
                <a:cubicBezTo>
                  <a:pt x="9750510" y="6140711"/>
                  <a:pt x="9749326" y="6142484"/>
                  <a:pt x="9748237" y="6144315"/>
                </a:cubicBezTo>
                <a:cubicBezTo>
                  <a:pt x="9747315" y="6146063"/>
                  <a:pt x="9746251" y="6148880"/>
                  <a:pt x="9746251" y="6148880"/>
                </a:cubicBezTo>
                <a:cubicBezTo>
                  <a:pt x="9745797" y="6148501"/>
                  <a:pt x="9745204" y="6148332"/>
                  <a:pt x="9744620" y="6148416"/>
                </a:cubicBezTo>
                <a:cubicBezTo>
                  <a:pt x="9743932" y="6148519"/>
                  <a:pt x="9743263" y="6148723"/>
                  <a:pt x="9742634" y="6149022"/>
                </a:cubicBezTo>
                <a:cubicBezTo>
                  <a:pt x="9741829" y="6147314"/>
                  <a:pt x="9741314" y="6145482"/>
                  <a:pt x="9741110" y="6143602"/>
                </a:cubicBezTo>
                <a:cubicBezTo>
                  <a:pt x="9741110" y="6141356"/>
                  <a:pt x="9741571" y="6139538"/>
                  <a:pt x="9742386" y="6139359"/>
                </a:cubicBezTo>
                <a:lnTo>
                  <a:pt x="9742422" y="6139359"/>
                </a:lnTo>
                <a:cubicBezTo>
                  <a:pt x="9744301" y="6139003"/>
                  <a:pt x="9744868" y="6142105"/>
                  <a:pt x="9744868" y="6142105"/>
                </a:cubicBezTo>
                <a:cubicBezTo>
                  <a:pt x="9745544" y="6141122"/>
                  <a:pt x="9746444" y="6140315"/>
                  <a:pt x="9747492" y="6139751"/>
                </a:cubicBezTo>
                <a:cubicBezTo>
                  <a:pt x="9748754" y="6138906"/>
                  <a:pt x="9750311" y="6138634"/>
                  <a:pt x="9751783" y="6139003"/>
                </a:cubicBezTo>
                <a:close/>
                <a:moveTo>
                  <a:pt x="9654558" y="6138396"/>
                </a:moveTo>
                <a:cubicBezTo>
                  <a:pt x="9655480" y="6138289"/>
                  <a:pt x="9656544" y="6142711"/>
                  <a:pt x="9656544" y="6142711"/>
                </a:cubicBezTo>
                <a:lnTo>
                  <a:pt x="9658884" y="6142140"/>
                </a:lnTo>
                <a:cubicBezTo>
                  <a:pt x="9659025" y="6142954"/>
                  <a:pt x="9659025" y="6143787"/>
                  <a:pt x="9658884" y="6144601"/>
                </a:cubicBezTo>
                <a:lnTo>
                  <a:pt x="9659203" y="6144423"/>
                </a:lnTo>
                <a:cubicBezTo>
                  <a:pt x="9659055" y="6144976"/>
                  <a:pt x="9658853" y="6145513"/>
                  <a:pt x="9658600" y="6146027"/>
                </a:cubicBezTo>
                <a:lnTo>
                  <a:pt x="9654522" y="6147132"/>
                </a:lnTo>
                <a:lnTo>
                  <a:pt x="9650976" y="6145956"/>
                </a:lnTo>
                <a:cubicBezTo>
                  <a:pt x="9650576" y="6145283"/>
                  <a:pt x="9650288" y="6144548"/>
                  <a:pt x="9650126" y="6143781"/>
                </a:cubicBezTo>
                <a:cubicBezTo>
                  <a:pt x="9650102" y="6143199"/>
                  <a:pt x="9650264" y="6142624"/>
                  <a:pt x="9650587" y="6142140"/>
                </a:cubicBezTo>
                <a:lnTo>
                  <a:pt x="9652218" y="6142604"/>
                </a:lnTo>
                <a:cubicBezTo>
                  <a:pt x="9652218" y="6142604"/>
                  <a:pt x="9653636" y="6138504"/>
                  <a:pt x="9654558" y="6138396"/>
                </a:cubicBezTo>
                <a:close/>
                <a:moveTo>
                  <a:pt x="9686080" y="6137862"/>
                </a:moveTo>
                <a:cubicBezTo>
                  <a:pt x="9687534" y="6137862"/>
                  <a:pt x="9687746" y="6142390"/>
                  <a:pt x="9687746" y="6142390"/>
                </a:cubicBezTo>
                <a:lnTo>
                  <a:pt x="9689696" y="6141855"/>
                </a:lnTo>
                <a:cubicBezTo>
                  <a:pt x="9690137" y="6142467"/>
                  <a:pt x="9690373" y="6143204"/>
                  <a:pt x="9690370" y="6143959"/>
                </a:cubicBezTo>
                <a:cubicBezTo>
                  <a:pt x="9690432" y="6144658"/>
                  <a:pt x="9690186" y="6145349"/>
                  <a:pt x="9689696" y="6145849"/>
                </a:cubicBezTo>
                <a:lnTo>
                  <a:pt x="9685938" y="6147560"/>
                </a:lnTo>
                <a:lnTo>
                  <a:pt x="9681719" y="6145991"/>
                </a:lnTo>
                <a:cubicBezTo>
                  <a:pt x="9681520" y="6145259"/>
                  <a:pt x="9681413" y="6144504"/>
                  <a:pt x="9681399" y="6143745"/>
                </a:cubicBezTo>
                <a:cubicBezTo>
                  <a:pt x="9681409" y="6143054"/>
                  <a:pt x="9681566" y="6142373"/>
                  <a:pt x="9681860" y="6141748"/>
                </a:cubicBezTo>
                <a:lnTo>
                  <a:pt x="9683846" y="6142105"/>
                </a:lnTo>
                <a:cubicBezTo>
                  <a:pt x="9683846" y="6142105"/>
                  <a:pt x="9684626" y="6137862"/>
                  <a:pt x="9686080" y="6137862"/>
                </a:cubicBezTo>
                <a:close/>
                <a:moveTo>
                  <a:pt x="9716821" y="6137826"/>
                </a:moveTo>
                <a:cubicBezTo>
                  <a:pt x="9717779" y="6137969"/>
                  <a:pt x="9719126" y="6142033"/>
                  <a:pt x="9719126" y="6142033"/>
                </a:cubicBezTo>
                <a:lnTo>
                  <a:pt x="9720757" y="6141570"/>
                </a:lnTo>
                <a:cubicBezTo>
                  <a:pt x="9721102" y="6142045"/>
                  <a:pt x="9721277" y="6142623"/>
                  <a:pt x="9721254" y="6143210"/>
                </a:cubicBezTo>
                <a:cubicBezTo>
                  <a:pt x="9721199" y="6144022"/>
                  <a:pt x="9721007" y="6144817"/>
                  <a:pt x="9720686" y="6145563"/>
                </a:cubicBezTo>
                <a:lnTo>
                  <a:pt x="9720722" y="6145563"/>
                </a:lnTo>
                <a:lnTo>
                  <a:pt x="9717176" y="6146740"/>
                </a:lnTo>
                <a:lnTo>
                  <a:pt x="9713205" y="6145635"/>
                </a:lnTo>
                <a:cubicBezTo>
                  <a:pt x="9712886" y="6145136"/>
                  <a:pt x="9712635" y="6144596"/>
                  <a:pt x="9712460" y="6144030"/>
                </a:cubicBezTo>
                <a:cubicBezTo>
                  <a:pt x="9712336" y="6143215"/>
                  <a:pt x="9712336" y="6142385"/>
                  <a:pt x="9712460" y="6141570"/>
                </a:cubicBezTo>
                <a:lnTo>
                  <a:pt x="9714836" y="6142140"/>
                </a:lnTo>
                <a:cubicBezTo>
                  <a:pt x="9714836" y="6142140"/>
                  <a:pt x="9715864" y="6137683"/>
                  <a:pt x="9716821" y="6137826"/>
                </a:cubicBezTo>
                <a:close/>
                <a:moveTo>
                  <a:pt x="9683917" y="6137362"/>
                </a:moveTo>
                <a:lnTo>
                  <a:pt x="9682782" y="6139823"/>
                </a:lnTo>
                <a:lnTo>
                  <a:pt x="9680974" y="6139502"/>
                </a:lnTo>
                <a:cubicBezTo>
                  <a:pt x="9681100" y="6138868"/>
                  <a:pt x="9681367" y="6138271"/>
                  <a:pt x="9681754" y="6137754"/>
                </a:cubicBezTo>
                <a:cubicBezTo>
                  <a:pt x="9682381" y="6137307"/>
                  <a:pt x="9683174" y="6137164"/>
                  <a:pt x="9683917" y="6137362"/>
                </a:cubicBezTo>
                <a:close/>
                <a:moveTo>
                  <a:pt x="9714339" y="6136364"/>
                </a:moveTo>
                <a:lnTo>
                  <a:pt x="9713701" y="6139644"/>
                </a:lnTo>
                <a:lnTo>
                  <a:pt x="9711006" y="6139074"/>
                </a:lnTo>
                <a:cubicBezTo>
                  <a:pt x="9711000" y="6138128"/>
                  <a:pt x="9711449" y="6137238"/>
                  <a:pt x="9712212" y="6136685"/>
                </a:cubicBezTo>
                <a:cubicBezTo>
                  <a:pt x="9712817" y="6136212"/>
                  <a:pt x="9713623" y="6136091"/>
                  <a:pt x="9714339" y="6136364"/>
                </a:cubicBezTo>
                <a:close/>
                <a:moveTo>
                  <a:pt x="9738876" y="6133903"/>
                </a:moveTo>
                <a:cubicBezTo>
                  <a:pt x="9740384" y="6133923"/>
                  <a:pt x="9741590" y="6135168"/>
                  <a:pt x="9741570" y="6136684"/>
                </a:cubicBezTo>
                <a:cubicBezTo>
                  <a:pt x="9741551" y="6138201"/>
                  <a:pt x="9740313" y="6139414"/>
                  <a:pt x="9738805" y="6139394"/>
                </a:cubicBezTo>
                <a:cubicBezTo>
                  <a:pt x="9737311" y="6139375"/>
                  <a:pt x="9736110" y="6138152"/>
                  <a:pt x="9736110" y="6136649"/>
                </a:cubicBezTo>
                <a:cubicBezTo>
                  <a:pt x="9736130" y="6135127"/>
                  <a:pt x="9737362" y="6133903"/>
                  <a:pt x="9738876" y="6133903"/>
                </a:cubicBezTo>
                <a:close/>
                <a:moveTo>
                  <a:pt x="9630978" y="6133689"/>
                </a:moveTo>
                <a:cubicBezTo>
                  <a:pt x="9630990" y="6133689"/>
                  <a:pt x="9631002" y="6133690"/>
                  <a:pt x="9631014" y="6133690"/>
                </a:cubicBezTo>
                <a:cubicBezTo>
                  <a:pt x="9632404" y="6133670"/>
                  <a:pt x="9633547" y="6134787"/>
                  <a:pt x="9633567" y="6136185"/>
                </a:cubicBezTo>
                <a:cubicBezTo>
                  <a:pt x="9633567" y="6136197"/>
                  <a:pt x="9633567" y="6136209"/>
                  <a:pt x="9633567" y="6136222"/>
                </a:cubicBezTo>
                <a:cubicBezTo>
                  <a:pt x="9633567" y="6137639"/>
                  <a:pt x="9632424" y="6138789"/>
                  <a:pt x="9631014" y="6138789"/>
                </a:cubicBezTo>
                <a:cubicBezTo>
                  <a:pt x="9629604" y="6138789"/>
                  <a:pt x="9628461" y="6137639"/>
                  <a:pt x="9628461" y="6136222"/>
                </a:cubicBezTo>
                <a:cubicBezTo>
                  <a:pt x="9628461" y="6134823"/>
                  <a:pt x="9629588" y="6133690"/>
                  <a:pt x="9630978" y="6133689"/>
                </a:cubicBezTo>
                <a:close/>
                <a:moveTo>
                  <a:pt x="9653140" y="6133298"/>
                </a:moveTo>
                <a:lnTo>
                  <a:pt x="9653140" y="6134510"/>
                </a:lnTo>
                <a:cubicBezTo>
                  <a:pt x="9652035" y="6135078"/>
                  <a:pt x="9651058" y="6135866"/>
                  <a:pt x="9650267" y="6136827"/>
                </a:cubicBezTo>
                <a:cubicBezTo>
                  <a:pt x="9649678" y="6137619"/>
                  <a:pt x="9649311" y="6138555"/>
                  <a:pt x="9649204" y="6139538"/>
                </a:cubicBezTo>
                <a:cubicBezTo>
                  <a:pt x="9648381" y="6140185"/>
                  <a:pt x="9647735" y="6141032"/>
                  <a:pt x="9647324" y="6141998"/>
                </a:cubicBezTo>
                <a:cubicBezTo>
                  <a:pt x="9647065" y="6143088"/>
                  <a:pt x="9647065" y="6144224"/>
                  <a:pt x="9647324" y="6145314"/>
                </a:cubicBezTo>
                <a:cubicBezTo>
                  <a:pt x="9647324" y="6145314"/>
                  <a:pt x="9643779" y="6145314"/>
                  <a:pt x="9642750" y="6146597"/>
                </a:cubicBezTo>
                <a:cubicBezTo>
                  <a:pt x="9641722" y="6147881"/>
                  <a:pt x="9642325" y="6148594"/>
                  <a:pt x="9642325" y="6148594"/>
                </a:cubicBezTo>
                <a:lnTo>
                  <a:pt x="9639595" y="6149985"/>
                </a:lnTo>
                <a:lnTo>
                  <a:pt x="9637148" y="6148951"/>
                </a:lnTo>
                <a:cubicBezTo>
                  <a:pt x="9637148" y="6148951"/>
                  <a:pt x="9637503" y="6146597"/>
                  <a:pt x="9636226" y="6146027"/>
                </a:cubicBezTo>
                <a:cubicBezTo>
                  <a:pt x="9635259" y="6145612"/>
                  <a:pt x="9634227" y="6145370"/>
                  <a:pt x="9633177" y="6145314"/>
                </a:cubicBezTo>
                <a:cubicBezTo>
                  <a:pt x="9636169" y="6142413"/>
                  <a:pt x="9639462" y="6139843"/>
                  <a:pt x="9642999" y="6137648"/>
                </a:cubicBezTo>
                <a:lnTo>
                  <a:pt x="9643140" y="6137648"/>
                </a:lnTo>
                <a:cubicBezTo>
                  <a:pt x="9646322" y="6135867"/>
                  <a:pt x="9649671" y="6134410"/>
                  <a:pt x="9653140" y="6133298"/>
                </a:cubicBezTo>
                <a:close/>
                <a:moveTo>
                  <a:pt x="9717921" y="6132691"/>
                </a:moveTo>
                <a:cubicBezTo>
                  <a:pt x="9721603" y="6133866"/>
                  <a:pt x="9725166" y="6135394"/>
                  <a:pt x="9728558" y="6137255"/>
                </a:cubicBezTo>
                <a:cubicBezTo>
                  <a:pt x="9732117" y="6139434"/>
                  <a:pt x="9735423" y="6142005"/>
                  <a:pt x="9738415" y="6144921"/>
                </a:cubicBezTo>
                <a:lnTo>
                  <a:pt x="9738238" y="6144921"/>
                </a:lnTo>
                <a:cubicBezTo>
                  <a:pt x="9737188" y="6144978"/>
                  <a:pt x="9736155" y="6145219"/>
                  <a:pt x="9735188" y="6145635"/>
                </a:cubicBezTo>
                <a:cubicBezTo>
                  <a:pt x="9733912" y="6146205"/>
                  <a:pt x="9734266" y="6148559"/>
                  <a:pt x="9734266" y="6148559"/>
                </a:cubicBezTo>
                <a:lnTo>
                  <a:pt x="9731820" y="6149593"/>
                </a:lnTo>
                <a:lnTo>
                  <a:pt x="9729090" y="6148202"/>
                </a:lnTo>
                <a:cubicBezTo>
                  <a:pt x="9729090" y="6148202"/>
                  <a:pt x="9729586" y="6147489"/>
                  <a:pt x="9728664" y="6146205"/>
                </a:cubicBezTo>
                <a:cubicBezTo>
                  <a:pt x="9727742" y="6144921"/>
                  <a:pt x="9724090" y="6144921"/>
                  <a:pt x="9724090" y="6144921"/>
                </a:cubicBezTo>
                <a:cubicBezTo>
                  <a:pt x="9724349" y="6143832"/>
                  <a:pt x="9724349" y="6142696"/>
                  <a:pt x="9724090" y="6141605"/>
                </a:cubicBezTo>
                <a:cubicBezTo>
                  <a:pt x="9723643" y="6140662"/>
                  <a:pt x="9723003" y="6139823"/>
                  <a:pt x="9722211" y="6139145"/>
                </a:cubicBezTo>
                <a:cubicBezTo>
                  <a:pt x="9722073" y="6138048"/>
                  <a:pt x="9721657" y="6137005"/>
                  <a:pt x="9721005" y="6136114"/>
                </a:cubicBezTo>
                <a:cubicBezTo>
                  <a:pt x="9719957" y="6135199"/>
                  <a:pt x="9718756" y="6134475"/>
                  <a:pt x="9717459" y="6133975"/>
                </a:cubicBezTo>
                <a:close/>
                <a:moveTo>
                  <a:pt x="9673528" y="6128234"/>
                </a:moveTo>
                <a:cubicBezTo>
                  <a:pt x="9676042" y="6128056"/>
                  <a:pt x="9678566" y="6128056"/>
                  <a:pt x="9681080" y="6128234"/>
                </a:cubicBezTo>
                <a:cubicBezTo>
                  <a:pt x="9680346" y="6129487"/>
                  <a:pt x="9679966" y="6130917"/>
                  <a:pt x="9679981" y="6132370"/>
                </a:cubicBezTo>
                <a:cubicBezTo>
                  <a:pt x="9680132" y="6133647"/>
                  <a:pt x="9680582" y="6134868"/>
                  <a:pt x="9681293" y="6135936"/>
                </a:cubicBezTo>
                <a:cubicBezTo>
                  <a:pt x="9679728" y="6137368"/>
                  <a:pt x="9678850" y="6139407"/>
                  <a:pt x="9678882" y="6141534"/>
                </a:cubicBezTo>
                <a:cubicBezTo>
                  <a:pt x="9678882" y="6145100"/>
                  <a:pt x="9678882" y="6145991"/>
                  <a:pt x="9678882" y="6145991"/>
                </a:cubicBezTo>
                <a:cubicBezTo>
                  <a:pt x="9678882" y="6145991"/>
                  <a:pt x="9674875" y="6145635"/>
                  <a:pt x="9674024" y="6147418"/>
                </a:cubicBezTo>
                <a:cubicBezTo>
                  <a:pt x="9673173" y="6149201"/>
                  <a:pt x="9673705" y="6149236"/>
                  <a:pt x="9673705" y="6149236"/>
                </a:cubicBezTo>
                <a:cubicBezTo>
                  <a:pt x="9673705" y="6149236"/>
                  <a:pt x="9670408" y="6149771"/>
                  <a:pt x="9669946" y="6152267"/>
                </a:cubicBezTo>
                <a:cubicBezTo>
                  <a:pt x="9669486" y="6149806"/>
                  <a:pt x="9666401" y="6148987"/>
                  <a:pt x="9666401" y="6148987"/>
                </a:cubicBezTo>
                <a:cubicBezTo>
                  <a:pt x="9666401" y="6148987"/>
                  <a:pt x="9666897" y="6148380"/>
                  <a:pt x="9666081" y="6147097"/>
                </a:cubicBezTo>
                <a:cubicBezTo>
                  <a:pt x="9665266" y="6145813"/>
                  <a:pt x="9661153" y="6145671"/>
                  <a:pt x="9661153" y="6145671"/>
                </a:cubicBezTo>
                <a:cubicBezTo>
                  <a:pt x="9662080" y="6144385"/>
                  <a:pt x="9662577" y="6142837"/>
                  <a:pt x="9662571" y="6141249"/>
                </a:cubicBezTo>
                <a:cubicBezTo>
                  <a:pt x="9662580" y="6139755"/>
                  <a:pt x="9662214" y="6138284"/>
                  <a:pt x="9661508" y="6136970"/>
                </a:cubicBezTo>
                <a:cubicBezTo>
                  <a:pt x="9662599" y="6136459"/>
                  <a:pt x="9663531" y="6135658"/>
                  <a:pt x="9664202" y="6134653"/>
                </a:cubicBezTo>
                <a:cubicBezTo>
                  <a:pt x="9664936" y="6133214"/>
                  <a:pt x="9665185" y="6131574"/>
                  <a:pt x="9664911" y="6129981"/>
                </a:cubicBezTo>
                <a:cubicBezTo>
                  <a:pt x="9667770" y="6129284"/>
                  <a:pt x="9670672" y="6128784"/>
                  <a:pt x="9673598" y="6128484"/>
                </a:cubicBezTo>
                <a:close/>
                <a:moveTo>
                  <a:pt x="9710829" y="6128127"/>
                </a:moveTo>
                <a:cubicBezTo>
                  <a:pt x="9712239" y="6128127"/>
                  <a:pt x="9713382" y="6129277"/>
                  <a:pt x="9713382" y="6130695"/>
                </a:cubicBezTo>
                <a:cubicBezTo>
                  <a:pt x="9713382" y="6132112"/>
                  <a:pt x="9712239" y="6133262"/>
                  <a:pt x="9710829" y="6133262"/>
                </a:cubicBezTo>
                <a:cubicBezTo>
                  <a:pt x="9709419" y="6133262"/>
                  <a:pt x="9708276" y="6132112"/>
                  <a:pt x="9708276" y="6130695"/>
                </a:cubicBezTo>
                <a:cubicBezTo>
                  <a:pt x="9708276" y="6129277"/>
                  <a:pt x="9709419" y="6128127"/>
                  <a:pt x="9710829" y="6128127"/>
                </a:cubicBezTo>
                <a:close/>
                <a:moveTo>
                  <a:pt x="9658281" y="6128091"/>
                </a:moveTo>
                <a:cubicBezTo>
                  <a:pt x="9658293" y="6128091"/>
                  <a:pt x="9658305" y="6128091"/>
                  <a:pt x="9658316" y="6128092"/>
                </a:cubicBezTo>
                <a:cubicBezTo>
                  <a:pt x="9659712" y="6128111"/>
                  <a:pt x="9660834" y="6129255"/>
                  <a:pt x="9660834" y="6130659"/>
                </a:cubicBezTo>
                <a:cubicBezTo>
                  <a:pt x="9660834" y="6132077"/>
                  <a:pt x="9659691" y="6133226"/>
                  <a:pt x="9658280" y="6133226"/>
                </a:cubicBezTo>
                <a:cubicBezTo>
                  <a:pt x="9656871" y="6133226"/>
                  <a:pt x="9655728" y="6132076"/>
                  <a:pt x="9655728" y="6130658"/>
                </a:cubicBezTo>
                <a:cubicBezTo>
                  <a:pt x="9655728" y="6129240"/>
                  <a:pt x="9656871" y="6128091"/>
                  <a:pt x="9658281" y="6128091"/>
                </a:cubicBezTo>
                <a:close/>
                <a:moveTo>
                  <a:pt x="9684484" y="6128056"/>
                </a:moveTo>
                <a:cubicBezTo>
                  <a:pt x="9685874" y="6128036"/>
                  <a:pt x="9687017" y="6129153"/>
                  <a:pt x="9687037" y="6130552"/>
                </a:cubicBezTo>
                <a:cubicBezTo>
                  <a:pt x="9687037" y="6130564"/>
                  <a:pt x="9687037" y="6130576"/>
                  <a:pt x="9687037" y="6130587"/>
                </a:cubicBezTo>
                <a:cubicBezTo>
                  <a:pt x="9687037" y="6132011"/>
                  <a:pt x="9685900" y="6133171"/>
                  <a:pt x="9684484" y="6133190"/>
                </a:cubicBezTo>
                <a:cubicBezTo>
                  <a:pt x="9683074" y="6133171"/>
                  <a:pt x="9681947" y="6132006"/>
                  <a:pt x="9681966" y="6130588"/>
                </a:cubicBezTo>
                <a:cubicBezTo>
                  <a:pt x="9681966" y="6130588"/>
                  <a:pt x="9681966" y="6130588"/>
                  <a:pt x="9681966" y="6130587"/>
                </a:cubicBezTo>
                <a:cubicBezTo>
                  <a:pt x="9681966" y="6129189"/>
                  <a:pt x="9683094" y="6128056"/>
                  <a:pt x="9684484" y="6128056"/>
                </a:cubicBezTo>
                <a:close/>
                <a:moveTo>
                  <a:pt x="9638424" y="6127664"/>
                </a:moveTo>
                <a:cubicBezTo>
                  <a:pt x="9639815" y="6127664"/>
                  <a:pt x="9640942" y="6128797"/>
                  <a:pt x="9640942" y="6130195"/>
                </a:cubicBezTo>
                <a:cubicBezTo>
                  <a:pt x="9640962" y="6131613"/>
                  <a:pt x="9639835" y="6132779"/>
                  <a:pt x="9638425" y="6132798"/>
                </a:cubicBezTo>
                <a:cubicBezTo>
                  <a:pt x="9636995" y="6132798"/>
                  <a:pt x="9635836" y="6131633"/>
                  <a:pt x="9635836" y="6130195"/>
                </a:cubicBezTo>
                <a:cubicBezTo>
                  <a:pt x="9635856" y="6128778"/>
                  <a:pt x="9637014" y="6127644"/>
                  <a:pt x="9638424" y="6127664"/>
                </a:cubicBezTo>
                <a:close/>
                <a:moveTo>
                  <a:pt x="9730792" y="6127486"/>
                </a:moveTo>
                <a:cubicBezTo>
                  <a:pt x="9732202" y="6127486"/>
                  <a:pt x="9733344" y="6128635"/>
                  <a:pt x="9733344" y="6130053"/>
                </a:cubicBezTo>
                <a:cubicBezTo>
                  <a:pt x="9733344" y="6131471"/>
                  <a:pt x="9732202" y="6132620"/>
                  <a:pt x="9730792" y="6132620"/>
                </a:cubicBezTo>
                <a:cubicBezTo>
                  <a:pt x="9729382" y="6132620"/>
                  <a:pt x="9728239" y="6131471"/>
                  <a:pt x="9728239" y="6130053"/>
                </a:cubicBezTo>
                <a:cubicBezTo>
                  <a:pt x="9728239" y="6128635"/>
                  <a:pt x="9729382" y="6127486"/>
                  <a:pt x="9730792" y="6127486"/>
                </a:cubicBezTo>
                <a:close/>
                <a:moveTo>
                  <a:pt x="9689982" y="6127307"/>
                </a:moveTo>
                <a:lnTo>
                  <a:pt x="9697461" y="6127307"/>
                </a:lnTo>
                <a:cubicBezTo>
                  <a:pt x="9700303" y="6127590"/>
                  <a:pt x="9703123" y="6128067"/>
                  <a:pt x="9705901" y="6128734"/>
                </a:cubicBezTo>
                <a:cubicBezTo>
                  <a:pt x="9705612" y="6130316"/>
                  <a:pt x="9705901" y="6131949"/>
                  <a:pt x="9706716" y="6133333"/>
                </a:cubicBezTo>
                <a:cubicBezTo>
                  <a:pt x="9707435" y="6134399"/>
                  <a:pt x="9708427" y="6135249"/>
                  <a:pt x="9709588" y="6135793"/>
                </a:cubicBezTo>
                <a:cubicBezTo>
                  <a:pt x="9708881" y="6137107"/>
                  <a:pt x="9708515" y="6138579"/>
                  <a:pt x="9708524" y="6140072"/>
                </a:cubicBezTo>
                <a:cubicBezTo>
                  <a:pt x="9708519" y="6141660"/>
                  <a:pt x="9709016" y="6143208"/>
                  <a:pt x="9709943" y="6144494"/>
                </a:cubicBezTo>
                <a:cubicBezTo>
                  <a:pt x="9709943" y="6144494"/>
                  <a:pt x="9705865" y="6144494"/>
                  <a:pt x="9705050" y="6145920"/>
                </a:cubicBezTo>
                <a:cubicBezTo>
                  <a:pt x="9704234" y="6147346"/>
                  <a:pt x="9704695" y="6147810"/>
                  <a:pt x="9704695" y="6147810"/>
                </a:cubicBezTo>
                <a:cubicBezTo>
                  <a:pt x="9704695" y="6147810"/>
                  <a:pt x="9701326" y="6148701"/>
                  <a:pt x="9701149" y="6151375"/>
                </a:cubicBezTo>
                <a:cubicBezTo>
                  <a:pt x="9700795" y="6148737"/>
                  <a:pt x="9697391" y="6148166"/>
                  <a:pt x="9697391" y="6148166"/>
                </a:cubicBezTo>
                <a:cubicBezTo>
                  <a:pt x="9697391" y="6148166"/>
                  <a:pt x="9697958" y="6148166"/>
                  <a:pt x="9697036" y="6146348"/>
                </a:cubicBezTo>
                <a:cubicBezTo>
                  <a:pt x="9696114" y="6144529"/>
                  <a:pt x="9692178" y="6144921"/>
                  <a:pt x="9692178" y="6144921"/>
                </a:cubicBezTo>
                <a:cubicBezTo>
                  <a:pt x="9692272" y="6143438"/>
                  <a:pt x="9692272" y="6141949"/>
                  <a:pt x="9692178" y="6140465"/>
                </a:cubicBezTo>
                <a:cubicBezTo>
                  <a:pt x="9692206" y="6138331"/>
                  <a:pt x="9691314" y="6136289"/>
                  <a:pt x="9689732" y="6134866"/>
                </a:cubicBezTo>
                <a:cubicBezTo>
                  <a:pt x="9690425" y="6133789"/>
                  <a:pt x="9690873" y="6132572"/>
                  <a:pt x="9691043" y="6131300"/>
                </a:cubicBezTo>
                <a:close/>
                <a:moveTo>
                  <a:pt x="9689944" y="6127165"/>
                </a:moveTo>
                <a:lnTo>
                  <a:pt x="9689982" y="6127307"/>
                </a:lnTo>
                <a:lnTo>
                  <a:pt x="9689909" y="6127307"/>
                </a:lnTo>
                <a:close/>
                <a:moveTo>
                  <a:pt x="10180039" y="6124597"/>
                </a:moveTo>
                <a:lnTo>
                  <a:pt x="10203264" y="6183930"/>
                </a:lnTo>
                <a:lnTo>
                  <a:pt x="10157842" y="6183930"/>
                </a:lnTo>
                <a:close/>
                <a:moveTo>
                  <a:pt x="11574232" y="6124597"/>
                </a:moveTo>
                <a:lnTo>
                  <a:pt x="11597456" y="6183930"/>
                </a:lnTo>
                <a:lnTo>
                  <a:pt x="11552000" y="6183930"/>
                </a:lnTo>
                <a:close/>
                <a:moveTo>
                  <a:pt x="9658352" y="6122921"/>
                </a:moveTo>
                <a:cubicBezTo>
                  <a:pt x="9657678" y="6125025"/>
                  <a:pt x="9653955" y="6126950"/>
                  <a:pt x="9653104" y="6130053"/>
                </a:cubicBezTo>
                <a:cubicBezTo>
                  <a:pt x="9648903" y="6131347"/>
                  <a:pt x="9644822" y="6133006"/>
                  <a:pt x="9640907" y="6135009"/>
                </a:cubicBezTo>
                <a:cubicBezTo>
                  <a:pt x="9642766" y="6132439"/>
                  <a:pt x="9645072" y="6130228"/>
                  <a:pt x="9647714" y="6128484"/>
                </a:cubicBezTo>
                <a:lnTo>
                  <a:pt x="9647714" y="6128555"/>
                </a:lnTo>
                <a:cubicBezTo>
                  <a:pt x="9651031" y="6126268"/>
                  <a:pt x="9654601" y="6124377"/>
                  <a:pt x="9658352" y="6122921"/>
                </a:cubicBezTo>
                <a:close/>
                <a:moveTo>
                  <a:pt x="9711893" y="6122743"/>
                </a:moveTo>
                <a:cubicBezTo>
                  <a:pt x="9715477" y="6124133"/>
                  <a:pt x="9718882" y="6125953"/>
                  <a:pt x="9722033" y="6128163"/>
                </a:cubicBezTo>
                <a:lnTo>
                  <a:pt x="9721892" y="6128805"/>
                </a:lnTo>
                <a:cubicBezTo>
                  <a:pt x="9724519" y="6130556"/>
                  <a:pt x="9726812" y="6132766"/>
                  <a:pt x="9728664" y="6135330"/>
                </a:cubicBezTo>
                <a:cubicBezTo>
                  <a:pt x="9725154" y="6133099"/>
                  <a:pt x="9721408" y="6131270"/>
                  <a:pt x="9717495" y="6129874"/>
                </a:cubicBezTo>
                <a:cubicBezTo>
                  <a:pt x="9716857" y="6127735"/>
                  <a:pt x="9712460" y="6124775"/>
                  <a:pt x="9711893" y="6122743"/>
                </a:cubicBezTo>
                <a:close/>
                <a:moveTo>
                  <a:pt x="9684413" y="6122101"/>
                </a:moveTo>
                <a:cubicBezTo>
                  <a:pt x="9685672" y="6122101"/>
                  <a:pt x="9686698" y="6123117"/>
                  <a:pt x="9686718" y="6124383"/>
                </a:cubicBezTo>
                <a:cubicBezTo>
                  <a:pt x="9686875" y="6125653"/>
                  <a:pt x="9685979" y="6126811"/>
                  <a:pt x="9684716" y="6126970"/>
                </a:cubicBezTo>
                <a:cubicBezTo>
                  <a:pt x="9683453" y="6127129"/>
                  <a:pt x="9682301" y="6126227"/>
                  <a:pt x="9682144" y="6124957"/>
                </a:cubicBezTo>
                <a:cubicBezTo>
                  <a:pt x="9682120" y="6124766"/>
                  <a:pt x="9682120" y="6124574"/>
                  <a:pt x="9682144" y="6124383"/>
                </a:cubicBezTo>
                <a:cubicBezTo>
                  <a:pt x="9682144" y="6123123"/>
                  <a:pt x="9683160" y="6122101"/>
                  <a:pt x="9684413" y="6122101"/>
                </a:cubicBezTo>
                <a:close/>
                <a:moveTo>
                  <a:pt x="9706291" y="6122066"/>
                </a:moveTo>
                <a:cubicBezTo>
                  <a:pt x="9707563" y="6122066"/>
                  <a:pt x="9708595" y="6123103"/>
                  <a:pt x="9708595" y="6124383"/>
                </a:cubicBezTo>
                <a:cubicBezTo>
                  <a:pt x="9708595" y="6125663"/>
                  <a:pt x="9707563" y="6126701"/>
                  <a:pt x="9706291" y="6126701"/>
                </a:cubicBezTo>
                <a:cubicBezTo>
                  <a:pt x="9705017" y="6126701"/>
                  <a:pt x="9703986" y="6125663"/>
                  <a:pt x="9703986" y="6124383"/>
                </a:cubicBezTo>
                <a:cubicBezTo>
                  <a:pt x="9703986" y="6123103"/>
                  <a:pt x="9705017" y="6122066"/>
                  <a:pt x="9706291" y="6122066"/>
                </a:cubicBezTo>
                <a:close/>
                <a:moveTo>
                  <a:pt x="9662107" y="6121851"/>
                </a:moveTo>
                <a:cubicBezTo>
                  <a:pt x="9662297" y="6121828"/>
                  <a:pt x="9662488" y="6121828"/>
                  <a:pt x="9662678" y="6121851"/>
                </a:cubicBezTo>
                <a:cubicBezTo>
                  <a:pt x="9663937" y="6121871"/>
                  <a:pt x="9664947" y="6122903"/>
                  <a:pt x="9664947" y="6124169"/>
                </a:cubicBezTo>
                <a:cubicBezTo>
                  <a:pt x="9664947" y="6125430"/>
                  <a:pt x="9663931" y="6126451"/>
                  <a:pt x="9662678" y="6126451"/>
                </a:cubicBezTo>
                <a:cubicBezTo>
                  <a:pt x="9661415" y="6126610"/>
                  <a:pt x="9660263" y="6125709"/>
                  <a:pt x="9660105" y="6124438"/>
                </a:cubicBezTo>
                <a:cubicBezTo>
                  <a:pt x="9659948" y="6123168"/>
                  <a:pt x="9660844" y="6122010"/>
                  <a:pt x="9662107" y="6121851"/>
                </a:cubicBezTo>
                <a:close/>
                <a:moveTo>
                  <a:pt x="9723664" y="6121780"/>
                </a:moveTo>
                <a:cubicBezTo>
                  <a:pt x="9723676" y="6121780"/>
                  <a:pt x="9723688" y="6121780"/>
                  <a:pt x="9723700" y="6121780"/>
                </a:cubicBezTo>
                <a:cubicBezTo>
                  <a:pt x="9725091" y="6121761"/>
                  <a:pt x="9726233" y="6122878"/>
                  <a:pt x="9726253" y="6124276"/>
                </a:cubicBezTo>
                <a:cubicBezTo>
                  <a:pt x="9726253" y="6124288"/>
                  <a:pt x="9726253" y="6124300"/>
                  <a:pt x="9726253" y="6124312"/>
                </a:cubicBezTo>
                <a:cubicBezTo>
                  <a:pt x="9726253" y="6125730"/>
                  <a:pt x="9725110" y="6126879"/>
                  <a:pt x="9723700" y="6126879"/>
                </a:cubicBezTo>
                <a:cubicBezTo>
                  <a:pt x="9722290" y="6126879"/>
                  <a:pt x="9721147" y="6125730"/>
                  <a:pt x="9721147" y="6124312"/>
                </a:cubicBezTo>
                <a:cubicBezTo>
                  <a:pt x="9721147" y="6122914"/>
                  <a:pt x="9722274" y="6121780"/>
                  <a:pt x="9723664" y="6121780"/>
                </a:cubicBezTo>
                <a:close/>
                <a:moveTo>
                  <a:pt x="9646048" y="6121673"/>
                </a:moveTo>
                <a:cubicBezTo>
                  <a:pt x="9647360" y="6121673"/>
                  <a:pt x="9648423" y="6122743"/>
                  <a:pt x="9648423" y="6124062"/>
                </a:cubicBezTo>
                <a:cubicBezTo>
                  <a:pt x="9648423" y="6125382"/>
                  <a:pt x="9647360" y="6126451"/>
                  <a:pt x="9646048" y="6126451"/>
                </a:cubicBezTo>
                <a:cubicBezTo>
                  <a:pt x="9644736" y="6126451"/>
                  <a:pt x="9643672" y="6125382"/>
                  <a:pt x="9643672" y="6124062"/>
                </a:cubicBezTo>
                <a:cubicBezTo>
                  <a:pt x="9643672" y="6122743"/>
                  <a:pt x="9644736" y="6121673"/>
                  <a:pt x="9646048" y="6121673"/>
                </a:cubicBezTo>
                <a:close/>
                <a:moveTo>
                  <a:pt x="9653742" y="6118108"/>
                </a:moveTo>
                <a:cubicBezTo>
                  <a:pt x="9654898" y="6118108"/>
                  <a:pt x="9655834" y="6119049"/>
                  <a:pt x="9655834" y="6120211"/>
                </a:cubicBezTo>
                <a:cubicBezTo>
                  <a:pt x="9655834" y="6121373"/>
                  <a:pt x="9654898" y="6122315"/>
                  <a:pt x="9653742" y="6122315"/>
                </a:cubicBezTo>
                <a:cubicBezTo>
                  <a:pt x="9652587" y="6122315"/>
                  <a:pt x="9651650" y="6121373"/>
                  <a:pt x="9651650" y="6120211"/>
                </a:cubicBezTo>
                <a:cubicBezTo>
                  <a:pt x="9651650" y="6119049"/>
                  <a:pt x="9652587" y="6118108"/>
                  <a:pt x="9653742" y="6118108"/>
                </a:cubicBezTo>
                <a:close/>
                <a:moveTo>
                  <a:pt x="9715935" y="6117787"/>
                </a:moveTo>
                <a:cubicBezTo>
                  <a:pt x="9717155" y="6117806"/>
                  <a:pt x="9718134" y="6118806"/>
                  <a:pt x="9718133" y="6120033"/>
                </a:cubicBezTo>
                <a:cubicBezTo>
                  <a:pt x="9718133" y="6121254"/>
                  <a:pt x="9717149" y="6122244"/>
                  <a:pt x="9715935" y="6122244"/>
                </a:cubicBezTo>
                <a:cubicBezTo>
                  <a:pt x="9714721" y="6122244"/>
                  <a:pt x="9713737" y="6121254"/>
                  <a:pt x="9713737" y="6120033"/>
                </a:cubicBezTo>
                <a:cubicBezTo>
                  <a:pt x="9713736" y="6118806"/>
                  <a:pt x="9714715" y="6117806"/>
                  <a:pt x="9715935" y="6117787"/>
                </a:cubicBezTo>
                <a:close/>
                <a:moveTo>
                  <a:pt x="9679662" y="6116467"/>
                </a:moveTo>
                <a:cubicBezTo>
                  <a:pt x="9680291" y="6117028"/>
                  <a:pt x="9680995" y="6117496"/>
                  <a:pt x="9681754" y="6117858"/>
                </a:cubicBezTo>
                <a:cubicBezTo>
                  <a:pt x="9681754" y="6118179"/>
                  <a:pt x="9680265" y="6125774"/>
                  <a:pt x="9680265" y="6125774"/>
                </a:cubicBezTo>
                <a:cubicBezTo>
                  <a:pt x="9680265" y="6125774"/>
                  <a:pt x="9676719" y="6125774"/>
                  <a:pt x="9673953" y="6126023"/>
                </a:cubicBezTo>
                <a:cubicBezTo>
                  <a:pt x="9671955" y="6126210"/>
                  <a:pt x="9669975" y="6126555"/>
                  <a:pt x="9668032" y="6127057"/>
                </a:cubicBezTo>
                <a:cubicBezTo>
                  <a:pt x="9670180" y="6122001"/>
                  <a:pt x="9674435" y="6118153"/>
                  <a:pt x="9679662" y="6116539"/>
                </a:cubicBezTo>
                <a:close/>
                <a:moveTo>
                  <a:pt x="9702354" y="6116289"/>
                </a:moveTo>
                <a:cubicBezTo>
                  <a:pt x="9703549" y="6116289"/>
                  <a:pt x="9704517" y="6117263"/>
                  <a:pt x="9704517" y="6118464"/>
                </a:cubicBezTo>
                <a:cubicBezTo>
                  <a:pt x="9704517" y="6119665"/>
                  <a:pt x="9703549" y="6120639"/>
                  <a:pt x="9702354" y="6120639"/>
                </a:cubicBezTo>
                <a:cubicBezTo>
                  <a:pt x="9701160" y="6120639"/>
                  <a:pt x="9700192" y="6119665"/>
                  <a:pt x="9700192" y="6118464"/>
                </a:cubicBezTo>
                <a:cubicBezTo>
                  <a:pt x="9700192" y="6117263"/>
                  <a:pt x="9701160" y="6116289"/>
                  <a:pt x="9702354" y="6116289"/>
                </a:cubicBezTo>
                <a:close/>
                <a:moveTo>
                  <a:pt x="9691434" y="6116253"/>
                </a:moveTo>
                <a:cubicBezTo>
                  <a:pt x="9696703" y="6117940"/>
                  <a:pt x="9700985" y="6121843"/>
                  <a:pt x="9703170" y="6126950"/>
                </a:cubicBezTo>
                <a:lnTo>
                  <a:pt x="9703099" y="6127165"/>
                </a:lnTo>
                <a:cubicBezTo>
                  <a:pt x="9701133" y="6126715"/>
                  <a:pt x="9699144" y="6126370"/>
                  <a:pt x="9697142" y="6126131"/>
                </a:cubicBezTo>
                <a:cubicBezTo>
                  <a:pt x="9694448" y="6125845"/>
                  <a:pt x="9690796" y="6125881"/>
                  <a:pt x="9690796" y="6125881"/>
                </a:cubicBezTo>
                <a:lnTo>
                  <a:pt x="9689271" y="6117858"/>
                </a:lnTo>
                <a:cubicBezTo>
                  <a:pt x="9690090" y="6117472"/>
                  <a:pt x="9690825" y="6116927"/>
                  <a:pt x="9691434" y="6116253"/>
                </a:cubicBezTo>
                <a:close/>
                <a:moveTo>
                  <a:pt x="9685087" y="6115897"/>
                </a:moveTo>
                <a:cubicBezTo>
                  <a:pt x="9686281" y="6115897"/>
                  <a:pt x="9687250" y="6116870"/>
                  <a:pt x="9687250" y="6118072"/>
                </a:cubicBezTo>
                <a:cubicBezTo>
                  <a:pt x="9687250" y="6119273"/>
                  <a:pt x="9686281" y="6120247"/>
                  <a:pt x="9685087" y="6120247"/>
                </a:cubicBezTo>
                <a:cubicBezTo>
                  <a:pt x="9683912" y="6120267"/>
                  <a:pt x="9682944" y="6119325"/>
                  <a:pt x="9682924" y="6118144"/>
                </a:cubicBezTo>
                <a:cubicBezTo>
                  <a:pt x="9682923" y="6118120"/>
                  <a:pt x="9682923" y="6118096"/>
                  <a:pt x="9682924" y="6118072"/>
                </a:cubicBezTo>
                <a:cubicBezTo>
                  <a:pt x="9682924" y="6116870"/>
                  <a:pt x="9683892" y="6115897"/>
                  <a:pt x="9685087" y="6115897"/>
                </a:cubicBezTo>
                <a:close/>
                <a:moveTo>
                  <a:pt x="9661614" y="6115754"/>
                </a:moveTo>
                <a:cubicBezTo>
                  <a:pt x="9661626" y="6115754"/>
                  <a:pt x="9661638" y="6115754"/>
                  <a:pt x="9661649" y="6115754"/>
                </a:cubicBezTo>
                <a:cubicBezTo>
                  <a:pt x="9662785" y="6115754"/>
                  <a:pt x="9663706" y="6116680"/>
                  <a:pt x="9663706" y="6117822"/>
                </a:cubicBezTo>
                <a:cubicBezTo>
                  <a:pt x="9663706" y="6117834"/>
                  <a:pt x="9663706" y="6117846"/>
                  <a:pt x="9663706" y="6117858"/>
                </a:cubicBezTo>
                <a:cubicBezTo>
                  <a:pt x="9663706" y="6119020"/>
                  <a:pt x="9662769" y="6119962"/>
                  <a:pt x="9661614" y="6119962"/>
                </a:cubicBezTo>
                <a:cubicBezTo>
                  <a:pt x="9660458" y="6119961"/>
                  <a:pt x="9659522" y="6119019"/>
                  <a:pt x="9659522" y="6117858"/>
                </a:cubicBezTo>
                <a:cubicBezTo>
                  <a:pt x="9659522" y="6116695"/>
                  <a:pt x="9660459" y="6115754"/>
                  <a:pt x="9661614" y="6115754"/>
                </a:cubicBezTo>
                <a:close/>
                <a:moveTo>
                  <a:pt x="9708619" y="6115718"/>
                </a:moveTo>
                <a:cubicBezTo>
                  <a:pt x="9708799" y="6115695"/>
                  <a:pt x="9708982" y="6115695"/>
                  <a:pt x="9709162" y="6115718"/>
                </a:cubicBezTo>
                <a:cubicBezTo>
                  <a:pt x="9710308" y="6115870"/>
                  <a:pt x="9711115" y="6116926"/>
                  <a:pt x="9710965" y="6118078"/>
                </a:cubicBezTo>
                <a:cubicBezTo>
                  <a:pt x="9710842" y="6119023"/>
                  <a:pt x="9710102" y="6119767"/>
                  <a:pt x="9709162" y="6119890"/>
                </a:cubicBezTo>
                <a:cubicBezTo>
                  <a:pt x="9708017" y="6120042"/>
                  <a:pt x="9706966" y="6119230"/>
                  <a:pt x="9706816" y="6118078"/>
                </a:cubicBezTo>
                <a:cubicBezTo>
                  <a:pt x="9706666" y="6116926"/>
                  <a:pt x="9707473" y="6115870"/>
                  <a:pt x="9708619" y="6115718"/>
                </a:cubicBezTo>
                <a:close/>
                <a:moveTo>
                  <a:pt x="9668457" y="6114898"/>
                </a:moveTo>
                <a:cubicBezTo>
                  <a:pt x="9668469" y="6114898"/>
                  <a:pt x="9668481" y="6114898"/>
                  <a:pt x="9668493" y="6114898"/>
                </a:cubicBezTo>
                <a:cubicBezTo>
                  <a:pt x="9669687" y="6114898"/>
                  <a:pt x="9670655" y="6115873"/>
                  <a:pt x="9670655" y="6117074"/>
                </a:cubicBezTo>
                <a:cubicBezTo>
                  <a:pt x="9670655" y="6118275"/>
                  <a:pt x="9669686" y="6119249"/>
                  <a:pt x="9668492" y="6119248"/>
                </a:cubicBezTo>
                <a:cubicBezTo>
                  <a:pt x="9667298" y="6119248"/>
                  <a:pt x="9666329" y="6118274"/>
                  <a:pt x="9666329" y="6117073"/>
                </a:cubicBezTo>
                <a:cubicBezTo>
                  <a:pt x="9666329" y="6117062"/>
                  <a:pt x="9666329" y="6117050"/>
                  <a:pt x="9666330" y="6117038"/>
                </a:cubicBezTo>
                <a:cubicBezTo>
                  <a:pt x="9666329" y="6115856"/>
                  <a:pt x="9667282" y="6114898"/>
                  <a:pt x="9668457" y="6114898"/>
                </a:cubicBezTo>
                <a:close/>
                <a:moveTo>
                  <a:pt x="9672783" y="6113793"/>
                </a:moveTo>
                <a:cubicBezTo>
                  <a:pt x="9673500" y="6113812"/>
                  <a:pt x="9674076" y="6114392"/>
                  <a:pt x="9674095" y="6115113"/>
                </a:cubicBezTo>
                <a:cubicBezTo>
                  <a:pt x="9674076" y="6115827"/>
                  <a:pt x="9673494" y="6116396"/>
                  <a:pt x="9672783" y="6116396"/>
                </a:cubicBezTo>
                <a:cubicBezTo>
                  <a:pt x="9672078" y="6116396"/>
                  <a:pt x="9671507" y="6115821"/>
                  <a:pt x="9671507" y="6115113"/>
                </a:cubicBezTo>
                <a:cubicBezTo>
                  <a:pt x="9671506" y="6114397"/>
                  <a:pt x="9672072" y="6113813"/>
                  <a:pt x="9672783" y="6113793"/>
                </a:cubicBezTo>
                <a:close/>
                <a:moveTo>
                  <a:pt x="9697745" y="6113757"/>
                </a:moveTo>
                <a:cubicBezTo>
                  <a:pt x="9698456" y="6113777"/>
                  <a:pt x="9699022" y="6114362"/>
                  <a:pt x="9699022" y="6115077"/>
                </a:cubicBezTo>
                <a:cubicBezTo>
                  <a:pt x="9699022" y="6115786"/>
                  <a:pt x="9698450" y="6116360"/>
                  <a:pt x="9697745" y="6116360"/>
                </a:cubicBezTo>
                <a:cubicBezTo>
                  <a:pt x="9697040" y="6116360"/>
                  <a:pt x="9696469" y="6115786"/>
                  <a:pt x="9696469" y="6115077"/>
                </a:cubicBezTo>
                <a:cubicBezTo>
                  <a:pt x="9696469" y="6114362"/>
                  <a:pt x="9697034" y="6113777"/>
                  <a:pt x="9697745" y="6113757"/>
                </a:cubicBezTo>
                <a:close/>
                <a:moveTo>
                  <a:pt x="9685548" y="6112616"/>
                </a:moveTo>
                <a:cubicBezTo>
                  <a:pt x="9687177" y="6112726"/>
                  <a:pt x="9688769" y="6113162"/>
                  <a:pt x="9690228" y="6113900"/>
                </a:cubicBezTo>
                <a:lnTo>
                  <a:pt x="9688562" y="6115148"/>
                </a:lnTo>
                <a:cubicBezTo>
                  <a:pt x="9687559" y="6114726"/>
                  <a:pt x="9686491" y="6114485"/>
                  <a:pt x="9685406" y="6114435"/>
                </a:cubicBezTo>
                <a:lnTo>
                  <a:pt x="9685406" y="6114578"/>
                </a:lnTo>
                <a:cubicBezTo>
                  <a:pt x="9684496" y="6114531"/>
                  <a:pt x="9683585" y="6114531"/>
                  <a:pt x="9682675" y="6114578"/>
                </a:cubicBezTo>
                <a:lnTo>
                  <a:pt x="9680903" y="6113615"/>
                </a:lnTo>
                <a:cubicBezTo>
                  <a:pt x="9682388" y="6113034"/>
                  <a:pt x="9683956" y="6112697"/>
                  <a:pt x="9685548" y="6112616"/>
                </a:cubicBezTo>
                <a:close/>
                <a:moveTo>
                  <a:pt x="9676790" y="6112046"/>
                </a:moveTo>
                <a:cubicBezTo>
                  <a:pt x="9677504" y="6111926"/>
                  <a:pt x="9678180" y="6112412"/>
                  <a:pt x="9678299" y="6113131"/>
                </a:cubicBezTo>
                <a:cubicBezTo>
                  <a:pt x="9678418" y="6113850"/>
                  <a:pt x="9677934" y="6114529"/>
                  <a:pt x="9677220" y="6114649"/>
                </a:cubicBezTo>
                <a:cubicBezTo>
                  <a:pt x="9677077" y="6114673"/>
                  <a:pt x="9676932" y="6114673"/>
                  <a:pt x="9676790" y="6114649"/>
                </a:cubicBezTo>
                <a:cubicBezTo>
                  <a:pt x="9676075" y="6114529"/>
                  <a:pt x="9675592" y="6113850"/>
                  <a:pt x="9675711" y="6113131"/>
                </a:cubicBezTo>
                <a:cubicBezTo>
                  <a:pt x="9675802" y="6112575"/>
                  <a:pt x="9676236" y="6112138"/>
                  <a:pt x="9676790" y="6112046"/>
                </a:cubicBezTo>
                <a:close/>
                <a:moveTo>
                  <a:pt x="9688916" y="6104665"/>
                </a:moveTo>
                <a:cubicBezTo>
                  <a:pt x="9689498" y="6104936"/>
                  <a:pt x="9690027" y="6105310"/>
                  <a:pt x="9690476" y="6105770"/>
                </a:cubicBezTo>
                <a:lnTo>
                  <a:pt x="9690370" y="6105770"/>
                </a:lnTo>
                <a:cubicBezTo>
                  <a:pt x="9690867" y="6106338"/>
                  <a:pt x="9691208" y="6107026"/>
                  <a:pt x="9691363" y="6107767"/>
                </a:cubicBezTo>
                <a:lnTo>
                  <a:pt x="9688916" y="6107339"/>
                </a:lnTo>
                <a:close/>
                <a:moveTo>
                  <a:pt x="9682073" y="6104665"/>
                </a:moveTo>
                <a:lnTo>
                  <a:pt x="9682073" y="6107339"/>
                </a:lnTo>
                <a:lnTo>
                  <a:pt x="9679626" y="6107767"/>
                </a:lnTo>
                <a:cubicBezTo>
                  <a:pt x="9679780" y="6107026"/>
                  <a:pt x="9680122" y="6106338"/>
                  <a:pt x="9680619" y="6105770"/>
                </a:cubicBezTo>
                <a:lnTo>
                  <a:pt x="9680548" y="6105770"/>
                </a:lnTo>
                <a:cubicBezTo>
                  <a:pt x="9680989" y="6105316"/>
                  <a:pt x="9681505" y="6104942"/>
                  <a:pt x="9682073" y="6104665"/>
                </a:cubicBezTo>
                <a:close/>
                <a:moveTo>
                  <a:pt x="9684236" y="6104130"/>
                </a:moveTo>
                <a:lnTo>
                  <a:pt x="9686682" y="6104130"/>
                </a:lnTo>
                <a:lnTo>
                  <a:pt x="9686682" y="6109229"/>
                </a:lnTo>
                <a:cubicBezTo>
                  <a:pt x="9688258" y="6109365"/>
                  <a:pt x="9689808" y="6109713"/>
                  <a:pt x="9691292" y="6110263"/>
                </a:cubicBezTo>
                <a:lnTo>
                  <a:pt x="9690866" y="6112117"/>
                </a:lnTo>
                <a:cubicBezTo>
                  <a:pt x="9689156" y="6111509"/>
                  <a:pt x="9687362" y="6111172"/>
                  <a:pt x="9685548" y="6111119"/>
                </a:cubicBezTo>
                <a:cubicBezTo>
                  <a:pt x="9683582" y="6111173"/>
                  <a:pt x="9681624" y="6111399"/>
                  <a:pt x="9679697" y="6111796"/>
                </a:cubicBezTo>
                <a:lnTo>
                  <a:pt x="9679485" y="6110156"/>
                </a:lnTo>
                <a:cubicBezTo>
                  <a:pt x="9680929" y="6109481"/>
                  <a:pt x="9682501" y="6109128"/>
                  <a:pt x="9684094" y="6109122"/>
                </a:cubicBezTo>
                <a:lnTo>
                  <a:pt x="9684236" y="6109122"/>
                </a:lnTo>
                <a:close/>
                <a:moveTo>
                  <a:pt x="9684023" y="6091757"/>
                </a:moveTo>
                <a:lnTo>
                  <a:pt x="9686966" y="6091757"/>
                </a:lnTo>
                <a:lnTo>
                  <a:pt x="9686682" y="6096713"/>
                </a:lnTo>
                <a:lnTo>
                  <a:pt x="9691079" y="6096713"/>
                </a:lnTo>
                <a:lnTo>
                  <a:pt x="9691079" y="6099887"/>
                </a:lnTo>
                <a:lnTo>
                  <a:pt x="9686612" y="6098710"/>
                </a:lnTo>
                <a:lnTo>
                  <a:pt x="9686612" y="6100992"/>
                </a:lnTo>
                <a:lnTo>
                  <a:pt x="9684342" y="6100992"/>
                </a:lnTo>
                <a:lnTo>
                  <a:pt x="9684342" y="6098068"/>
                </a:lnTo>
                <a:lnTo>
                  <a:pt x="9679910" y="6099887"/>
                </a:lnTo>
                <a:lnTo>
                  <a:pt x="9679910" y="6096713"/>
                </a:lnTo>
                <a:lnTo>
                  <a:pt x="9684307" y="6096713"/>
                </a:lnTo>
                <a:close/>
                <a:moveTo>
                  <a:pt x="9682038" y="6089760"/>
                </a:moveTo>
                <a:lnTo>
                  <a:pt x="9682498" y="6094681"/>
                </a:lnTo>
                <a:lnTo>
                  <a:pt x="9678492" y="6094681"/>
                </a:lnTo>
                <a:lnTo>
                  <a:pt x="9678492" y="6100172"/>
                </a:lnTo>
                <a:lnTo>
                  <a:pt x="9681186" y="6102561"/>
                </a:lnTo>
                <a:cubicBezTo>
                  <a:pt x="9678623" y="6104108"/>
                  <a:pt x="9677060" y="6106900"/>
                  <a:pt x="9677073" y="6109907"/>
                </a:cubicBezTo>
                <a:lnTo>
                  <a:pt x="9677073" y="6110727"/>
                </a:lnTo>
                <a:cubicBezTo>
                  <a:pt x="9676546" y="6110626"/>
                  <a:pt x="9676005" y="6110626"/>
                  <a:pt x="9675478" y="6110727"/>
                </a:cubicBezTo>
                <a:cubicBezTo>
                  <a:pt x="9674887" y="6111070"/>
                  <a:pt x="9674406" y="6111577"/>
                  <a:pt x="9674095" y="6112189"/>
                </a:cubicBezTo>
                <a:cubicBezTo>
                  <a:pt x="9673621" y="6111886"/>
                  <a:pt x="9673043" y="6111796"/>
                  <a:pt x="9672499" y="6111939"/>
                </a:cubicBezTo>
                <a:cubicBezTo>
                  <a:pt x="9671849" y="6112023"/>
                  <a:pt x="9671273" y="6112405"/>
                  <a:pt x="9670939" y="6112973"/>
                </a:cubicBezTo>
                <a:cubicBezTo>
                  <a:pt x="9669880" y="6112798"/>
                  <a:pt x="9668794" y="6112896"/>
                  <a:pt x="9667783" y="6113258"/>
                </a:cubicBezTo>
                <a:cubicBezTo>
                  <a:pt x="9666847" y="6113616"/>
                  <a:pt x="9666000" y="6114177"/>
                  <a:pt x="9665302" y="6114898"/>
                </a:cubicBezTo>
                <a:cubicBezTo>
                  <a:pt x="9664034" y="6114130"/>
                  <a:pt x="9662507" y="6113924"/>
                  <a:pt x="9661082" y="6114328"/>
                </a:cubicBezTo>
                <a:cubicBezTo>
                  <a:pt x="9659711" y="6114990"/>
                  <a:pt x="9658600" y="6116095"/>
                  <a:pt x="9657926" y="6117466"/>
                </a:cubicBezTo>
                <a:cubicBezTo>
                  <a:pt x="9656387" y="6116354"/>
                  <a:pt x="9654422" y="6116024"/>
                  <a:pt x="9652607" y="6116574"/>
                </a:cubicBezTo>
                <a:cubicBezTo>
                  <a:pt x="9651046" y="6117381"/>
                  <a:pt x="9650081" y="6119016"/>
                  <a:pt x="9650126" y="6120782"/>
                </a:cubicBezTo>
                <a:cubicBezTo>
                  <a:pt x="9648466" y="6119814"/>
                  <a:pt x="9646441" y="6119721"/>
                  <a:pt x="9644701" y="6120532"/>
                </a:cubicBezTo>
                <a:cubicBezTo>
                  <a:pt x="9642726" y="6121671"/>
                  <a:pt x="9641633" y="6123898"/>
                  <a:pt x="9641935" y="6126166"/>
                </a:cubicBezTo>
                <a:cubicBezTo>
                  <a:pt x="9640358" y="6125335"/>
                  <a:pt x="9638476" y="6125335"/>
                  <a:pt x="9636900" y="6126166"/>
                </a:cubicBezTo>
                <a:cubicBezTo>
                  <a:pt x="9633744" y="6127771"/>
                  <a:pt x="9634205" y="6132263"/>
                  <a:pt x="9634205" y="6132263"/>
                </a:cubicBezTo>
                <a:cubicBezTo>
                  <a:pt x="9632564" y="6131388"/>
                  <a:pt x="9630598" y="6131388"/>
                  <a:pt x="9628957" y="6132263"/>
                </a:cubicBezTo>
                <a:cubicBezTo>
                  <a:pt x="9627191" y="6133514"/>
                  <a:pt x="9626032" y="6135457"/>
                  <a:pt x="9625766" y="6137612"/>
                </a:cubicBezTo>
                <a:cubicBezTo>
                  <a:pt x="9624921" y="6136963"/>
                  <a:pt x="9623916" y="6136556"/>
                  <a:pt x="9622859" y="6136435"/>
                </a:cubicBezTo>
                <a:cubicBezTo>
                  <a:pt x="9620845" y="6136175"/>
                  <a:pt x="9618798" y="6136420"/>
                  <a:pt x="9616902" y="6137148"/>
                </a:cubicBezTo>
                <a:cubicBezTo>
                  <a:pt x="9615271" y="6137612"/>
                  <a:pt x="9614916" y="6137969"/>
                  <a:pt x="9615838" y="6138896"/>
                </a:cubicBezTo>
                <a:cubicBezTo>
                  <a:pt x="9618116" y="6141194"/>
                  <a:pt x="9620051" y="6143813"/>
                  <a:pt x="9621582" y="6146669"/>
                </a:cubicBezTo>
                <a:lnTo>
                  <a:pt x="9621334" y="6146811"/>
                </a:lnTo>
                <a:cubicBezTo>
                  <a:pt x="9624348" y="6152160"/>
                  <a:pt x="9624454" y="6158471"/>
                  <a:pt x="9627043" y="6161502"/>
                </a:cubicBezTo>
                <a:cubicBezTo>
                  <a:pt x="9628122" y="6162779"/>
                  <a:pt x="9629117" y="6164125"/>
                  <a:pt x="9630021" y="6165531"/>
                </a:cubicBezTo>
                <a:cubicBezTo>
                  <a:pt x="9628177" y="6166423"/>
                  <a:pt x="9627362" y="6169347"/>
                  <a:pt x="9627362" y="6172663"/>
                </a:cubicBezTo>
                <a:cubicBezTo>
                  <a:pt x="9627362" y="6176621"/>
                  <a:pt x="9628638" y="6179794"/>
                  <a:pt x="9630908" y="6179794"/>
                </a:cubicBezTo>
                <a:lnTo>
                  <a:pt x="9739869" y="6179794"/>
                </a:lnTo>
                <a:cubicBezTo>
                  <a:pt x="9742315" y="6179794"/>
                  <a:pt x="9743627" y="6176478"/>
                  <a:pt x="9743627" y="6172663"/>
                </a:cubicBezTo>
                <a:cubicBezTo>
                  <a:pt x="9743627" y="6169097"/>
                  <a:pt x="9742812" y="6166387"/>
                  <a:pt x="9740933" y="6165531"/>
                </a:cubicBezTo>
                <a:cubicBezTo>
                  <a:pt x="9741819" y="6164112"/>
                  <a:pt x="9742815" y="6162765"/>
                  <a:pt x="9743911" y="6161502"/>
                </a:cubicBezTo>
                <a:cubicBezTo>
                  <a:pt x="9746464" y="6158471"/>
                  <a:pt x="9746358" y="6151982"/>
                  <a:pt x="9749620" y="6146811"/>
                </a:cubicBezTo>
                <a:cubicBezTo>
                  <a:pt x="9751179" y="6143973"/>
                  <a:pt x="9753111" y="6141358"/>
                  <a:pt x="9755364" y="6139038"/>
                </a:cubicBezTo>
                <a:cubicBezTo>
                  <a:pt x="9756321" y="6138111"/>
                  <a:pt x="9755931" y="6137754"/>
                  <a:pt x="9754300" y="6137291"/>
                </a:cubicBezTo>
                <a:cubicBezTo>
                  <a:pt x="9752391" y="6136563"/>
                  <a:pt x="9750333" y="6136317"/>
                  <a:pt x="9748308" y="6136578"/>
                </a:cubicBezTo>
                <a:cubicBezTo>
                  <a:pt x="9747265" y="6136715"/>
                  <a:pt x="9746276" y="6137120"/>
                  <a:pt x="9745436" y="6137754"/>
                </a:cubicBezTo>
                <a:cubicBezTo>
                  <a:pt x="9745197" y="6135665"/>
                  <a:pt x="9744022" y="6133800"/>
                  <a:pt x="9742244" y="6132691"/>
                </a:cubicBezTo>
                <a:cubicBezTo>
                  <a:pt x="9740574" y="6132006"/>
                  <a:pt x="9738717" y="6131931"/>
                  <a:pt x="9736997" y="6132477"/>
                </a:cubicBezTo>
                <a:cubicBezTo>
                  <a:pt x="9736997" y="6132477"/>
                  <a:pt x="9736997" y="6127842"/>
                  <a:pt x="9734302" y="6126380"/>
                </a:cubicBezTo>
                <a:cubicBezTo>
                  <a:pt x="9732725" y="6125550"/>
                  <a:pt x="9730843" y="6125550"/>
                  <a:pt x="9729267" y="6126380"/>
                </a:cubicBezTo>
                <a:cubicBezTo>
                  <a:pt x="9729210" y="6124129"/>
                  <a:pt x="9728040" y="6122055"/>
                  <a:pt x="9726147" y="6120853"/>
                </a:cubicBezTo>
                <a:cubicBezTo>
                  <a:pt x="9724561" y="6120057"/>
                  <a:pt x="9722697" y="6120057"/>
                  <a:pt x="9721112" y="6120853"/>
                </a:cubicBezTo>
                <a:cubicBezTo>
                  <a:pt x="9721112" y="6120853"/>
                  <a:pt x="9720438" y="6117466"/>
                  <a:pt x="9718098" y="6116717"/>
                </a:cubicBezTo>
                <a:cubicBezTo>
                  <a:pt x="9716455" y="6116161"/>
                  <a:pt x="9714645" y="6116469"/>
                  <a:pt x="9713275" y="6117537"/>
                </a:cubicBezTo>
                <a:cubicBezTo>
                  <a:pt x="9712595" y="6116159"/>
                  <a:pt x="9711470" y="6115053"/>
                  <a:pt x="9710084" y="6114399"/>
                </a:cubicBezTo>
                <a:cubicBezTo>
                  <a:pt x="9708671" y="6114005"/>
                  <a:pt x="9707158" y="6114211"/>
                  <a:pt x="9705901" y="6114970"/>
                </a:cubicBezTo>
                <a:cubicBezTo>
                  <a:pt x="9705210" y="6114237"/>
                  <a:pt x="9704361" y="6113676"/>
                  <a:pt x="9703418" y="6113329"/>
                </a:cubicBezTo>
                <a:cubicBezTo>
                  <a:pt x="9702420" y="6112968"/>
                  <a:pt x="9701345" y="6112869"/>
                  <a:pt x="9700298" y="6113044"/>
                </a:cubicBezTo>
                <a:cubicBezTo>
                  <a:pt x="9699976" y="6112446"/>
                  <a:pt x="9699403" y="6112027"/>
                  <a:pt x="9698738" y="6111903"/>
                </a:cubicBezTo>
                <a:cubicBezTo>
                  <a:pt x="9698182" y="6111848"/>
                  <a:pt x="9697623" y="6111973"/>
                  <a:pt x="9697142" y="6112260"/>
                </a:cubicBezTo>
                <a:cubicBezTo>
                  <a:pt x="9696961" y="6111626"/>
                  <a:pt x="9696541" y="6111089"/>
                  <a:pt x="9695972" y="6110762"/>
                </a:cubicBezTo>
                <a:cubicBezTo>
                  <a:pt x="9695212" y="6110512"/>
                  <a:pt x="9694392" y="6110512"/>
                  <a:pt x="9693632" y="6110762"/>
                </a:cubicBezTo>
                <a:cubicBezTo>
                  <a:pt x="9693648" y="6110453"/>
                  <a:pt x="9693648" y="6110144"/>
                  <a:pt x="9693632" y="6109835"/>
                </a:cubicBezTo>
                <a:cubicBezTo>
                  <a:pt x="9693605" y="6106950"/>
                  <a:pt x="9692140" y="6104272"/>
                  <a:pt x="9689732" y="6102704"/>
                </a:cubicBezTo>
                <a:lnTo>
                  <a:pt x="9692817" y="6100172"/>
                </a:lnTo>
                <a:lnTo>
                  <a:pt x="9692817" y="6094681"/>
                </a:lnTo>
                <a:lnTo>
                  <a:pt x="9688491" y="6094681"/>
                </a:lnTo>
                <a:lnTo>
                  <a:pt x="9688952" y="6089760"/>
                </a:lnTo>
                <a:close/>
                <a:moveTo>
                  <a:pt x="11022334" y="6085589"/>
                </a:moveTo>
                <a:cubicBezTo>
                  <a:pt x="11043254" y="6085089"/>
                  <a:pt x="11074670" y="6084554"/>
                  <a:pt x="11074670" y="6118963"/>
                </a:cubicBezTo>
                <a:cubicBezTo>
                  <a:pt x="11074670" y="6153372"/>
                  <a:pt x="11045984" y="6153872"/>
                  <a:pt x="11030135" y="6153872"/>
                </a:cubicBezTo>
                <a:lnTo>
                  <a:pt x="11022334" y="6153872"/>
                </a:lnTo>
                <a:close/>
                <a:moveTo>
                  <a:pt x="11231215" y="6085588"/>
                </a:moveTo>
                <a:cubicBezTo>
                  <a:pt x="11274898" y="6085588"/>
                  <a:pt x="11285074" y="6123598"/>
                  <a:pt x="11285074" y="6158257"/>
                </a:cubicBezTo>
                <a:cubicBezTo>
                  <a:pt x="11285074" y="6175872"/>
                  <a:pt x="11283302" y="6231960"/>
                  <a:pt x="11231534" y="6231960"/>
                </a:cubicBezTo>
                <a:lnTo>
                  <a:pt x="11231462" y="6231960"/>
                </a:lnTo>
                <a:cubicBezTo>
                  <a:pt x="11178596" y="6231960"/>
                  <a:pt x="11177071" y="6177013"/>
                  <a:pt x="11177071" y="6158257"/>
                </a:cubicBezTo>
                <a:cubicBezTo>
                  <a:pt x="11177071" y="6125916"/>
                  <a:pt x="11184978" y="6085588"/>
                  <a:pt x="11231215" y="6085588"/>
                </a:cubicBezTo>
                <a:close/>
                <a:moveTo>
                  <a:pt x="10342009" y="6085588"/>
                </a:moveTo>
                <a:cubicBezTo>
                  <a:pt x="10362965" y="6085089"/>
                  <a:pt x="10394380" y="6084554"/>
                  <a:pt x="10394380" y="6118963"/>
                </a:cubicBezTo>
                <a:cubicBezTo>
                  <a:pt x="10394380" y="6153372"/>
                  <a:pt x="10365766" y="6153872"/>
                  <a:pt x="10349952" y="6153872"/>
                </a:cubicBezTo>
                <a:lnTo>
                  <a:pt x="10342009" y="6153872"/>
                </a:lnTo>
                <a:close/>
                <a:moveTo>
                  <a:pt x="9538009" y="6082201"/>
                </a:moveTo>
                <a:lnTo>
                  <a:pt x="9834505" y="6082201"/>
                </a:lnTo>
                <a:lnTo>
                  <a:pt x="9834505" y="6326772"/>
                </a:lnTo>
                <a:cubicBezTo>
                  <a:pt x="9834505" y="6367457"/>
                  <a:pt x="9841065" y="6420622"/>
                  <a:pt x="9791956" y="6434849"/>
                </a:cubicBezTo>
                <a:cubicBezTo>
                  <a:pt x="9746854" y="6447864"/>
                  <a:pt x="9745861" y="6443763"/>
                  <a:pt x="9721041" y="6452677"/>
                </a:cubicBezTo>
                <a:cubicBezTo>
                  <a:pt x="9708797" y="6456792"/>
                  <a:pt x="9697131" y="6462472"/>
                  <a:pt x="9686328" y="6469579"/>
                </a:cubicBezTo>
                <a:cubicBezTo>
                  <a:pt x="9675546" y="6462480"/>
                  <a:pt x="9663903" y="6456801"/>
                  <a:pt x="9651686" y="6452677"/>
                </a:cubicBezTo>
                <a:cubicBezTo>
                  <a:pt x="9626688" y="6443799"/>
                  <a:pt x="9625731" y="6447900"/>
                  <a:pt x="9580593" y="6434849"/>
                </a:cubicBezTo>
                <a:cubicBezTo>
                  <a:pt x="9531414" y="6420586"/>
                  <a:pt x="9538044" y="6367457"/>
                  <a:pt x="9538044" y="6326772"/>
                </a:cubicBezTo>
                <a:lnTo>
                  <a:pt x="9538009" y="6327058"/>
                </a:lnTo>
                <a:close/>
                <a:moveTo>
                  <a:pt x="11448003" y="6073786"/>
                </a:moveTo>
                <a:lnTo>
                  <a:pt x="11448003" y="6085303"/>
                </a:lnTo>
                <a:cubicBezTo>
                  <a:pt x="11471475" y="6085303"/>
                  <a:pt x="11472256" y="6094075"/>
                  <a:pt x="11472256" y="6110477"/>
                </a:cubicBezTo>
                <a:lnTo>
                  <a:pt x="11472256" y="6188031"/>
                </a:lnTo>
                <a:lnTo>
                  <a:pt x="11375988" y="6073929"/>
                </a:lnTo>
                <a:lnTo>
                  <a:pt x="11326702" y="6073929"/>
                </a:lnTo>
                <a:lnTo>
                  <a:pt x="11326702" y="6085446"/>
                </a:lnTo>
                <a:cubicBezTo>
                  <a:pt x="11349678" y="6088049"/>
                  <a:pt x="11350210" y="6097533"/>
                  <a:pt x="11350210" y="6120140"/>
                </a:cubicBezTo>
                <a:lnTo>
                  <a:pt x="11350210" y="6206929"/>
                </a:lnTo>
                <a:cubicBezTo>
                  <a:pt x="11350210" y="6224116"/>
                  <a:pt x="11350458" y="6232352"/>
                  <a:pt x="11326454" y="6232352"/>
                </a:cubicBezTo>
                <a:lnTo>
                  <a:pt x="11326454" y="6243620"/>
                </a:lnTo>
                <a:lnTo>
                  <a:pt x="11389249" y="6243620"/>
                </a:lnTo>
                <a:lnTo>
                  <a:pt x="11389249" y="6232210"/>
                </a:lnTo>
                <a:cubicBezTo>
                  <a:pt x="11364429" y="6232210"/>
                  <a:pt x="11364003" y="6224508"/>
                  <a:pt x="11364003" y="6206787"/>
                </a:cubicBezTo>
                <a:lnTo>
                  <a:pt x="11364003" y="6113080"/>
                </a:lnTo>
                <a:lnTo>
                  <a:pt x="11474560" y="6245296"/>
                </a:lnTo>
                <a:lnTo>
                  <a:pt x="11486013" y="6245296"/>
                </a:lnTo>
                <a:lnTo>
                  <a:pt x="11486013" y="6110477"/>
                </a:lnTo>
                <a:cubicBezTo>
                  <a:pt x="11486013" y="6092256"/>
                  <a:pt x="11486296" y="6085303"/>
                  <a:pt x="11511082" y="6085303"/>
                </a:cubicBezTo>
                <a:lnTo>
                  <a:pt x="11511082" y="6073786"/>
                </a:lnTo>
                <a:close/>
                <a:moveTo>
                  <a:pt x="9528577" y="6073536"/>
                </a:moveTo>
                <a:lnTo>
                  <a:pt x="9528719" y="6348630"/>
                </a:lnTo>
                <a:cubicBezTo>
                  <a:pt x="9528719" y="6388816"/>
                  <a:pt x="9530279" y="6430035"/>
                  <a:pt x="9577863" y="6443763"/>
                </a:cubicBezTo>
                <a:cubicBezTo>
                  <a:pt x="9625447" y="6457491"/>
                  <a:pt x="9627965" y="6453462"/>
                  <a:pt x="9652750" y="6463624"/>
                </a:cubicBezTo>
                <a:cubicBezTo>
                  <a:pt x="9675832" y="6473073"/>
                  <a:pt x="9686044" y="6482522"/>
                  <a:pt x="9686044" y="6482522"/>
                </a:cubicBezTo>
                <a:lnTo>
                  <a:pt x="9686434" y="6482522"/>
                </a:lnTo>
                <a:cubicBezTo>
                  <a:pt x="9696760" y="6474580"/>
                  <a:pt x="9708194" y="6468212"/>
                  <a:pt x="9720367" y="6463624"/>
                </a:cubicBezTo>
                <a:cubicBezTo>
                  <a:pt x="9745187" y="6453462"/>
                  <a:pt x="9747173" y="6457491"/>
                  <a:pt x="9794828" y="6443763"/>
                </a:cubicBezTo>
                <a:cubicBezTo>
                  <a:pt x="9842483" y="6430035"/>
                  <a:pt x="9843972" y="6388816"/>
                  <a:pt x="9843972" y="6348630"/>
                </a:cubicBezTo>
                <a:lnTo>
                  <a:pt x="9843972" y="6073536"/>
                </a:lnTo>
                <a:close/>
                <a:moveTo>
                  <a:pt x="11035241" y="6071326"/>
                </a:moveTo>
                <a:cubicBezTo>
                  <a:pt x="11021058" y="6070826"/>
                  <a:pt x="11007655" y="6071575"/>
                  <a:pt x="11001272" y="6071575"/>
                </a:cubicBezTo>
                <a:lnTo>
                  <a:pt x="10962269" y="6072859"/>
                </a:lnTo>
                <a:lnTo>
                  <a:pt x="10962269" y="6084661"/>
                </a:lnTo>
                <a:cubicBezTo>
                  <a:pt x="10984749" y="6084661"/>
                  <a:pt x="10986522" y="6091793"/>
                  <a:pt x="10986522" y="6104700"/>
                </a:cubicBezTo>
                <a:lnTo>
                  <a:pt x="10986522" y="6212028"/>
                </a:lnTo>
                <a:cubicBezTo>
                  <a:pt x="10986522" y="6225399"/>
                  <a:pt x="10984253" y="6232067"/>
                  <a:pt x="10962269" y="6232067"/>
                </a:cubicBezTo>
                <a:lnTo>
                  <a:pt x="10961773" y="6232852"/>
                </a:lnTo>
                <a:lnTo>
                  <a:pt x="10961773" y="6232067"/>
                </a:lnTo>
                <a:cubicBezTo>
                  <a:pt x="10943157" y="6231283"/>
                  <a:pt x="10937271" y="6225649"/>
                  <a:pt x="10922202" y="6204076"/>
                </a:cubicBezTo>
                <a:lnTo>
                  <a:pt x="10872562" y="6132763"/>
                </a:lnTo>
                <a:lnTo>
                  <a:pt x="10890290" y="6117359"/>
                </a:lnTo>
                <a:cubicBezTo>
                  <a:pt x="10920961" y="6090652"/>
                  <a:pt x="10924259" y="6087300"/>
                  <a:pt x="10947767" y="6085268"/>
                </a:cubicBezTo>
                <a:lnTo>
                  <a:pt x="10947767" y="6073750"/>
                </a:lnTo>
                <a:lnTo>
                  <a:pt x="10870292" y="6073750"/>
                </a:lnTo>
                <a:lnTo>
                  <a:pt x="10870292" y="6085268"/>
                </a:lnTo>
                <a:cubicBezTo>
                  <a:pt x="10878979" y="6085268"/>
                  <a:pt x="10887418" y="6087336"/>
                  <a:pt x="10887418" y="6094289"/>
                </a:cubicBezTo>
                <a:cubicBezTo>
                  <a:pt x="10887418" y="6100457"/>
                  <a:pt x="10882808" y="6104986"/>
                  <a:pt x="10876958" y="6110192"/>
                </a:cubicBezTo>
                <a:lnTo>
                  <a:pt x="10824339" y="6156546"/>
                </a:lnTo>
                <a:lnTo>
                  <a:pt x="10824339" y="6105378"/>
                </a:lnTo>
                <a:cubicBezTo>
                  <a:pt x="10824339" y="6092006"/>
                  <a:pt x="10826644" y="6085303"/>
                  <a:pt x="10848840" y="6085303"/>
                </a:cubicBezTo>
                <a:lnTo>
                  <a:pt x="10848840" y="6073786"/>
                </a:lnTo>
                <a:lnTo>
                  <a:pt x="10764345" y="6073786"/>
                </a:lnTo>
                <a:lnTo>
                  <a:pt x="10764345" y="6085303"/>
                </a:lnTo>
                <a:cubicBezTo>
                  <a:pt x="10787322" y="6085303"/>
                  <a:pt x="10788598" y="6093041"/>
                  <a:pt x="10788598" y="6105378"/>
                </a:cubicBezTo>
                <a:lnTo>
                  <a:pt x="10788598" y="6212349"/>
                </a:lnTo>
                <a:cubicBezTo>
                  <a:pt x="10788598" y="6225185"/>
                  <a:pt x="10786541" y="6232388"/>
                  <a:pt x="10764345" y="6232388"/>
                </a:cubicBezTo>
                <a:lnTo>
                  <a:pt x="10764345" y="6243620"/>
                </a:lnTo>
                <a:lnTo>
                  <a:pt x="10848840" y="6243620"/>
                </a:lnTo>
                <a:lnTo>
                  <a:pt x="10848840" y="6232210"/>
                </a:lnTo>
                <a:cubicBezTo>
                  <a:pt x="10829197" y="6232210"/>
                  <a:pt x="10824339" y="6226826"/>
                  <a:pt x="10824339" y="6212171"/>
                </a:cubicBezTo>
                <a:lnTo>
                  <a:pt x="10824339" y="6175444"/>
                </a:lnTo>
                <a:lnTo>
                  <a:pt x="10845614" y="6156475"/>
                </a:lnTo>
                <a:lnTo>
                  <a:pt x="10882028" y="6207963"/>
                </a:lnTo>
                <a:cubicBezTo>
                  <a:pt x="10887914" y="6216164"/>
                  <a:pt x="10892240" y="6222868"/>
                  <a:pt x="10892240" y="6226719"/>
                </a:cubicBezTo>
                <a:cubicBezTo>
                  <a:pt x="10892240" y="6230570"/>
                  <a:pt x="10888695" y="6232103"/>
                  <a:pt x="10875398" y="6232103"/>
                </a:cubicBezTo>
                <a:lnTo>
                  <a:pt x="10867739" y="6232103"/>
                </a:lnTo>
                <a:lnTo>
                  <a:pt x="10867739" y="6243620"/>
                </a:lnTo>
                <a:lnTo>
                  <a:pt x="11047154" y="6243620"/>
                </a:lnTo>
                <a:lnTo>
                  <a:pt x="11047154" y="6232210"/>
                </a:lnTo>
                <a:cubicBezTo>
                  <a:pt x="11024178" y="6232210"/>
                  <a:pt x="11022334" y="6224758"/>
                  <a:pt x="11022334" y="6212171"/>
                </a:cubicBezTo>
                <a:lnTo>
                  <a:pt x="11022334" y="6167742"/>
                </a:lnTo>
                <a:lnTo>
                  <a:pt x="11028681" y="6167742"/>
                </a:lnTo>
                <a:cubicBezTo>
                  <a:pt x="11051161" y="6167742"/>
                  <a:pt x="11052190" y="6169026"/>
                  <a:pt x="11066479" y="6192702"/>
                </a:cubicBezTo>
                <a:lnTo>
                  <a:pt x="11077967" y="6211672"/>
                </a:lnTo>
                <a:cubicBezTo>
                  <a:pt x="11084366" y="6222858"/>
                  <a:pt x="11091534" y="6233582"/>
                  <a:pt x="11099419" y="6243763"/>
                </a:cubicBezTo>
                <a:lnTo>
                  <a:pt x="11144627" y="6243763"/>
                </a:lnTo>
                <a:lnTo>
                  <a:pt x="11144627" y="6232210"/>
                </a:lnTo>
                <a:cubicBezTo>
                  <a:pt x="11132004" y="6231176"/>
                  <a:pt x="11127147" y="6227075"/>
                  <a:pt x="11111297" y="6202686"/>
                </a:cubicBezTo>
                <a:cubicBezTo>
                  <a:pt x="11094455" y="6176728"/>
                  <a:pt x="11088853" y="6167742"/>
                  <a:pt x="11075840" y="6159897"/>
                </a:cubicBezTo>
                <a:cubicBezTo>
                  <a:pt x="11103142" y="6152481"/>
                  <a:pt x="11112858" y="6135758"/>
                  <a:pt x="11112858" y="6119106"/>
                </a:cubicBezTo>
                <a:cubicBezTo>
                  <a:pt x="11112858" y="6093682"/>
                  <a:pt x="11093710" y="6080311"/>
                  <a:pt x="11076088" y="6075676"/>
                </a:cubicBezTo>
                <a:cubicBezTo>
                  <a:pt x="11062648" y="6072876"/>
                  <a:pt x="11048966" y="6071419"/>
                  <a:pt x="11035241" y="6071326"/>
                </a:cubicBezTo>
                <a:close/>
                <a:moveTo>
                  <a:pt x="11230186" y="6070683"/>
                </a:moveTo>
                <a:cubicBezTo>
                  <a:pt x="11167391" y="6070683"/>
                  <a:pt x="11136756" y="6114613"/>
                  <a:pt x="11136756" y="6158506"/>
                </a:cubicBezTo>
                <a:cubicBezTo>
                  <a:pt x="11136756" y="6198550"/>
                  <a:pt x="11164058" y="6246865"/>
                  <a:pt x="11231215" y="6246865"/>
                </a:cubicBezTo>
                <a:cubicBezTo>
                  <a:pt x="11293018" y="6246865"/>
                  <a:pt x="11325425" y="6204076"/>
                  <a:pt x="11325425" y="6158756"/>
                </a:cubicBezTo>
                <a:cubicBezTo>
                  <a:pt x="11325425" y="6127948"/>
                  <a:pt x="11306526" y="6070683"/>
                  <a:pt x="11230186" y="6070683"/>
                </a:cubicBezTo>
                <a:close/>
                <a:moveTo>
                  <a:pt x="10186031" y="6070470"/>
                </a:moveTo>
                <a:lnTo>
                  <a:pt x="10137242" y="6198835"/>
                </a:lnTo>
                <a:cubicBezTo>
                  <a:pt x="10126604" y="6226576"/>
                  <a:pt x="10119903" y="6232210"/>
                  <a:pt x="10106606" y="6232210"/>
                </a:cubicBezTo>
                <a:lnTo>
                  <a:pt x="10106287" y="6232852"/>
                </a:lnTo>
                <a:lnTo>
                  <a:pt x="10106287" y="6232210"/>
                </a:lnTo>
                <a:cubicBezTo>
                  <a:pt x="10087672" y="6231426"/>
                  <a:pt x="10081786" y="6225792"/>
                  <a:pt x="10066716" y="6204219"/>
                </a:cubicBezTo>
                <a:lnTo>
                  <a:pt x="10017076" y="6132905"/>
                </a:lnTo>
                <a:lnTo>
                  <a:pt x="10034805" y="6117501"/>
                </a:lnTo>
                <a:cubicBezTo>
                  <a:pt x="10065440" y="6090794"/>
                  <a:pt x="10068773" y="6087442"/>
                  <a:pt x="10092246" y="6085410"/>
                </a:cubicBezTo>
                <a:lnTo>
                  <a:pt x="10092246" y="6073893"/>
                </a:lnTo>
                <a:lnTo>
                  <a:pt x="10014771" y="6073893"/>
                </a:lnTo>
                <a:lnTo>
                  <a:pt x="10014771" y="6085410"/>
                </a:lnTo>
                <a:cubicBezTo>
                  <a:pt x="10023458" y="6085410"/>
                  <a:pt x="10031897" y="6087478"/>
                  <a:pt x="10031897" y="6094431"/>
                </a:cubicBezTo>
                <a:cubicBezTo>
                  <a:pt x="10031897" y="6100600"/>
                  <a:pt x="10027288" y="6105128"/>
                  <a:pt x="10021437" y="6110334"/>
                </a:cubicBezTo>
                <a:lnTo>
                  <a:pt x="9968818" y="6156688"/>
                </a:lnTo>
                <a:lnTo>
                  <a:pt x="9968818" y="6105378"/>
                </a:lnTo>
                <a:cubicBezTo>
                  <a:pt x="9968818" y="6092006"/>
                  <a:pt x="9971123" y="6085303"/>
                  <a:pt x="9993319" y="6085303"/>
                </a:cubicBezTo>
                <a:lnTo>
                  <a:pt x="9993319" y="6073786"/>
                </a:lnTo>
                <a:lnTo>
                  <a:pt x="9908965" y="6073786"/>
                </a:lnTo>
                <a:lnTo>
                  <a:pt x="9908965" y="6085303"/>
                </a:lnTo>
                <a:cubicBezTo>
                  <a:pt x="9931942" y="6085303"/>
                  <a:pt x="9933219" y="6093041"/>
                  <a:pt x="9933219" y="6105378"/>
                </a:cubicBezTo>
                <a:lnTo>
                  <a:pt x="9933219" y="6212349"/>
                </a:lnTo>
                <a:cubicBezTo>
                  <a:pt x="9933219" y="6225185"/>
                  <a:pt x="9931162" y="6232388"/>
                  <a:pt x="9908965" y="6232388"/>
                </a:cubicBezTo>
                <a:lnTo>
                  <a:pt x="9908965" y="6243620"/>
                </a:lnTo>
                <a:lnTo>
                  <a:pt x="9993461" y="6243620"/>
                </a:lnTo>
                <a:lnTo>
                  <a:pt x="9993319" y="6232210"/>
                </a:lnTo>
                <a:cubicBezTo>
                  <a:pt x="9973676" y="6232210"/>
                  <a:pt x="9968818" y="6226826"/>
                  <a:pt x="9968818" y="6212171"/>
                </a:cubicBezTo>
                <a:lnTo>
                  <a:pt x="9968818" y="6175444"/>
                </a:lnTo>
                <a:lnTo>
                  <a:pt x="9990270" y="6156475"/>
                </a:lnTo>
                <a:lnTo>
                  <a:pt x="10026543" y="6207963"/>
                </a:lnTo>
                <a:cubicBezTo>
                  <a:pt x="10032394" y="6216164"/>
                  <a:pt x="10036719" y="6222868"/>
                  <a:pt x="10036719" y="6226719"/>
                </a:cubicBezTo>
                <a:cubicBezTo>
                  <a:pt x="10036719" y="6230570"/>
                  <a:pt x="10033174" y="6232103"/>
                  <a:pt x="10019912" y="6232103"/>
                </a:cubicBezTo>
                <a:lnTo>
                  <a:pt x="10012218" y="6232103"/>
                </a:lnTo>
                <a:lnTo>
                  <a:pt x="10012218" y="6243620"/>
                </a:lnTo>
                <a:lnTo>
                  <a:pt x="10164686" y="6243620"/>
                </a:lnTo>
                <a:lnTo>
                  <a:pt x="10164686" y="6232210"/>
                </a:lnTo>
                <a:cubicBezTo>
                  <a:pt x="10158835" y="6232210"/>
                  <a:pt x="10145290" y="6232210"/>
                  <a:pt x="10145290" y="6220657"/>
                </a:cubicBezTo>
                <a:cubicBezTo>
                  <a:pt x="10145730" y="6216034"/>
                  <a:pt x="10146928" y="6211515"/>
                  <a:pt x="10148836" y="6207286"/>
                </a:cubicBezTo>
                <a:lnTo>
                  <a:pt x="10152949" y="6196268"/>
                </a:lnTo>
                <a:lnTo>
                  <a:pt x="10207873" y="6196268"/>
                </a:lnTo>
                <a:lnTo>
                  <a:pt x="10215780" y="6216271"/>
                </a:lnTo>
                <a:cubicBezTo>
                  <a:pt x="10216749" y="6218726"/>
                  <a:pt x="10217277" y="6221333"/>
                  <a:pt x="10217340" y="6223973"/>
                </a:cubicBezTo>
                <a:cubicBezTo>
                  <a:pt x="10217340" y="6232210"/>
                  <a:pt x="10208370" y="6232210"/>
                  <a:pt x="10197945" y="6232210"/>
                </a:cubicBezTo>
                <a:lnTo>
                  <a:pt x="10197945" y="6243620"/>
                </a:lnTo>
                <a:lnTo>
                  <a:pt x="10366794" y="6243620"/>
                </a:lnTo>
                <a:lnTo>
                  <a:pt x="10366794" y="6232210"/>
                </a:lnTo>
                <a:cubicBezTo>
                  <a:pt x="10343782" y="6232210"/>
                  <a:pt x="10341974" y="6224758"/>
                  <a:pt x="10341974" y="6212171"/>
                </a:cubicBezTo>
                <a:lnTo>
                  <a:pt x="10341974" y="6167742"/>
                </a:lnTo>
                <a:lnTo>
                  <a:pt x="10348356" y="6167742"/>
                </a:lnTo>
                <a:cubicBezTo>
                  <a:pt x="10370836" y="6167742"/>
                  <a:pt x="10371864" y="6169026"/>
                  <a:pt x="10386154" y="6192702"/>
                </a:cubicBezTo>
                <a:lnTo>
                  <a:pt x="10397642" y="6211672"/>
                </a:lnTo>
                <a:cubicBezTo>
                  <a:pt x="10404040" y="6222858"/>
                  <a:pt x="10411209" y="6233582"/>
                  <a:pt x="10419094" y="6243763"/>
                </a:cubicBezTo>
                <a:lnTo>
                  <a:pt x="10615352" y="6243763"/>
                </a:lnTo>
                <a:lnTo>
                  <a:pt x="10616380" y="6187033"/>
                </a:lnTo>
                <a:lnTo>
                  <a:pt x="10604892" y="6187033"/>
                </a:lnTo>
                <a:cubicBezTo>
                  <a:pt x="10600034" y="6229821"/>
                  <a:pt x="10567874" y="6229821"/>
                  <a:pt x="10548443" y="6229821"/>
                </a:cubicBezTo>
                <a:cubicBezTo>
                  <a:pt x="10524970" y="6229821"/>
                  <a:pt x="10524970" y="6222369"/>
                  <a:pt x="10524970" y="6203114"/>
                </a:cubicBezTo>
                <a:lnTo>
                  <a:pt x="10524970" y="6105378"/>
                </a:lnTo>
                <a:cubicBezTo>
                  <a:pt x="10524970" y="6091757"/>
                  <a:pt x="10527523" y="6085303"/>
                  <a:pt x="10549790" y="6085303"/>
                </a:cubicBezTo>
                <a:lnTo>
                  <a:pt x="10549790" y="6073786"/>
                </a:lnTo>
                <a:lnTo>
                  <a:pt x="10464693" y="6073786"/>
                </a:lnTo>
                <a:lnTo>
                  <a:pt x="10464693" y="6085303"/>
                </a:lnTo>
                <a:cubicBezTo>
                  <a:pt x="10487704" y="6085303"/>
                  <a:pt x="10489194" y="6092791"/>
                  <a:pt x="10489194" y="6105378"/>
                </a:cubicBezTo>
                <a:lnTo>
                  <a:pt x="10489194" y="6212349"/>
                </a:lnTo>
                <a:cubicBezTo>
                  <a:pt x="10489194" y="6225435"/>
                  <a:pt x="10487172" y="6232388"/>
                  <a:pt x="10464693" y="6232388"/>
                </a:cubicBezTo>
                <a:lnTo>
                  <a:pt x="10464302" y="6232638"/>
                </a:lnTo>
                <a:lnTo>
                  <a:pt x="10464302" y="6232388"/>
                </a:lnTo>
                <a:cubicBezTo>
                  <a:pt x="10451786" y="6231354"/>
                  <a:pt x="10446928" y="6227254"/>
                  <a:pt x="10431079" y="6202864"/>
                </a:cubicBezTo>
                <a:cubicBezTo>
                  <a:pt x="10414236" y="6176906"/>
                  <a:pt x="10408634" y="6167920"/>
                  <a:pt x="10395621" y="6160076"/>
                </a:cubicBezTo>
                <a:cubicBezTo>
                  <a:pt x="10422923" y="6152659"/>
                  <a:pt x="10432639" y="6135936"/>
                  <a:pt x="10432639" y="6119284"/>
                </a:cubicBezTo>
                <a:cubicBezTo>
                  <a:pt x="10432639" y="6093861"/>
                  <a:pt x="10413492" y="6080489"/>
                  <a:pt x="10395869" y="6075854"/>
                </a:cubicBezTo>
                <a:cubicBezTo>
                  <a:pt x="10382418" y="6073054"/>
                  <a:pt x="10368724" y="6071597"/>
                  <a:pt x="10354987" y="6071504"/>
                </a:cubicBezTo>
                <a:cubicBezTo>
                  <a:pt x="10340804" y="6071005"/>
                  <a:pt x="10327436" y="6071753"/>
                  <a:pt x="10321054" y="6071753"/>
                </a:cubicBezTo>
                <a:lnTo>
                  <a:pt x="10282050" y="6073037"/>
                </a:lnTo>
                <a:lnTo>
                  <a:pt x="10282050" y="6084839"/>
                </a:lnTo>
                <a:cubicBezTo>
                  <a:pt x="10304531" y="6084839"/>
                  <a:pt x="10306303" y="6091971"/>
                  <a:pt x="10306303" y="6104879"/>
                </a:cubicBezTo>
                <a:lnTo>
                  <a:pt x="10306303" y="6212206"/>
                </a:lnTo>
                <a:cubicBezTo>
                  <a:pt x="10306303" y="6225578"/>
                  <a:pt x="10303999" y="6232246"/>
                  <a:pt x="10282050" y="6232246"/>
                </a:cubicBezTo>
                <a:lnTo>
                  <a:pt x="10277725" y="6232246"/>
                </a:lnTo>
                <a:cubicBezTo>
                  <a:pt x="10260634" y="6232246"/>
                  <a:pt x="10257797" y="6224544"/>
                  <a:pt x="10249359" y="6202971"/>
                </a:cubicBezTo>
                <a:lnTo>
                  <a:pt x="10197768" y="6070470"/>
                </a:lnTo>
                <a:close/>
                <a:moveTo>
                  <a:pt x="11580082" y="6070434"/>
                </a:moveTo>
                <a:lnTo>
                  <a:pt x="11531328" y="6198799"/>
                </a:lnTo>
                <a:cubicBezTo>
                  <a:pt x="11520868" y="6226540"/>
                  <a:pt x="11513954" y="6232174"/>
                  <a:pt x="11500692" y="6232174"/>
                </a:cubicBezTo>
                <a:lnTo>
                  <a:pt x="11500692" y="6243620"/>
                </a:lnTo>
                <a:lnTo>
                  <a:pt x="11558914" y="6243620"/>
                </a:lnTo>
                <a:lnTo>
                  <a:pt x="11558914" y="6232210"/>
                </a:lnTo>
                <a:cubicBezTo>
                  <a:pt x="11553028" y="6232210"/>
                  <a:pt x="11539483" y="6232210"/>
                  <a:pt x="11539483" y="6220657"/>
                </a:cubicBezTo>
                <a:cubicBezTo>
                  <a:pt x="11539926" y="6216034"/>
                  <a:pt x="11541123" y="6211516"/>
                  <a:pt x="11543029" y="6207285"/>
                </a:cubicBezTo>
                <a:lnTo>
                  <a:pt x="11547106" y="6196268"/>
                </a:lnTo>
                <a:lnTo>
                  <a:pt x="11602066" y="6196268"/>
                </a:lnTo>
                <a:lnTo>
                  <a:pt x="11609973" y="6216271"/>
                </a:lnTo>
                <a:cubicBezTo>
                  <a:pt x="11610934" y="6218726"/>
                  <a:pt x="11611451" y="6221334"/>
                  <a:pt x="11611498" y="6223973"/>
                </a:cubicBezTo>
                <a:cubicBezTo>
                  <a:pt x="11611498" y="6232210"/>
                  <a:pt x="11602562" y="6232210"/>
                  <a:pt x="11592102" y="6232210"/>
                </a:cubicBezTo>
                <a:lnTo>
                  <a:pt x="11592102" y="6243620"/>
                </a:lnTo>
                <a:lnTo>
                  <a:pt x="11671775" y="6243620"/>
                </a:lnTo>
                <a:lnTo>
                  <a:pt x="11671775" y="6232210"/>
                </a:lnTo>
                <a:cubicBezTo>
                  <a:pt x="11654650" y="6232210"/>
                  <a:pt x="11651848" y="6224508"/>
                  <a:pt x="11643445" y="6202935"/>
                </a:cubicBezTo>
                <a:lnTo>
                  <a:pt x="11591854" y="6070434"/>
                </a:lnTo>
                <a:close/>
                <a:moveTo>
                  <a:pt x="10686941" y="6068901"/>
                </a:moveTo>
                <a:cubicBezTo>
                  <a:pt x="10652015" y="6068901"/>
                  <a:pt x="10628187" y="6089796"/>
                  <a:pt x="10628187" y="6117109"/>
                </a:cubicBezTo>
                <a:cubicBezTo>
                  <a:pt x="10628187" y="6133440"/>
                  <a:pt x="10635740" y="6153087"/>
                  <a:pt x="10682721" y="6172520"/>
                </a:cubicBezTo>
                <a:cubicBezTo>
                  <a:pt x="10715910" y="6186212"/>
                  <a:pt x="10726866" y="6192203"/>
                  <a:pt x="10726866" y="6207821"/>
                </a:cubicBezTo>
                <a:cubicBezTo>
                  <a:pt x="10726866" y="6222083"/>
                  <a:pt x="10714137" y="6232781"/>
                  <a:pt x="10695273" y="6232781"/>
                </a:cubicBezTo>
                <a:cubicBezTo>
                  <a:pt x="10679637" y="6232781"/>
                  <a:pt x="10651802" y="6224900"/>
                  <a:pt x="10639640" y="6178831"/>
                </a:cubicBezTo>
                <a:lnTo>
                  <a:pt x="10628187" y="6178831"/>
                </a:lnTo>
                <a:lnTo>
                  <a:pt x="10628187" y="6238700"/>
                </a:lnTo>
                <a:lnTo>
                  <a:pt x="10638825" y="6238700"/>
                </a:lnTo>
                <a:cubicBezTo>
                  <a:pt x="10639787" y="6232378"/>
                  <a:pt x="10641550" y="6226207"/>
                  <a:pt x="10644073" y="6220336"/>
                </a:cubicBezTo>
                <a:cubicBezTo>
                  <a:pt x="10661802" y="6240482"/>
                  <a:pt x="10680416" y="6246865"/>
                  <a:pt x="10701585" y="6246865"/>
                </a:cubicBezTo>
                <a:cubicBezTo>
                  <a:pt x="10743318" y="6246865"/>
                  <a:pt x="10763387" y="6219124"/>
                  <a:pt x="10763387" y="6196945"/>
                </a:cubicBezTo>
                <a:cubicBezTo>
                  <a:pt x="10763494" y="6162786"/>
                  <a:pt x="10730022" y="6149735"/>
                  <a:pt x="10702613" y="6138325"/>
                </a:cubicBezTo>
                <a:cubicBezTo>
                  <a:pt x="10667510" y="6123741"/>
                  <a:pt x="10660560" y="6118321"/>
                  <a:pt x="10660560" y="6103488"/>
                </a:cubicBezTo>
                <a:cubicBezTo>
                  <a:pt x="10660560" y="6092078"/>
                  <a:pt x="10670630" y="6083021"/>
                  <a:pt x="10686622" y="6083021"/>
                </a:cubicBezTo>
                <a:cubicBezTo>
                  <a:pt x="10710910" y="6083021"/>
                  <a:pt x="10728001" y="6100849"/>
                  <a:pt x="10737432" y="6126772"/>
                </a:cubicBezTo>
                <a:lnTo>
                  <a:pt x="10748389" y="6126772"/>
                </a:lnTo>
                <a:lnTo>
                  <a:pt x="10748211" y="6075711"/>
                </a:lnTo>
                <a:lnTo>
                  <a:pt x="10736510" y="6075711"/>
                </a:lnTo>
                <a:cubicBezTo>
                  <a:pt x="10735372" y="6081424"/>
                  <a:pt x="10733686" y="6087013"/>
                  <a:pt x="10731475" y="6092399"/>
                </a:cubicBezTo>
                <a:cubicBezTo>
                  <a:pt x="10720662" y="6078514"/>
                  <a:pt x="10704447" y="6069959"/>
                  <a:pt x="10686941" y="6068901"/>
                </a:cubicBezTo>
                <a:close/>
                <a:moveTo>
                  <a:pt x="9763590" y="6050359"/>
                </a:moveTo>
                <a:lnTo>
                  <a:pt x="9763590" y="6064836"/>
                </a:lnTo>
                <a:lnTo>
                  <a:pt x="9830179" y="6064836"/>
                </a:lnTo>
                <a:lnTo>
                  <a:pt x="9830214" y="6050359"/>
                </a:lnTo>
                <a:close/>
                <a:moveTo>
                  <a:pt x="9689732" y="6050359"/>
                </a:moveTo>
                <a:lnTo>
                  <a:pt x="9689732" y="6064836"/>
                </a:lnTo>
                <a:lnTo>
                  <a:pt x="9756498" y="6064836"/>
                </a:lnTo>
                <a:lnTo>
                  <a:pt x="9756498" y="6050359"/>
                </a:lnTo>
                <a:close/>
                <a:moveTo>
                  <a:pt x="9615874" y="6050359"/>
                </a:moveTo>
                <a:lnTo>
                  <a:pt x="9615874" y="6064836"/>
                </a:lnTo>
                <a:lnTo>
                  <a:pt x="9682463" y="6064836"/>
                </a:lnTo>
                <a:lnTo>
                  <a:pt x="9682463" y="6050359"/>
                </a:lnTo>
                <a:close/>
                <a:moveTo>
                  <a:pt x="9541980" y="6050359"/>
                </a:moveTo>
                <a:lnTo>
                  <a:pt x="9541980" y="6064836"/>
                </a:lnTo>
                <a:lnTo>
                  <a:pt x="9608605" y="6064836"/>
                </a:lnTo>
                <a:lnTo>
                  <a:pt x="9608605" y="6050359"/>
                </a:lnTo>
                <a:close/>
                <a:moveTo>
                  <a:pt x="9800572" y="6030498"/>
                </a:moveTo>
                <a:lnTo>
                  <a:pt x="9800572" y="6045011"/>
                </a:lnTo>
                <a:lnTo>
                  <a:pt x="9830179" y="6045011"/>
                </a:lnTo>
                <a:lnTo>
                  <a:pt x="9830179" y="6030498"/>
                </a:lnTo>
                <a:close/>
                <a:moveTo>
                  <a:pt x="9726679" y="6030498"/>
                </a:moveTo>
                <a:lnTo>
                  <a:pt x="9726679" y="6045011"/>
                </a:lnTo>
                <a:lnTo>
                  <a:pt x="9793268" y="6045011"/>
                </a:lnTo>
                <a:lnTo>
                  <a:pt x="9793268" y="6030498"/>
                </a:lnTo>
                <a:close/>
                <a:moveTo>
                  <a:pt x="9652785" y="6030498"/>
                </a:moveTo>
                <a:lnTo>
                  <a:pt x="9652785" y="6045011"/>
                </a:lnTo>
                <a:lnTo>
                  <a:pt x="9719410" y="6045011"/>
                </a:lnTo>
                <a:lnTo>
                  <a:pt x="9719410" y="6030498"/>
                </a:lnTo>
                <a:close/>
                <a:moveTo>
                  <a:pt x="9578891" y="6030498"/>
                </a:moveTo>
                <a:lnTo>
                  <a:pt x="9578891" y="6045011"/>
                </a:lnTo>
                <a:lnTo>
                  <a:pt x="9645516" y="6045011"/>
                </a:lnTo>
                <a:lnTo>
                  <a:pt x="9645516" y="6030498"/>
                </a:lnTo>
                <a:close/>
                <a:moveTo>
                  <a:pt x="9542015" y="6030498"/>
                </a:moveTo>
                <a:lnTo>
                  <a:pt x="9542015" y="6045011"/>
                </a:lnTo>
                <a:lnTo>
                  <a:pt x="9571623" y="6045011"/>
                </a:lnTo>
                <a:lnTo>
                  <a:pt x="9571623" y="6030498"/>
                </a:lnTo>
                <a:close/>
                <a:moveTo>
                  <a:pt x="9823159" y="5989457"/>
                </a:moveTo>
                <a:lnTo>
                  <a:pt x="9833796" y="6006323"/>
                </a:lnTo>
                <a:lnTo>
                  <a:pt x="9844433" y="5989457"/>
                </a:lnTo>
                <a:close/>
                <a:moveTo>
                  <a:pt x="9815535" y="5989457"/>
                </a:moveTo>
                <a:lnTo>
                  <a:pt x="9778234" y="5989528"/>
                </a:lnTo>
                <a:lnTo>
                  <a:pt x="9763590" y="6012919"/>
                </a:lnTo>
                <a:lnTo>
                  <a:pt x="9763590" y="6025007"/>
                </a:lnTo>
                <a:lnTo>
                  <a:pt x="9830179" y="6025007"/>
                </a:lnTo>
                <a:lnTo>
                  <a:pt x="9830179" y="6012919"/>
                </a:lnTo>
                <a:close/>
                <a:moveTo>
                  <a:pt x="9749407" y="5989457"/>
                </a:moveTo>
                <a:lnTo>
                  <a:pt x="9760044" y="6006323"/>
                </a:lnTo>
                <a:lnTo>
                  <a:pt x="9770681" y="5989457"/>
                </a:lnTo>
                <a:close/>
                <a:moveTo>
                  <a:pt x="9704411" y="5989457"/>
                </a:moveTo>
                <a:lnTo>
                  <a:pt x="9689732" y="6012919"/>
                </a:lnTo>
                <a:lnTo>
                  <a:pt x="9689732" y="6025007"/>
                </a:lnTo>
                <a:lnTo>
                  <a:pt x="9756498" y="6025007"/>
                </a:lnTo>
                <a:lnTo>
                  <a:pt x="9756498" y="6012919"/>
                </a:lnTo>
                <a:lnTo>
                  <a:pt x="9741819" y="5989457"/>
                </a:lnTo>
                <a:close/>
                <a:moveTo>
                  <a:pt x="9675371" y="5989457"/>
                </a:moveTo>
                <a:lnTo>
                  <a:pt x="9686009" y="6006323"/>
                </a:lnTo>
                <a:lnTo>
                  <a:pt x="9696646" y="5989457"/>
                </a:lnTo>
                <a:close/>
                <a:moveTo>
                  <a:pt x="9630659" y="5989457"/>
                </a:moveTo>
                <a:lnTo>
                  <a:pt x="9616015" y="6012919"/>
                </a:lnTo>
                <a:lnTo>
                  <a:pt x="9616015" y="6025007"/>
                </a:lnTo>
                <a:lnTo>
                  <a:pt x="9682605" y="6025007"/>
                </a:lnTo>
                <a:lnTo>
                  <a:pt x="9682605" y="6012919"/>
                </a:lnTo>
                <a:lnTo>
                  <a:pt x="9667855" y="5989457"/>
                </a:lnTo>
                <a:close/>
                <a:moveTo>
                  <a:pt x="9601655" y="5989457"/>
                </a:moveTo>
                <a:lnTo>
                  <a:pt x="9612293" y="6006323"/>
                </a:lnTo>
                <a:lnTo>
                  <a:pt x="9622929" y="5989457"/>
                </a:lnTo>
                <a:close/>
                <a:moveTo>
                  <a:pt x="9556659" y="5989457"/>
                </a:moveTo>
                <a:lnTo>
                  <a:pt x="9541980" y="6012919"/>
                </a:lnTo>
                <a:lnTo>
                  <a:pt x="9541980" y="6025007"/>
                </a:lnTo>
                <a:lnTo>
                  <a:pt x="9608605" y="6025007"/>
                </a:lnTo>
                <a:lnTo>
                  <a:pt x="9608605" y="6012919"/>
                </a:lnTo>
                <a:lnTo>
                  <a:pt x="9593925" y="5989457"/>
                </a:lnTo>
                <a:close/>
                <a:moveTo>
                  <a:pt x="9527655" y="5989457"/>
                </a:moveTo>
                <a:lnTo>
                  <a:pt x="9538292" y="6006323"/>
                </a:lnTo>
                <a:lnTo>
                  <a:pt x="9548930" y="5989457"/>
                </a:lnTo>
                <a:close/>
                <a:moveTo>
                  <a:pt x="9682038" y="5959077"/>
                </a:moveTo>
                <a:lnTo>
                  <a:pt x="9690122" y="5959077"/>
                </a:lnTo>
                <a:lnTo>
                  <a:pt x="9690015" y="5978083"/>
                </a:lnTo>
                <a:lnTo>
                  <a:pt x="9682038" y="5978083"/>
                </a:lnTo>
                <a:close/>
                <a:moveTo>
                  <a:pt x="9755506" y="5959006"/>
                </a:moveTo>
                <a:lnTo>
                  <a:pt x="9763590" y="5959006"/>
                </a:lnTo>
                <a:lnTo>
                  <a:pt x="9763590" y="5978011"/>
                </a:lnTo>
                <a:lnTo>
                  <a:pt x="9755506" y="5978011"/>
                </a:lnTo>
                <a:close/>
                <a:moveTo>
                  <a:pt x="9608463" y="5959006"/>
                </a:moveTo>
                <a:lnTo>
                  <a:pt x="9616547" y="5959006"/>
                </a:lnTo>
                <a:lnTo>
                  <a:pt x="9616547" y="5978011"/>
                </a:lnTo>
                <a:lnTo>
                  <a:pt x="9608463" y="5978011"/>
                </a:lnTo>
                <a:close/>
                <a:moveTo>
                  <a:pt x="9829116" y="5958899"/>
                </a:moveTo>
                <a:lnTo>
                  <a:pt x="9837377" y="5958899"/>
                </a:lnTo>
                <a:lnTo>
                  <a:pt x="9837377" y="5977904"/>
                </a:lnTo>
                <a:lnTo>
                  <a:pt x="9829116" y="5977904"/>
                </a:lnTo>
                <a:close/>
                <a:moveTo>
                  <a:pt x="9534711" y="5958863"/>
                </a:moveTo>
                <a:lnTo>
                  <a:pt x="9542973" y="5958863"/>
                </a:lnTo>
                <a:lnTo>
                  <a:pt x="9542973" y="5977869"/>
                </a:lnTo>
                <a:lnTo>
                  <a:pt x="9534711" y="5977869"/>
                </a:lnTo>
                <a:close/>
                <a:moveTo>
                  <a:pt x="9812699" y="5951233"/>
                </a:moveTo>
                <a:lnTo>
                  <a:pt x="9812699" y="5969061"/>
                </a:lnTo>
                <a:lnTo>
                  <a:pt x="9805607" y="5969061"/>
                </a:lnTo>
                <a:lnTo>
                  <a:pt x="9805607" y="5983324"/>
                </a:lnTo>
                <a:lnTo>
                  <a:pt x="9853298" y="5983324"/>
                </a:lnTo>
                <a:lnTo>
                  <a:pt x="9853298" y="5951233"/>
                </a:lnTo>
                <a:close/>
                <a:moveTo>
                  <a:pt x="9740117" y="5951233"/>
                </a:moveTo>
                <a:lnTo>
                  <a:pt x="9740117" y="5969061"/>
                </a:lnTo>
                <a:lnTo>
                  <a:pt x="9732387" y="5969061"/>
                </a:lnTo>
                <a:lnTo>
                  <a:pt x="9732387" y="5983324"/>
                </a:lnTo>
                <a:lnTo>
                  <a:pt x="9786779" y="5983324"/>
                </a:lnTo>
                <a:lnTo>
                  <a:pt x="9786744" y="5969133"/>
                </a:lnTo>
                <a:lnTo>
                  <a:pt x="9779120" y="5969133"/>
                </a:lnTo>
                <a:lnTo>
                  <a:pt x="9779120" y="5951233"/>
                </a:lnTo>
                <a:close/>
                <a:moveTo>
                  <a:pt x="9666543" y="5951233"/>
                </a:moveTo>
                <a:lnTo>
                  <a:pt x="9666543" y="5969061"/>
                </a:lnTo>
                <a:lnTo>
                  <a:pt x="9658955" y="5969061"/>
                </a:lnTo>
                <a:lnTo>
                  <a:pt x="9658955" y="5983324"/>
                </a:lnTo>
                <a:lnTo>
                  <a:pt x="9713311" y="5983324"/>
                </a:lnTo>
                <a:lnTo>
                  <a:pt x="9713134" y="5969204"/>
                </a:lnTo>
                <a:lnTo>
                  <a:pt x="9705546" y="5969204"/>
                </a:lnTo>
                <a:lnTo>
                  <a:pt x="9705546" y="5951233"/>
                </a:lnTo>
                <a:close/>
                <a:moveTo>
                  <a:pt x="9593074" y="5951233"/>
                </a:moveTo>
                <a:lnTo>
                  <a:pt x="9593074" y="5969061"/>
                </a:lnTo>
                <a:lnTo>
                  <a:pt x="9585487" y="5969061"/>
                </a:lnTo>
                <a:lnTo>
                  <a:pt x="9585487" y="5983324"/>
                </a:lnTo>
                <a:lnTo>
                  <a:pt x="9639843" y="5983324"/>
                </a:lnTo>
                <a:lnTo>
                  <a:pt x="9639701" y="5969133"/>
                </a:lnTo>
                <a:lnTo>
                  <a:pt x="9632078" y="5969133"/>
                </a:lnTo>
                <a:lnTo>
                  <a:pt x="9632078" y="5951233"/>
                </a:lnTo>
                <a:close/>
                <a:moveTo>
                  <a:pt x="9518932" y="5951233"/>
                </a:moveTo>
                <a:lnTo>
                  <a:pt x="9518932" y="5983609"/>
                </a:lnTo>
                <a:lnTo>
                  <a:pt x="9566588" y="5983609"/>
                </a:lnTo>
                <a:lnTo>
                  <a:pt x="9566588" y="5969061"/>
                </a:lnTo>
                <a:lnTo>
                  <a:pt x="9559496" y="5969061"/>
                </a:lnTo>
                <a:lnTo>
                  <a:pt x="9559496" y="5951233"/>
                </a:lnTo>
                <a:close/>
                <a:moveTo>
                  <a:pt x="9809685" y="5933404"/>
                </a:moveTo>
                <a:lnTo>
                  <a:pt x="9809685" y="5945991"/>
                </a:lnTo>
                <a:lnTo>
                  <a:pt x="9858652" y="5945991"/>
                </a:lnTo>
                <a:lnTo>
                  <a:pt x="9858652" y="5933404"/>
                </a:lnTo>
                <a:lnTo>
                  <a:pt x="9847447" y="5933404"/>
                </a:lnTo>
                <a:lnTo>
                  <a:pt x="9847447" y="5939394"/>
                </a:lnTo>
                <a:lnTo>
                  <a:pt x="9839717" y="5939394"/>
                </a:lnTo>
                <a:lnTo>
                  <a:pt x="9839717" y="5933404"/>
                </a:lnTo>
                <a:lnTo>
                  <a:pt x="9827945" y="5933404"/>
                </a:lnTo>
                <a:lnTo>
                  <a:pt x="9827945" y="5939394"/>
                </a:lnTo>
                <a:lnTo>
                  <a:pt x="9820322" y="5939394"/>
                </a:lnTo>
                <a:lnTo>
                  <a:pt x="9820322" y="5933404"/>
                </a:lnTo>
                <a:close/>
                <a:moveTo>
                  <a:pt x="9735011" y="5933404"/>
                </a:moveTo>
                <a:lnTo>
                  <a:pt x="9735011" y="5945991"/>
                </a:lnTo>
                <a:lnTo>
                  <a:pt x="9783978" y="5945991"/>
                </a:lnTo>
                <a:lnTo>
                  <a:pt x="9783907" y="5933404"/>
                </a:lnTo>
                <a:lnTo>
                  <a:pt x="9773270" y="5933404"/>
                </a:lnTo>
                <a:lnTo>
                  <a:pt x="9773270" y="5939394"/>
                </a:lnTo>
                <a:lnTo>
                  <a:pt x="9765505" y="5939394"/>
                </a:lnTo>
                <a:lnTo>
                  <a:pt x="9765505" y="5933404"/>
                </a:lnTo>
                <a:lnTo>
                  <a:pt x="9753697" y="5933404"/>
                </a:lnTo>
                <a:lnTo>
                  <a:pt x="9753697" y="5939394"/>
                </a:lnTo>
                <a:lnTo>
                  <a:pt x="9745861" y="5939394"/>
                </a:lnTo>
                <a:lnTo>
                  <a:pt x="9745861" y="5933404"/>
                </a:lnTo>
                <a:close/>
                <a:moveTo>
                  <a:pt x="9661649" y="5933404"/>
                </a:moveTo>
                <a:lnTo>
                  <a:pt x="9661649" y="5945991"/>
                </a:lnTo>
                <a:lnTo>
                  <a:pt x="9710616" y="5945991"/>
                </a:lnTo>
                <a:lnTo>
                  <a:pt x="9710581" y="5933475"/>
                </a:lnTo>
                <a:lnTo>
                  <a:pt x="9699766" y="5933475"/>
                </a:lnTo>
                <a:lnTo>
                  <a:pt x="9699766" y="5939466"/>
                </a:lnTo>
                <a:lnTo>
                  <a:pt x="9692037" y="5939466"/>
                </a:lnTo>
                <a:lnTo>
                  <a:pt x="9692037" y="5933404"/>
                </a:lnTo>
                <a:lnTo>
                  <a:pt x="9680229" y="5933404"/>
                </a:lnTo>
                <a:lnTo>
                  <a:pt x="9680229" y="5939394"/>
                </a:lnTo>
                <a:lnTo>
                  <a:pt x="9672464" y="5939394"/>
                </a:lnTo>
                <a:lnTo>
                  <a:pt x="9672464" y="5933404"/>
                </a:lnTo>
                <a:close/>
                <a:moveTo>
                  <a:pt x="9588146" y="5933404"/>
                </a:moveTo>
                <a:lnTo>
                  <a:pt x="9588146" y="5945991"/>
                </a:lnTo>
                <a:lnTo>
                  <a:pt x="9637113" y="5945991"/>
                </a:lnTo>
                <a:lnTo>
                  <a:pt x="9637113" y="5933404"/>
                </a:lnTo>
                <a:lnTo>
                  <a:pt x="9626263" y="5933404"/>
                </a:lnTo>
                <a:lnTo>
                  <a:pt x="9626263" y="5939394"/>
                </a:lnTo>
                <a:lnTo>
                  <a:pt x="9618533" y="5939394"/>
                </a:lnTo>
                <a:lnTo>
                  <a:pt x="9618533" y="5933404"/>
                </a:lnTo>
                <a:lnTo>
                  <a:pt x="9606761" y="5933404"/>
                </a:lnTo>
                <a:lnTo>
                  <a:pt x="9606761" y="5939394"/>
                </a:lnTo>
                <a:lnTo>
                  <a:pt x="9598996" y="5939394"/>
                </a:lnTo>
                <a:lnTo>
                  <a:pt x="9598996" y="5933404"/>
                </a:lnTo>
                <a:close/>
                <a:moveTo>
                  <a:pt x="9513791" y="5933404"/>
                </a:moveTo>
                <a:lnTo>
                  <a:pt x="9513791" y="5945991"/>
                </a:lnTo>
                <a:lnTo>
                  <a:pt x="9562758" y="5945991"/>
                </a:lnTo>
                <a:lnTo>
                  <a:pt x="9562758" y="5933404"/>
                </a:lnTo>
                <a:lnTo>
                  <a:pt x="9551908" y="5933404"/>
                </a:lnTo>
                <a:lnTo>
                  <a:pt x="9551908" y="5939394"/>
                </a:lnTo>
                <a:lnTo>
                  <a:pt x="9544143" y="5939394"/>
                </a:lnTo>
                <a:lnTo>
                  <a:pt x="9544143" y="5933404"/>
                </a:lnTo>
                <a:lnTo>
                  <a:pt x="9532371" y="5933404"/>
                </a:lnTo>
                <a:lnTo>
                  <a:pt x="9532371" y="5939394"/>
                </a:lnTo>
                <a:lnTo>
                  <a:pt x="9524641" y="5939394"/>
                </a:lnTo>
                <a:lnTo>
                  <a:pt x="9524641" y="5933404"/>
                </a:lnTo>
                <a:close/>
                <a:moveTo>
                  <a:pt x="0" y="0"/>
                </a:moveTo>
                <a:lnTo>
                  <a:pt x="12192000" y="0"/>
                </a:lnTo>
                <a:lnTo>
                  <a:pt x="12192000" y="6858000"/>
                </a:lnTo>
                <a:lnTo>
                  <a:pt x="0" y="6858000"/>
                </a:lnTo>
                <a:close/>
              </a:path>
            </a:pathLst>
          </a:custGeom>
          <a:solidFill>
            <a:schemeClr val="bg1">
              <a:lumMod val="75000"/>
            </a:schemeClr>
          </a:solidFill>
        </p:spPr>
        <p:txBody>
          <a:bodyPr wrap="square" tIns="378000" anchor="t">
            <a:noAutofit/>
          </a:bodyPr>
          <a:lstStyle>
            <a:lvl1pPr marL="0" indent="0" algn="ctr">
              <a:buNone/>
              <a:defRPr sz="1200" baseline="0">
                <a:solidFill>
                  <a:schemeClr val="bg1">
                    <a:lumMod val="95000"/>
                  </a:schemeClr>
                </a:solidFill>
              </a:defRPr>
            </a:lvl1pPr>
          </a:lstStyle>
          <a:p>
            <a:r>
              <a:rPr lang="sv-SE"/>
              <a:t>Markera den grå bildplatshållaren och välj en bild från bildbanken</a:t>
            </a:r>
          </a:p>
        </p:txBody>
      </p:sp>
      <p:sp>
        <p:nvSpPr>
          <p:cNvPr id="5" name="Platshållare för sidfot 4"/>
          <p:cNvSpPr>
            <a:spLocks noGrp="1"/>
          </p:cNvSpPr>
          <p:nvPr>
            <p:ph type="ftr" sz="quarter" idx="11"/>
          </p:nvPr>
        </p:nvSpPr>
        <p:spPr/>
        <p:txBody>
          <a:bodyPr/>
          <a:lstStyle>
            <a:lvl1pPr>
              <a:defRPr>
                <a:solidFill>
                  <a:schemeClr val="bg1"/>
                </a:solidFill>
              </a:defRPr>
            </a:lvl1pPr>
          </a:lstStyle>
          <a:p>
            <a:r>
              <a:rPr lang="sv-SE"/>
              <a:t>Vägval för framtiden 5</a:t>
            </a:r>
          </a:p>
        </p:txBody>
      </p:sp>
      <p:sp>
        <p:nvSpPr>
          <p:cNvPr id="9" name="Rubrik 1"/>
          <p:cNvSpPr>
            <a:spLocks noGrp="1"/>
          </p:cNvSpPr>
          <p:nvPr>
            <p:ph type="ctrTitle"/>
          </p:nvPr>
        </p:nvSpPr>
        <p:spPr>
          <a:xfrm>
            <a:off x="874712" y="549276"/>
            <a:ext cx="10442575" cy="5075238"/>
          </a:xfrm>
        </p:spPr>
        <p:txBody>
          <a:bodyPr anchor="b">
            <a:normAutofit/>
          </a:bodyPr>
          <a:lstStyle>
            <a:lvl1pPr algn="l">
              <a:defRPr sz="6600">
                <a:solidFill>
                  <a:schemeClr val="bg1"/>
                </a:solidFill>
              </a:defRPr>
            </a:lvl1pPr>
          </a:lstStyle>
          <a:p>
            <a:r>
              <a:rPr lang="sv-SE"/>
              <a:t>Klicka här för att ändra mall för rubrikformat</a:t>
            </a:r>
          </a:p>
        </p:txBody>
      </p:sp>
      <p:sp>
        <p:nvSpPr>
          <p:cNvPr id="11" name="Frihandsfigur: Form 10"/>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chemeClr val="bg1"/>
          </a:solidFill>
          <a:ln w="8508" cap="flat">
            <a:noFill/>
            <a:prstDash val="solid"/>
            <a:miter/>
          </a:ln>
        </p:spPr>
        <p:txBody>
          <a:bodyPr lIns="0" tIns="0" rIns="0" bIns="0" rtlCol="0" anchor="ctr"/>
          <a:lstStyle/>
          <a:p>
            <a:endParaRPr lang="sv-SE"/>
          </a:p>
        </p:txBody>
      </p:sp>
    </p:spTree>
    <p:extLst>
      <p:ext uri="{BB962C8B-B14F-4D97-AF65-F5344CB8AC3E}">
        <p14:creationId xmlns:p14="http://schemas.microsoft.com/office/powerpoint/2010/main" val="4031467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r>
              <a:rPr lang="sv-SE"/>
              <a:t>Vägval för framtiden 5</a:t>
            </a:r>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652597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65150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4013595718"/>
      </p:ext>
    </p:extLst>
  </p:cSld>
  <p:clrMapOvr>
    <a:masterClrMapping/>
  </p:clrMapOvr>
  <p:hf hd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616143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22421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40728780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r>
              <a:rPr lang="sv-SE"/>
              <a:t>2023-05-29</a:t>
            </a:r>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37874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r>
              <a:rPr lang="sv-SE"/>
              <a:t>2023-05-29</a:t>
            </a:r>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4290583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sidfot 3"/>
          <p:cNvSpPr>
            <a:spLocks noGrp="1"/>
          </p:cNvSpPr>
          <p:nvPr>
            <p:ph type="ftr" sz="quarter" idx="11"/>
          </p:nvPr>
        </p:nvSpPr>
        <p:spPr/>
        <p:txBody>
          <a:bodyPr/>
          <a:lstStyle/>
          <a:p>
            <a:endParaRPr lang="sv-SE"/>
          </a:p>
        </p:txBody>
      </p:sp>
      <p:sp>
        <p:nvSpPr>
          <p:cNvPr id="3" name="Platshållare för datum 2"/>
          <p:cNvSpPr>
            <a:spLocks noGrp="1"/>
          </p:cNvSpPr>
          <p:nvPr>
            <p:ph type="dt" sz="half" idx="10"/>
          </p:nvPr>
        </p:nvSpPr>
        <p:spPr/>
        <p:txBody>
          <a:bodyPr/>
          <a:lstStyle/>
          <a:p>
            <a:r>
              <a:rPr lang="sv-SE"/>
              <a:t>2023-05-29</a:t>
            </a:r>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367859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963350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p>
        </p:txBody>
      </p:sp>
      <p:sp>
        <p:nvSpPr>
          <p:cNvPr id="5" name="Platshållare för sidfot 4"/>
          <p:cNvSpPr>
            <a:spLocks noGrp="1"/>
          </p:cNvSpPr>
          <p:nvPr>
            <p:ph type="ftr" sz="quarter" idx="11"/>
          </p:nvPr>
        </p:nvSpPr>
        <p:spPr/>
        <p:txBody>
          <a:bodyPr/>
          <a:lstStyle/>
          <a:p>
            <a:endParaRPr lang="sv-SE"/>
          </a:p>
        </p:txBody>
      </p:sp>
      <p:sp>
        <p:nvSpPr>
          <p:cNvPr id="4" name="Platshållare för datum 3"/>
          <p:cNvSpPr>
            <a:spLocks noGrp="1"/>
          </p:cNvSpPr>
          <p:nvPr>
            <p:ph type="dt" sz="half" idx="10"/>
          </p:nvPr>
        </p:nvSpPr>
        <p:spPr/>
        <p:txBody>
          <a:bodyPr/>
          <a:lstStyle/>
          <a:p>
            <a:r>
              <a:rPr lang="sv-SE"/>
              <a:t>2023-05-29</a:t>
            </a:r>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2458341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2" name="Platshållare för datum 1"/>
          <p:cNvSpPr>
            <a:spLocks noGrp="1"/>
          </p:cNvSpPr>
          <p:nvPr>
            <p:ph type="dt" sz="half" idx="10"/>
          </p:nvPr>
        </p:nvSpPr>
        <p:spPr/>
        <p:txBody>
          <a:bodyPr/>
          <a:lstStyle/>
          <a:p>
            <a:fld id="{765C18DA-410A-4124-BB0F-DE8CA676B1E5}" type="datetimeFigureOut">
              <a:rPr lang="sv-SE" smtClean="0"/>
              <a:t>2024-12-02</a:t>
            </a:fld>
            <a:endParaRPr lang="sv-SE"/>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a:p>
        </p:txBody>
      </p:sp>
    </p:spTree>
    <p:extLst>
      <p:ext uri="{BB962C8B-B14F-4D97-AF65-F5344CB8AC3E}">
        <p14:creationId xmlns:p14="http://schemas.microsoft.com/office/powerpoint/2010/main" val="12262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innehåll 2"/>
          <p:cNvSpPr>
            <a:spLocks noGrp="1"/>
          </p:cNvSpPr>
          <p:nvPr>
            <p:ph idx="1"/>
          </p:nvPr>
        </p:nvSpPr>
        <p:spPr>
          <a:xfrm>
            <a:off x="874713" y="1881188"/>
            <a:ext cx="5017323"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
        <p:nvSpPr>
          <p:cNvPr id="7" name="Platshållare för innehåll 2"/>
          <p:cNvSpPr>
            <a:spLocks noGrp="1"/>
          </p:cNvSpPr>
          <p:nvPr>
            <p:ph idx="13"/>
          </p:nvPr>
        </p:nvSpPr>
        <p:spPr>
          <a:xfrm>
            <a:off x="6299965" y="1881188"/>
            <a:ext cx="5017323" cy="374271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9883459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mall för rubrikformat</a:t>
            </a:r>
          </a:p>
        </p:txBody>
      </p:sp>
      <p:sp>
        <p:nvSpPr>
          <p:cNvPr id="3" name="Platshållare för datum 2"/>
          <p:cNvSpPr>
            <a:spLocks noGrp="1"/>
          </p:cNvSpPr>
          <p:nvPr>
            <p:ph type="dt" sz="half" idx="10"/>
          </p:nvPr>
        </p:nvSpPr>
        <p:spPr/>
        <p:txBody>
          <a:bodyPr/>
          <a:lstStyle/>
          <a:p>
            <a:r>
              <a:rPr lang="sv-SE"/>
              <a:t>2023-10-06</a:t>
            </a:r>
            <a:endParaRPr lang="sv-SE" dirty="0"/>
          </a:p>
        </p:txBody>
      </p:sp>
      <p:sp>
        <p:nvSpPr>
          <p:cNvPr id="4" name="Platshållare för sidfot 3"/>
          <p:cNvSpPr>
            <a:spLocks noGrp="1"/>
          </p:cNvSpPr>
          <p:nvPr>
            <p:ph type="ftr" sz="quarter" idx="11"/>
          </p:nvPr>
        </p:nvSpPr>
        <p:spPr/>
        <p:txBody>
          <a:bodyPr/>
          <a:lstStyle/>
          <a:p>
            <a:r>
              <a:rPr lang="sv-SE" dirty="0"/>
              <a:t>Vägval för framtiden 5</a:t>
            </a:r>
          </a:p>
        </p:txBody>
      </p:sp>
      <p:sp>
        <p:nvSpPr>
          <p:cNvPr id="5" name="Platshållare för bildnummer 4"/>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113511998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utan rubrik">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74713" y="549275"/>
            <a:ext cx="10442575" cy="507462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r>
              <a:rPr lang="sv-SE"/>
              <a:t>2023-10-06</a:t>
            </a:r>
            <a:endParaRPr lang="sv-SE" dirty="0"/>
          </a:p>
        </p:txBody>
      </p:sp>
      <p:sp>
        <p:nvSpPr>
          <p:cNvPr id="5" name="Platshållare för sidfot 4"/>
          <p:cNvSpPr>
            <a:spLocks noGrp="1"/>
          </p:cNvSpPr>
          <p:nvPr>
            <p:ph type="ftr" sz="quarter" idx="11"/>
          </p:nvPr>
        </p:nvSpPr>
        <p:spPr/>
        <p:txBody>
          <a:bodyPr/>
          <a:lstStyle/>
          <a:p>
            <a:r>
              <a:rPr lang="sv-SE" dirty="0"/>
              <a:t>Vägval för framtiden 5</a:t>
            </a:r>
          </a:p>
        </p:txBody>
      </p:sp>
      <p:sp>
        <p:nvSpPr>
          <p:cNvPr id="6" name="Platshållare för bildnummer 5"/>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290526890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2023-10-06</a:t>
            </a:r>
            <a:endParaRPr lang="sv-SE" dirty="0"/>
          </a:p>
        </p:txBody>
      </p:sp>
      <p:sp>
        <p:nvSpPr>
          <p:cNvPr id="3" name="Platshållare för sidfot 2"/>
          <p:cNvSpPr>
            <a:spLocks noGrp="1"/>
          </p:cNvSpPr>
          <p:nvPr>
            <p:ph type="ftr" sz="quarter" idx="11"/>
          </p:nvPr>
        </p:nvSpPr>
        <p:spPr/>
        <p:txBody>
          <a:bodyPr/>
          <a:lstStyle/>
          <a:p>
            <a:r>
              <a:rPr lang="sv-SE" dirty="0"/>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577960700"/>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utan logotyp)">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2023-10-06</a:t>
            </a:r>
            <a:endParaRPr lang="sv-SE" dirty="0"/>
          </a:p>
        </p:txBody>
      </p:sp>
      <p:sp>
        <p:nvSpPr>
          <p:cNvPr id="3" name="Platshållare för sidfot 2"/>
          <p:cNvSpPr>
            <a:spLocks noGrp="1"/>
          </p:cNvSpPr>
          <p:nvPr>
            <p:ph type="ftr" sz="quarter" idx="11"/>
          </p:nvPr>
        </p:nvSpPr>
        <p:spPr/>
        <p:txBody>
          <a:bodyPr/>
          <a:lstStyle/>
          <a:p>
            <a:r>
              <a:rPr lang="sv-SE" dirty="0"/>
              <a:t>Vägval för framtiden 5</a:t>
            </a:r>
          </a:p>
        </p:txBody>
      </p:sp>
      <p:sp>
        <p:nvSpPr>
          <p:cNvPr id="4" name="Platshållare för bildnummer 3"/>
          <p:cNvSpPr>
            <a:spLocks noGrp="1"/>
          </p:cNvSpPr>
          <p:nvPr>
            <p:ph type="sldNum" sz="quarter" idx="12"/>
          </p:nvPr>
        </p:nvSpPr>
        <p:spPr/>
        <p:txBody>
          <a:bodyPr/>
          <a:lstStyle/>
          <a:p>
            <a:fld id="{6D2D5425-E526-42F0-B2EA-08BDC2F5FD53}" type="slidenum">
              <a:rPr lang="sv-SE" smtClean="0"/>
              <a:t>‹#›</a:t>
            </a:fld>
            <a:endParaRPr lang="sv-SE" dirty="0"/>
          </a:p>
        </p:txBody>
      </p:sp>
    </p:spTree>
    <p:extLst>
      <p:ext uri="{BB962C8B-B14F-4D97-AF65-F5344CB8AC3E}">
        <p14:creationId xmlns:p14="http://schemas.microsoft.com/office/powerpoint/2010/main" val="23214854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ags" Target="../tags/tag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2023-10-06</a:t>
            </a:r>
            <a:endParaRPr lang="sv-SE" dirty="0"/>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r>
              <a:rPr lang="sv-SE" dirty="0"/>
              <a:t>Vägval för framtiden 5</a:t>
            </a:r>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dirty="0"/>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dirty="0"/>
          </a:p>
        </p:txBody>
      </p:sp>
      <p:sp>
        <p:nvSpPr>
          <p:cNvPr id="7" name="xxLanguageTextBox">
            <a:extLst>
              <a:ext uri="{FF2B5EF4-FFF2-40B4-BE49-F238E27FC236}">
                <a16:creationId xmlns:a16="http://schemas.microsoft.com/office/drawing/2014/main" id="{31440590-2EEA-2720-D64A-CDD0CE39579B}"/>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328B36B8-98FD-F729-FFA7-DBCFAA6454BF}"/>
              </a:ext>
            </a:extLst>
          </p:cNvPr>
          <p:cNvSpPr txBox="1"/>
          <p:nvPr>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22725556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4" r:id="rId6"/>
    <p:sldLayoutId id="2147483668" r:id="rId7"/>
    <p:sldLayoutId id="2147483655" r:id="rId8"/>
    <p:sldLayoutId id="2147483675" r:id="rId9"/>
    <p:sldLayoutId id="2147483669" r:id="rId10"/>
    <p:sldLayoutId id="2147483670" r:id="rId11"/>
    <p:sldLayoutId id="2147483673" r:id="rId12"/>
    <p:sldLayoutId id="2147483674" r:id="rId13"/>
    <p:sldLayoutId id="2147483665" r:id="rId14"/>
    <p:sldLayoutId id="2147483666" r:id="rId15"/>
    <p:sldLayoutId id="2147483667" r:id="rId16"/>
    <p:sldLayoutId id="2147483671" r:id="rId17"/>
    <p:sldLayoutId id="2147483672" r:id="rId18"/>
    <p:sldLayoutId id="2147483676" r:id="rId19"/>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userDrawn="1">
          <p15:clr>
            <a:srgbClr val="F26B43"/>
          </p15:clr>
        </p15:guide>
        <p15:guide id="2" orient="horz" pos="255" userDrawn="1">
          <p15:clr>
            <a:srgbClr val="F26B43"/>
          </p15:clr>
        </p15:guide>
        <p15:guide id="3" pos="325" userDrawn="1">
          <p15:clr>
            <a:srgbClr val="F26B43"/>
          </p15:clr>
        </p15:guide>
        <p15:guide id="4" orient="horz" pos="4065" userDrawn="1">
          <p15:clr>
            <a:srgbClr val="F26B43"/>
          </p15:clr>
        </p15:guide>
        <p15:guide id="6" pos="7129" userDrawn="1">
          <p15:clr>
            <a:srgbClr val="F26B43"/>
          </p15:clr>
        </p15:guide>
        <p15:guide id="7" pos="551" userDrawn="1">
          <p15:clr>
            <a:srgbClr val="F26B43"/>
          </p15:clr>
        </p15:guide>
        <p15:guide id="8" orient="horz" pos="1071" userDrawn="1">
          <p15:clr>
            <a:srgbClr val="F26B43"/>
          </p15:clr>
        </p15:guide>
        <p15:guide id="9" orient="horz" pos="346" userDrawn="1">
          <p15:clr>
            <a:srgbClr val="F26B43"/>
          </p15:clr>
        </p15:guide>
        <p15:guide id="10" orient="horz" pos="1185" userDrawn="1">
          <p15:clr>
            <a:srgbClr val="F26B43"/>
          </p15:clr>
        </p15:guide>
        <p15:guide id="11" orient="horz" pos="35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74714" y="549275"/>
            <a:ext cx="10442573" cy="1141413"/>
          </a:xfrm>
          <a:prstGeom prst="rect">
            <a:avLst/>
          </a:prstGeom>
        </p:spPr>
        <p:txBody>
          <a:bodyPr vert="horz" lIns="0" tIns="0" rIns="0" bIns="0" rtlCol="0" anchor="b">
            <a:normAutofit/>
          </a:bodyPr>
          <a:lstStyle/>
          <a:p>
            <a:r>
              <a:rPr lang="sv-SE"/>
              <a:t>Klicka här för att ändra format</a:t>
            </a:r>
          </a:p>
        </p:txBody>
      </p:sp>
      <p:sp>
        <p:nvSpPr>
          <p:cNvPr id="3" name="Platshållare för text 2"/>
          <p:cNvSpPr>
            <a:spLocks noGrp="1"/>
          </p:cNvSpPr>
          <p:nvPr>
            <p:ph type="body" idx="1"/>
          </p:nvPr>
        </p:nvSpPr>
        <p:spPr>
          <a:xfrm>
            <a:off x="874713" y="1881188"/>
            <a:ext cx="10442575" cy="3742716"/>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515938" y="6461893"/>
            <a:ext cx="2743200" cy="180000"/>
          </a:xfrm>
          <a:prstGeom prst="rect">
            <a:avLst/>
          </a:prstGeom>
        </p:spPr>
        <p:txBody>
          <a:bodyPr vert="horz" lIns="0" tIns="0" rIns="0" bIns="0" rtlCol="0" anchor="ctr"/>
          <a:lstStyle>
            <a:lvl1pPr algn="l">
              <a:defRPr sz="1000">
                <a:solidFill>
                  <a:schemeClr val="tx1"/>
                </a:solidFill>
              </a:defRPr>
            </a:lvl1pPr>
          </a:lstStyle>
          <a:p>
            <a:r>
              <a:rPr lang="sv-SE"/>
              <a:t>2023-05-29</a:t>
            </a:r>
          </a:p>
        </p:txBody>
      </p:sp>
      <p:sp>
        <p:nvSpPr>
          <p:cNvPr id="5" name="Platshållare för sidfot 4"/>
          <p:cNvSpPr>
            <a:spLocks noGrp="1"/>
          </p:cNvSpPr>
          <p:nvPr>
            <p:ph type="ftr" sz="quarter" idx="3"/>
          </p:nvPr>
        </p:nvSpPr>
        <p:spPr>
          <a:xfrm>
            <a:off x="515937" y="152515"/>
            <a:ext cx="5094215" cy="250705"/>
          </a:xfrm>
          <a:prstGeom prst="rect">
            <a:avLst/>
          </a:prstGeom>
        </p:spPr>
        <p:txBody>
          <a:bodyPr vert="horz" lIns="0" tIns="0" rIns="0" bIns="0" rtlCol="0" anchor="ctr"/>
          <a:lstStyle>
            <a:lvl1pPr algn="l">
              <a:defRPr sz="1200" b="1">
                <a:solidFill>
                  <a:schemeClr val="tx1"/>
                </a:solidFill>
              </a:defRPr>
            </a:lvl1pPr>
          </a:lstStyle>
          <a:p>
            <a:r>
              <a:rPr lang="sv-SE"/>
              <a:t>Vägval för framtiden 5</a:t>
            </a:r>
          </a:p>
        </p:txBody>
      </p:sp>
      <p:sp>
        <p:nvSpPr>
          <p:cNvPr id="6" name="Platshållare för bildnummer 5"/>
          <p:cNvSpPr>
            <a:spLocks noGrp="1"/>
          </p:cNvSpPr>
          <p:nvPr>
            <p:ph type="sldNum" sz="quarter" idx="4"/>
          </p:nvPr>
        </p:nvSpPr>
        <p:spPr>
          <a:xfrm>
            <a:off x="11317287" y="153402"/>
            <a:ext cx="358775" cy="252000"/>
          </a:xfrm>
          <a:prstGeom prst="rect">
            <a:avLst/>
          </a:prstGeom>
        </p:spPr>
        <p:txBody>
          <a:bodyPr vert="horz" lIns="0" tIns="0" rIns="0" bIns="0" rtlCol="0" anchor="ctr"/>
          <a:lstStyle>
            <a:lvl1pPr algn="r">
              <a:defRPr sz="1000">
                <a:solidFill>
                  <a:schemeClr val="tx1"/>
                </a:solidFill>
              </a:defRPr>
            </a:lvl1pPr>
          </a:lstStyle>
          <a:p>
            <a:fld id="{6D2D5425-E526-42F0-B2EA-08BDC2F5FD53}" type="slidenum">
              <a:rPr lang="sv-SE" smtClean="0"/>
              <a:pPr/>
              <a:t>‹#›</a:t>
            </a:fld>
            <a:endParaRPr lang="sv-SE"/>
          </a:p>
        </p:txBody>
      </p:sp>
      <p:sp>
        <p:nvSpPr>
          <p:cNvPr id="8" name="Frihandsfigur: Form 7"/>
          <p:cNvSpPr/>
          <p:nvPr userDrawn="1"/>
        </p:nvSpPr>
        <p:spPr>
          <a:xfrm>
            <a:off x="9513791" y="5933404"/>
            <a:ext cx="2157984" cy="549118"/>
          </a:xfrm>
          <a:custGeom>
            <a:avLst/>
            <a:gdLst>
              <a:gd name="connsiteX0" fmla="*/ 257287 w 5179868"/>
              <a:gd name="connsiteY0" fmla="*/ 1060298 h 1310691"/>
              <a:gd name="connsiteX1" fmla="*/ 258905 w 5179868"/>
              <a:gd name="connsiteY1" fmla="*/ 1060298 h 1310691"/>
              <a:gd name="connsiteX2" fmla="*/ 266820 w 5179868"/>
              <a:gd name="connsiteY2" fmla="*/ 1063873 h 1310691"/>
              <a:gd name="connsiteX3" fmla="*/ 373547 w 5179868"/>
              <a:gd name="connsiteY3" fmla="*/ 1100129 h 1310691"/>
              <a:gd name="connsiteX4" fmla="*/ 404102 w 5179868"/>
              <a:gd name="connsiteY4" fmla="*/ 1114258 h 1310691"/>
              <a:gd name="connsiteX5" fmla="*/ 385718 w 5179868"/>
              <a:gd name="connsiteY5" fmla="*/ 1116726 h 1310691"/>
              <a:gd name="connsiteX6" fmla="*/ 263075 w 5179868"/>
              <a:gd name="connsiteY6" fmla="*/ 1069830 h 1310691"/>
              <a:gd name="connsiteX7" fmla="*/ 257287 w 5179868"/>
              <a:gd name="connsiteY7" fmla="*/ 1061319 h 1310691"/>
              <a:gd name="connsiteX8" fmla="*/ 257287 w 5179868"/>
              <a:gd name="connsiteY8" fmla="*/ 1060298 h 1310691"/>
              <a:gd name="connsiteX9" fmla="*/ 109792 w 5179868"/>
              <a:gd name="connsiteY9" fmla="*/ 946251 h 1310691"/>
              <a:gd name="connsiteX10" fmla="*/ 111239 w 5179868"/>
              <a:gd name="connsiteY10" fmla="*/ 947187 h 1310691"/>
              <a:gd name="connsiteX11" fmla="*/ 113877 w 5179868"/>
              <a:gd name="connsiteY11" fmla="*/ 951017 h 1310691"/>
              <a:gd name="connsiteX12" fmla="*/ 151411 w 5179868"/>
              <a:gd name="connsiteY12" fmla="*/ 1015190 h 1310691"/>
              <a:gd name="connsiteX13" fmla="*/ 208179 w 5179868"/>
              <a:gd name="connsiteY13" fmla="*/ 1063532 h 1310691"/>
              <a:gd name="connsiteX14" fmla="*/ 164348 w 5179868"/>
              <a:gd name="connsiteY14" fmla="*/ 1078682 h 1310691"/>
              <a:gd name="connsiteX15" fmla="*/ 214818 w 5179868"/>
              <a:gd name="connsiteY15" fmla="*/ 1119194 h 1310691"/>
              <a:gd name="connsiteX16" fmla="*/ 287757 w 5179868"/>
              <a:gd name="connsiteY16" fmla="*/ 1139110 h 1310691"/>
              <a:gd name="connsiteX17" fmla="*/ 332950 w 5179868"/>
              <a:gd name="connsiteY17" fmla="*/ 1133578 h 1310691"/>
              <a:gd name="connsiteX18" fmla="*/ 351674 w 5179868"/>
              <a:gd name="connsiteY18" fmla="*/ 1122769 h 1310691"/>
              <a:gd name="connsiteX19" fmla="*/ 415932 w 5179868"/>
              <a:gd name="connsiteY19" fmla="*/ 1119364 h 1310691"/>
              <a:gd name="connsiteX20" fmla="*/ 473722 w 5179868"/>
              <a:gd name="connsiteY20" fmla="*/ 1122854 h 1310691"/>
              <a:gd name="connsiteX21" fmla="*/ 492786 w 5179868"/>
              <a:gd name="connsiteY21" fmla="*/ 1133578 h 1310691"/>
              <a:gd name="connsiteX22" fmla="*/ 537980 w 5179868"/>
              <a:gd name="connsiteY22" fmla="*/ 1139110 h 1310691"/>
              <a:gd name="connsiteX23" fmla="*/ 610919 w 5179868"/>
              <a:gd name="connsiteY23" fmla="*/ 1119194 h 1310691"/>
              <a:gd name="connsiteX24" fmla="*/ 661304 w 5179868"/>
              <a:gd name="connsiteY24" fmla="*/ 1078682 h 1310691"/>
              <a:gd name="connsiteX25" fmla="*/ 618068 w 5179868"/>
              <a:gd name="connsiteY25" fmla="*/ 1063532 h 1310691"/>
              <a:gd name="connsiteX26" fmla="*/ 674836 w 5179868"/>
              <a:gd name="connsiteY26" fmla="*/ 1015190 h 1310691"/>
              <a:gd name="connsiteX27" fmla="*/ 712455 w 5179868"/>
              <a:gd name="connsiteY27" fmla="*/ 951017 h 1310691"/>
              <a:gd name="connsiteX28" fmla="*/ 714923 w 5179868"/>
              <a:gd name="connsiteY28" fmla="*/ 947187 h 1310691"/>
              <a:gd name="connsiteX29" fmla="*/ 716455 w 5179868"/>
              <a:gd name="connsiteY29" fmla="*/ 946251 h 1310691"/>
              <a:gd name="connsiteX30" fmla="*/ 718157 w 5179868"/>
              <a:gd name="connsiteY30" fmla="*/ 947698 h 1310691"/>
              <a:gd name="connsiteX31" fmla="*/ 720625 w 5179868"/>
              <a:gd name="connsiteY31" fmla="*/ 953996 h 1310691"/>
              <a:gd name="connsiteX32" fmla="*/ 727945 w 5179868"/>
              <a:gd name="connsiteY32" fmla="*/ 1011530 h 1310691"/>
              <a:gd name="connsiteX33" fmla="*/ 726072 w 5179868"/>
              <a:gd name="connsiteY33" fmla="*/ 1041404 h 1310691"/>
              <a:gd name="connsiteX34" fmla="*/ 709901 w 5179868"/>
              <a:gd name="connsiteY34" fmla="*/ 1109492 h 1310691"/>
              <a:gd name="connsiteX35" fmla="*/ 702752 w 5179868"/>
              <a:gd name="connsiteY35" fmla="*/ 1125322 h 1310691"/>
              <a:gd name="connsiteX36" fmla="*/ 701391 w 5179868"/>
              <a:gd name="connsiteY36" fmla="*/ 1127875 h 1310691"/>
              <a:gd name="connsiteX37" fmla="*/ 683688 w 5179868"/>
              <a:gd name="connsiteY37" fmla="*/ 1098172 h 1310691"/>
              <a:gd name="connsiteX38" fmla="*/ 703008 w 5179868"/>
              <a:gd name="connsiteY38" fmla="*/ 1045744 h 1310691"/>
              <a:gd name="connsiteX39" fmla="*/ 715178 w 5179868"/>
              <a:gd name="connsiteY39" fmla="*/ 988976 h 1310691"/>
              <a:gd name="connsiteX40" fmla="*/ 714072 w 5179868"/>
              <a:gd name="connsiteY40" fmla="*/ 988380 h 1310691"/>
              <a:gd name="connsiteX41" fmla="*/ 699688 w 5179868"/>
              <a:gd name="connsiteY41" fmla="*/ 1038510 h 1310691"/>
              <a:gd name="connsiteX42" fmla="*/ 658836 w 5179868"/>
              <a:gd name="connsiteY42" fmla="*/ 1110683 h 1310691"/>
              <a:gd name="connsiteX43" fmla="*/ 487424 w 5179868"/>
              <a:gd name="connsiteY43" fmla="*/ 1204304 h 1310691"/>
              <a:gd name="connsiteX44" fmla="*/ 412868 w 5179868"/>
              <a:gd name="connsiteY44" fmla="*/ 1254604 h 1310691"/>
              <a:gd name="connsiteX45" fmla="*/ 338312 w 5179868"/>
              <a:gd name="connsiteY45" fmla="*/ 1204304 h 1310691"/>
              <a:gd name="connsiteX46" fmla="*/ 166816 w 5179868"/>
              <a:gd name="connsiteY46" fmla="*/ 1110683 h 1310691"/>
              <a:gd name="connsiteX47" fmla="*/ 125963 w 5179868"/>
              <a:gd name="connsiteY47" fmla="*/ 1038510 h 1310691"/>
              <a:gd name="connsiteX48" fmla="*/ 111494 w 5179868"/>
              <a:gd name="connsiteY48" fmla="*/ 988380 h 1310691"/>
              <a:gd name="connsiteX49" fmla="*/ 110473 w 5179868"/>
              <a:gd name="connsiteY49" fmla="*/ 988976 h 1310691"/>
              <a:gd name="connsiteX50" fmla="*/ 119920 w 5179868"/>
              <a:gd name="connsiteY50" fmla="*/ 1044808 h 1310691"/>
              <a:gd name="connsiteX51" fmla="*/ 142219 w 5179868"/>
              <a:gd name="connsiteY51" fmla="*/ 1098683 h 1310691"/>
              <a:gd name="connsiteX52" fmla="*/ 125197 w 5179868"/>
              <a:gd name="connsiteY52" fmla="*/ 1127875 h 1310691"/>
              <a:gd name="connsiteX53" fmla="*/ 124857 w 5179868"/>
              <a:gd name="connsiteY53" fmla="*/ 1127960 h 1310691"/>
              <a:gd name="connsiteX54" fmla="*/ 100175 w 5179868"/>
              <a:gd name="connsiteY54" fmla="*/ 1041404 h 1310691"/>
              <a:gd name="connsiteX55" fmla="*/ 98302 w 5179868"/>
              <a:gd name="connsiteY55" fmla="*/ 1011530 h 1310691"/>
              <a:gd name="connsiteX56" fmla="*/ 105707 w 5179868"/>
              <a:gd name="connsiteY56" fmla="*/ 953996 h 1310691"/>
              <a:gd name="connsiteX57" fmla="*/ 108090 w 5179868"/>
              <a:gd name="connsiteY57" fmla="*/ 947698 h 1310691"/>
              <a:gd name="connsiteX58" fmla="*/ 109792 w 5179868"/>
              <a:gd name="connsiteY58" fmla="*/ 946251 h 1310691"/>
              <a:gd name="connsiteX59" fmla="*/ 591088 w 5179868"/>
              <a:gd name="connsiteY59" fmla="*/ 870844 h 1310691"/>
              <a:gd name="connsiteX60" fmla="*/ 629728 w 5179868"/>
              <a:gd name="connsiteY60" fmla="*/ 870844 h 1310691"/>
              <a:gd name="connsiteX61" fmla="*/ 629728 w 5179868"/>
              <a:gd name="connsiteY61" fmla="*/ 871950 h 1310691"/>
              <a:gd name="connsiteX62" fmla="*/ 625643 w 5179868"/>
              <a:gd name="connsiteY62" fmla="*/ 875014 h 1310691"/>
              <a:gd name="connsiteX63" fmla="*/ 625387 w 5179868"/>
              <a:gd name="connsiteY63" fmla="*/ 875014 h 1310691"/>
              <a:gd name="connsiteX64" fmla="*/ 623770 w 5179868"/>
              <a:gd name="connsiteY64" fmla="*/ 881652 h 1310691"/>
              <a:gd name="connsiteX65" fmla="*/ 623770 w 5179868"/>
              <a:gd name="connsiteY65" fmla="*/ 980805 h 1310691"/>
              <a:gd name="connsiteX66" fmla="*/ 626919 w 5179868"/>
              <a:gd name="connsiteY66" fmla="*/ 997827 h 1310691"/>
              <a:gd name="connsiteX67" fmla="*/ 633813 w 5179868"/>
              <a:gd name="connsiteY67" fmla="*/ 1003189 h 1310691"/>
              <a:gd name="connsiteX68" fmla="*/ 633813 w 5179868"/>
              <a:gd name="connsiteY68" fmla="*/ 1004806 h 1310691"/>
              <a:gd name="connsiteX69" fmla="*/ 586662 w 5179868"/>
              <a:gd name="connsiteY69" fmla="*/ 1004806 h 1310691"/>
              <a:gd name="connsiteX70" fmla="*/ 586662 w 5179868"/>
              <a:gd name="connsiteY70" fmla="*/ 1003189 h 1310691"/>
              <a:gd name="connsiteX71" fmla="*/ 593641 w 5179868"/>
              <a:gd name="connsiteY71" fmla="*/ 997827 h 1310691"/>
              <a:gd name="connsiteX72" fmla="*/ 596790 w 5179868"/>
              <a:gd name="connsiteY72" fmla="*/ 980805 h 1310691"/>
              <a:gd name="connsiteX73" fmla="*/ 596790 w 5179868"/>
              <a:gd name="connsiteY73" fmla="*/ 881652 h 1310691"/>
              <a:gd name="connsiteX74" fmla="*/ 595173 w 5179868"/>
              <a:gd name="connsiteY74" fmla="*/ 875014 h 1310691"/>
              <a:gd name="connsiteX75" fmla="*/ 591088 w 5179868"/>
              <a:gd name="connsiteY75" fmla="*/ 871950 h 1310691"/>
              <a:gd name="connsiteX76" fmla="*/ 256521 w 5179868"/>
              <a:gd name="connsiteY76" fmla="*/ 870078 h 1310691"/>
              <a:gd name="connsiteX77" fmla="*/ 282991 w 5179868"/>
              <a:gd name="connsiteY77" fmla="*/ 870078 h 1310691"/>
              <a:gd name="connsiteX78" fmla="*/ 282991 w 5179868"/>
              <a:gd name="connsiteY78" fmla="*/ 871610 h 1310691"/>
              <a:gd name="connsiteX79" fmla="*/ 281629 w 5179868"/>
              <a:gd name="connsiteY79" fmla="*/ 872035 h 1310691"/>
              <a:gd name="connsiteX80" fmla="*/ 278990 w 5179868"/>
              <a:gd name="connsiteY80" fmla="*/ 874333 h 1310691"/>
              <a:gd name="connsiteX81" fmla="*/ 271756 w 5179868"/>
              <a:gd name="connsiteY81" fmla="*/ 884291 h 1310691"/>
              <a:gd name="connsiteX82" fmla="*/ 239074 w 5179868"/>
              <a:gd name="connsiteY82" fmla="*/ 930250 h 1310691"/>
              <a:gd name="connsiteX83" fmla="*/ 239074 w 5179868"/>
              <a:gd name="connsiteY83" fmla="*/ 932123 h 1310691"/>
              <a:gd name="connsiteX84" fmla="*/ 272692 w 5179868"/>
              <a:gd name="connsiteY84" fmla="*/ 994083 h 1310691"/>
              <a:gd name="connsiteX85" fmla="*/ 279416 w 5179868"/>
              <a:gd name="connsiteY85" fmla="*/ 1000636 h 1310691"/>
              <a:gd name="connsiteX86" fmla="*/ 284267 w 5179868"/>
              <a:gd name="connsiteY86" fmla="*/ 1002679 h 1310691"/>
              <a:gd name="connsiteX87" fmla="*/ 284267 w 5179868"/>
              <a:gd name="connsiteY87" fmla="*/ 1004296 h 1310691"/>
              <a:gd name="connsiteX88" fmla="*/ 233201 w 5179868"/>
              <a:gd name="connsiteY88" fmla="*/ 1004296 h 1310691"/>
              <a:gd name="connsiteX89" fmla="*/ 233201 w 5179868"/>
              <a:gd name="connsiteY89" fmla="*/ 1002594 h 1310691"/>
              <a:gd name="connsiteX90" fmla="*/ 234904 w 5179868"/>
              <a:gd name="connsiteY90" fmla="*/ 1001572 h 1310691"/>
              <a:gd name="connsiteX91" fmla="*/ 236436 w 5179868"/>
              <a:gd name="connsiteY91" fmla="*/ 997998 h 1310691"/>
              <a:gd name="connsiteX92" fmla="*/ 235755 w 5179868"/>
              <a:gd name="connsiteY92" fmla="*/ 995104 h 1310691"/>
              <a:gd name="connsiteX93" fmla="*/ 218733 w 5179868"/>
              <a:gd name="connsiteY93" fmla="*/ 960039 h 1310691"/>
              <a:gd name="connsiteX94" fmla="*/ 217286 w 5179868"/>
              <a:gd name="connsiteY94" fmla="*/ 959017 h 1310691"/>
              <a:gd name="connsiteX95" fmla="*/ 215584 w 5179868"/>
              <a:gd name="connsiteY95" fmla="*/ 959783 h 1310691"/>
              <a:gd name="connsiteX96" fmla="*/ 194306 w 5179868"/>
              <a:gd name="connsiteY96" fmla="*/ 988976 h 1310691"/>
              <a:gd name="connsiteX97" fmla="*/ 191583 w 5179868"/>
              <a:gd name="connsiteY97" fmla="*/ 997487 h 1310691"/>
              <a:gd name="connsiteX98" fmla="*/ 192349 w 5179868"/>
              <a:gd name="connsiteY98" fmla="*/ 1001232 h 1310691"/>
              <a:gd name="connsiteX99" fmla="*/ 193710 w 5179868"/>
              <a:gd name="connsiteY99" fmla="*/ 1002679 h 1310691"/>
              <a:gd name="connsiteX100" fmla="*/ 194306 w 5179868"/>
              <a:gd name="connsiteY100" fmla="*/ 1004296 h 1310691"/>
              <a:gd name="connsiteX101" fmla="*/ 160262 w 5179868"/>
              <a:gd name="connsiteY101" fmla="*/ 1004296 h 1310691"/>
              <a:gd name="connsiteX102" fmla="*/ 160262 w 5179868"/>
              <a:gd name="connsiteY102" fmla="*/ 1002764 h 1310691"/>
              <a:gd name="connsiteX103" fmla="*/ 166986 w 5179868"/>
              <a:gd name="connsiteY103" fmla="*/ 998849 h 1310691"/>
              <a:gd name="connsiteX104" fmla="*/ 169624 w 5179868"/>
              <a:gd name="connsiteY104" fmla="*/ 995529 h 1310691"/>
              <a:gd name="connsiteX105" fmla="*/ 209371 w 5179868"/>
              <a:gd name="connsiteY105" fmla="*/ 942932 h 1310691"/>
              <a:gd name="connsiteX106" fmla="*/ 209371 w 5179868"/>
              <a:gd name="connsiteY106" fmla="*/ 941059 h 1310691"/>
              <a:gd name="connsiteX107" fmla="*/ 175752 w 5179868"/>
              <a:gd name="connsiteY107" fmla="*/ 877993 h 1310691"/>
              <a:gd name="connsiteX108" fmla="*/ 166475 w 5179868"/>
              <a:gd name="connsiteY108" fmla="*/ 871524 h 1310691"/>
              <a:gd name="connsiteX109" fmla="*/ 166475 w 5179868"/>
              <a:gd name="connsiteY109" fmla="*/ 870163 h 1310691"/>
              <a:gd name="connsiteX110" fmla="*/ 212094 w 5179868"/>
              <a:gd name="connsiteY110" fmla="*/ 870163 h 1310691"/>
              <a:gd name="connsiteX111" fmla="*/ 212094 w 5179868"/>
              <a:gd name="connsiteY111" fmla="*/ 872290 h 1310691"/>
              <a:gd name="connsiteX112" fmla="*/ 210477 w 5179868"/>
              <a:gd name="connsiteY112" fmla="*/ 875950 h 1310691"/>
              <a:gd name="connsiteX113" fmla="*/ 211498 w 5179868"/>
              <a:gd name="connsiteY113" fmla="*/ 880035 h 1310691"/>
              <a:gd name="connsiteX114" fmla="*/ 229031 w 5179868"/>
              <a:gd name="connsiteY114" fmla="*/ 913143 h 1310691"/>
              <a:gd name="connsiteX115" fmla="*/ 230393 w 5179868"/>
              <a:gd name="connsiteY115" fmla="*/ 914079 h 1310691"/>
              <a:gd name="connsiteX116" fmla="*/ 232010 w 5179868"/>
              <a:gd name="connsiteY116" fmla="*/ 913313 h 1310691"/>
              <a:gd name="connsiteX117" fmla="*/ 255755 w 5179868"/>
              <a:gd name="connsiteY117" fmla="*/ 880716 h 1310691"/>
              <a:gd name="connsiteX118" fmla="*/ 257713 w 5179868"/>
              <a:gd name="connsiteY118" fmla="*/ 875695 h 1310691"/>
              <a:gd name="connsiteX119" fmla="*/ 256521 w 5179868"/>
              <a:gd name="connsiteY119" fmla="*/ 872461 h 1310691"/>
              <a:gd name="connsiteX120" fmla="*/ 251159 w 5179868"/>
              <a:gd name="connsiteY120" fmla="*/ 852119 h 1310691"/>
              <a:gd name="connsiteX121" fmla="*/ 252119 w 5179868"/>
              <a:gd name="connsiteY121" fmla="*/ 852247 h 1310691"/>
              <a:gd name="connsiteX122" fmla="*/ 251159 w 5179868"/>
              <a:gd name="connsiteY122" fmla="*/ 852800 h 1310691"/>
              <a:gd name="connsiteX123" fmla="*/ 251159 w 5179868"/>
              <a:gd name="connsiteY123" fmla="*/ 852119 h 1310691"/>
              <a:gd name="connsiteX124" fmla="*/ 252511 w 5179868"/>
              <a:gd name="connsiteY124" fmla="*/ 852021 h 1310691"/>
              <a:gd name="connsiteX125" fmla="*/ 252436 w 5179868"/>
              <a:gd name="connsiteY125" fmla="*/ 852289 h 1310691"/>
              <a:gd name="connsiteX126" fmla="*/ 252119 w 5179868"/>
              <a:gd name="connsiteY126" fmla="*/ 852247 h 1310691"/>
              <a:gd name="connsiteX127" fmla="*/ 1623385 w 5179868"/>
              <a:gd name="connsiteY127" fmla="*/ 835608 h 1310691"/>
              <a:gd name="connsiteX128" fmla="*/ 1493422 w 5179868"/>
              <a:gd name="connsiteY128" fmla="*/ 1009062 h 1310691"/>
              <a:gd name="connsiteX129" fmla="*/ 1623981 w 5179868"/>
              <a:gd name="connsiteY129" fmla="*/ 1184984 h 1310691"/>
              <a:gd name="connsiteX130" fmla="*/ 1623811 w 5179868"/>
              <a:gd name="connsiteY130" fmla="*/ 1185069 h 1310691"/>
              <a:gd name="connsiteX131" fmla="*/ 1752667 w 5179868"/>
              <a:gd name="connsiteY131" fmla="*/ 1009062 h 1310691"/>
              <a:gd name="connsiteX132" fmla="*/ 1623385 w 5179868"/>
              <a:gd name="connsiteY132" fmla="*/ 835608 h 1310691"/>
              <a:gd name="connsiteX133" fmla="*/ 415166 w 5179868"/>
              <a:gd name="connsiteY133" fmla="*/ 815352 h 1310691"/>
              <a:gd name="connsiteX134" fmla="*/ 441380 w 5179868"/>
              <a:gd name="connsiteY134" fmla="*/ 836119 h 1310691"/>
              <a:gd name="connsiteX135" fmla="*/ 440444 w 5179868"/>
              <a:gd name="connsiteY135" fmla="*/ 836119 h 1310691"/>
              <a:gd name="connsiteX136" fmla="*/ 440444 w 5179868"/>
              <a:gd name="connsiteY136" fmla="*/ 1054851 h 1310691"/>
              <a:gd name="connsiteX137" fmla="*/ 414911 w 5179868"/>
              <a:gd name="connsiteY137" fmla="*/ 1078256 h 1310691"/>
              <a:gd name="connsiteX138" fmla="*/ 384271 w 5179868"/>
              <a:gd name="connsiteY138" fmla="*/ 1051106 h 1310691"/>
              <a:gd name="connsiteX139" fmla="*/ 384271 w 5179868"/>
              <a:gd name="connsiteY139" fmla="*/ 841310 h 1310691"/>
              <a:gd name="connsiteX140" fmla="*/ 415166 w 5179868"/>
              <a:gd name="connsiteY140" fmla="*/ 815352 h 1310691"/>
              <a:gd name="connsiteX141" fmla="*/ 3442266 w 5179868"/>
              <a:gd name="connsiteY141" fmla="*/ 807436 h 1310691"/>
              <a:gd name="connsiteX142" fmla="*/ 3560228 w 5179868"/>
              <a:gd name="connsiteY142" fmla="*/ 807436 h 1310691"/>
              <a:gd name="connsiteX143" fmla="*/ 3791302 w 5179868"/>
              <a:gd name="connsiteY143" fmla="*/ 1080213 h 1310691"/>
              <a:gd name="connsiteX144" fmla="*/ 3791302 w 5179868"/>
              <a:gd name="connsiteY144" fmla="*/ 895099 h 1310691"/>
              <a:gd name="connsiteX145" fmla="*/ 3733086 w 5179868"/>
              <a:gd name="connsiteY145" fmla="*/ 835097 h 1310691"/>
              <a:gd name="connsiteX146" fmla="*/ 3733086 w 5179868"/>
              <a:gd name="connsiteY146" fmla="*/ 807436 h 1310691"/>
              <a:gd name="connsiteX147" fmla="*/ 3884497 w 5179868"/>
              <a:gd name="connsiteY147" fmla="*/ 807436 h 1310691"/>
              <a:gd name="connsiteX148" fmla="*/ 3884497 w 5179868"/>
              <a:gd name="connsiteY148" fmla="*/ 835097 h 1310691"/>
              <a:gd name="connsiteX149" fmla="*/ 3824410 w 5179868"/>
              <a:gd name="connsiteY149" fmla="*/ 895099 h 1310691"/>
              <a:gd name="connsiteX150" fmla="*/ 3824410 w 5179868"/>
              <a:gd name="connsiteY150" fmla="*/ 1217070 h 1310691"/>
              <a:gd name="connsiteX151" fmla="*/ 3796834 w 5179868"/>
              <a:gd name="connsiteY151" fmla="*/ 1217070 h 1310691"/>
              <a:gd name="connsiteX152" fmla="*/ 3531717 w 5179868"/>
              <a:gd name="connsiteY152" fmla="*/ 901227 h 1310691"/>
              <a:gd name="connsiteX153" fmla="*/ 3531717 w 5179868"/>
              <a:gd name="connsiteY153" fmla="*/ 1124981 h 1310691"/>
              <a:gd name="connsiteX154" fmla="*/ 3592400 w 5179868"/>
              <a:gd name="connsiteY154" fmla="*/ 1185664 h 1310691"/>
              <a:gd name="connsiteX155" fmla="*/ 3592400 w 5179868"/>
              <a:gd name="connsiteY155" fmla="*/ 1213240 h 1310691"/>
              <a:gd name="connsiteX156" fmla="*/ 3441670 w 5179868"/>
              <a:gd name="connsiteY156" fmla="*/ 1213240 h 1310691"/>
              <a:gd name="connsiteX157" fmla="*/ 3441670 w 5179868"/>
              <a:gd name="connsiteY157" fmla="*/ 1185664 h 1310691"/>
              <a:gd name="connsiteX158" fmla="*/ 3498609 w 5179868"/>
              <a:gd name="connsiteY158" fmla="*/ 1124981 h 1310691"/>
              <a:gd name="connsiteX159" fmla="*/ 3498609 w 5179868"/>
              <a:gd name="connsiteY159" fmla="*/ 917823 h 1310691"/>
              <a:gd name="connsiteX160" fmla="*/ 3442266 w 5179868"/>
              <a:gd name="connsiteY160" fmla="*/ 835097 h 1310691"/>
              <a:gd name="connsiteX161" fmla="*/ 2420182 w 5179868"/>
              <a:gd name="connsiteY161" fmla="*/ 807436 h 1310691"/>
              <a:gd name="connsiteX162" fmla="*/ 2568359 w 5179868"/>
              <a:gd name="connsiteY162" fmla="*/ 807436 h 1310691"/>
              <a:gd name="connsiteX163" fmla="*/ 2703173 w 5179868"/>
              <a:gd name="connsiteY163" fmla="*/ 1093746 h 1310691"/>
              <a:gd name="connsiteX164" fmla="*/ 2837987 w 5179868"/>
              <a:gd name="connsiteY164" fmla="*/ 807436 h 1310691"/>
              <a:gd name="connsiteX165" fmla="*/ 3187447 w 5179868"/>
              <a:gd name="connsiteY165" fmla="*/ 807436 h 1310691"/>
              <a:gd name="connsiteX166" fmla="*/ 3187447 w 5179868"/>
              <a:gd name="connsiteY166" fmla="*/ 835097 h 1310691"/>
              <a:gd name="connsiteX167" fmla="*/ 3127871 w 5179868"/>
              <a:gd name="connsiteY167" fmla="*/ 882843 h 1310691"/>
              <a:gd name="connsiteX168" fmla="*/ 3127871 w 5179868"/>
              <a:gd name="connsiteY168" fmla="*/ 1052042 h 1310691"/>
              <a:gd name="connsiteX169" fmla="*/ 3138339 w 5179868"/>
              <a:gd name="connsiteY169" fmla="*/ 1131704 h 1310691"/>
              <a:gd name="connsiteX170" fmla="*/ 3226598 w 5179868"/>
              <a:gd name="connsiteY170" fmla="*/ 1185068 h 1310691"/>
              <a:gd name="connsiteX171" fmla="*/ 3322857 w 5179868"/>
              <a:gd name="connsiteY171" fmla="*/ 1129917 h 1310691"/>
              <a:gd name="connsiteX172" fmla="*/ 3336304 w 5179868"/>
              <a:gd name="connsiteY172" fmla="*/ 1040977 h 1310691"/>
              <a:gd name="connsiteX173" fmla="*/ 3336304 w 5179868"/>
              <a:gd name="connsiteY173" fmla="*/ 895099 h 1310691"/>
              <a:gd name="connsiteX174" fmla="*/ 3276217 w 5179868"/>
              <a:gd name="connsiteY174" fmla="*/ 835097 h 1310691"/>
              <a:gd name="connsiteX175" fmla="*/ 3276217 w 5179868"/>
              <a:gd name="connsiteY175" fmla="*/ 807436 h 1310691"/>
              <a:gd name="connsiteX176" fmla="*/ 3425500 w 5179868"/>
              <a:gd name="connsiteY176" fmla="*/ 807436 h 1310691"/>
              <a:gd name="connsiteX177" fmla="*/ 3425500 w 5179868"/>
              <a:gd name="connsiteY177" fmla="*/ 835097 h 1310691"/>
              <a:gd name="connsiteX178" fmla="*/ 3369157 w 5179868"/>
              <a:gd name="connsiteY178" fmla="*/ 895099 h 1310691"/>
              <a:gd name="connsiteX179" fmla="*/ 3369157 w 5179868"/>
              <a:gd name="connsiteY179" fmla="*/ 1044297 h 1310691"/>
              <a:gd name="connsiteX180" fmla="*/ 3351369 w 5179868"/>
              <a:gd name="connsiteY180" fmla="*/ 1148556 h 1310691"/>
              <a:gd name="connsiteX181" fmla="*/ 3209150 w 5179868"/>
              <a:gd name="connsiteY181" fmla="*/ 1220219 h 1310691"/>
              <a:gd name="connsiteX182" fmla="*/ 3058421 w 5179868"/>
              <a:gd name="connsiteY182" fmla="*/ 1144896 h 1310691"/>
              <a:gd name="connsiteX183" fmla="*/ 3041825 w 5179868"/>
              <a:gd name="connsiteY183" fmla="*/ 1051701 h 1310691"/>
              <a:gd name="connsiteX184" fmla="*/ 3041229 w 5179868"/>
              <a:gd name="connsiteY184" fmla="*/ 882503 h 1310691"/>
              <a:gd name="connsiteX185" fmla="*/ 2982758 w 5179868"/>
              <a:gd name="connsiteY185" fmla="*/ 834756 h 1310691"/>
              <a:gd name="connsiteX186" fmla="*/ 2923692 w 5179868"/>
              <a:gd name="connsiteY186" fmla="*/ 882503 h 1310691"/>
              <a:gd name="connsiteX187" fmla="*/ 2923692 w 5179868"/>
              <a:gd name="connsiteY187" fmla="*/ 1137832 h 1310691"/>
              <a:gd name="connsiteX188" fmla="*/ 2983269 w 5179868"/>
              <a:gd name="connsiteY188" fmla="*/ 1185664 h 1310691"/>
              <a:gd name="connsiteX189" fmla="*/ 2983269 w 5179868"/>
              <a:gd name="connsiteY189" fmla="*/ 1213240 h 1310691"/>
              <a:gd name="connsiteX190" fmla="*/ 2779771 w 5179868"/>
              <a:gd name="connsiteY190" fmla="*/ 1213240 h 1310691"/>
              <a:gd name="connsiteX191" fmla="*/ 2779771 w 5179868"/>
              <a:gd name="connsiteY191" fmla="*/ 1185664 h 1310691"/>
              <a:gd name="connsiteX192" fmla="*/ 2837987 w 5179868"/>
              <a:gd name="connsiteY192" fmla="*/ 1137832 h 1310691"/>
              <a:gd name="connsiteX193" fmla="*/ 2837987 w 5179868"/>
              <a:gd name="connsiteY193" fmla="*/ 883524 h 1310691"/>
              <a:gd name="connsiteX194" fmla="*/ 2684789 w 5179868"/>
              <a:gd name="connsiteY194" fmla="*/ 1213240 h 1310691"/>
              <a:gd name="connsiteX195" fmla="*/ 2666575 w 5179868"/>
              <a:gd name="connsiteY195" fmla="*/ 1213240 h 1310691"/>
              <a:gd name="connsiteX196" fmla="*/ 2511505 w 5179868"/>
              <a:gd name="connsiteY196" fmla="*/ 883524 h 1310691"/>
              <a:gd name="connsiteX197" fmla="*/ 2511505 w 5179868"/>
              <a:gd name="connsiteY197" fmla="*/ 1124896 h 1310691"/>
              <a:gd name="connsiteX198" fmla="*/ 2570316 w 5179868"/>
              <a:gd name="connsiteY198" fmla="*/ 1185579 h 1310691"/>
              <a:gd name="connsiteX199" fmla="*/ 2570316 w 5179868"/>
              <a:gd name="connsiteY199" fmla="*/ 1213155 h 1310691"/>
              <a:gd name="connsiteX200" fmla="*/ 2420182 w 5179868"/>
              <a:gd name="connsiteY200" fmla="*/ 1213155 h 1310691"/>
              <a:gd name="connsiteX201" fmla="*/ 2420182 w 5179868"/>
              <a:gd name="connsiteY201" fmla="*/ 1185579 h 1310691"/>
              <a:gd name="connsiteX202" fmla="*/ 2478398 w 5179868"/>
              <a:gd name="connsiteY202" fmla="*/ 1124896 h 1310691"/>
              <a:gd name="connsiteX203" fmla="*/ 2478398 w 5179868"/>
              <a:gd name="connsiteY203" fmla="*/ 895099 h 1310691"/>
              <a:gd name="connsiteX204" fmla="*/ 2420182 w 5179868"/>
              <a:gd name="connsiteY204" fmla="*/ 835097 h 1310691"/>
              <a:gd name="connsiteX205" fmla="*/ 948548 w 5179868"/>
              <a:gd name="connsiteY205" fmla="*/ 807436 h 1310691"/>
              <a:gd name="connsiteX206" fmla="*/ 1151025 w 5179868"/>
              <a:gd name="connsiteY206" fmla="*/ 807436 h 1310691"/>
              <a:gd name="connsiteX207" fmla="*/ 1151025 w 5179868"/>
              <a:gd name="connsiteY207" fmla="*/ 835097 h 1310691"/>
              <a:gd name="connsiteX208" fmla="*/ 1092214 w 5179868"/>
              <a:gd name="connsiteY208" fmla="*/ 882843 h 1310691"/>
              <a:gd name="connsiteX209" fmla="*/ 1092214 w 5179868"/>
              <a:gd name="connsiteY209" fmla="*/ 1005401 h 1310691"/>
              <a:gd name="connsiteX210" fmla="*/ 1218517 w 5179868"/>
              <a:gd name="connsiteY210" fmla="*/ 894759 h 1310691"/>
              <a:gd name="connsiteX211" fmla="*/ 1243624 w 5179868"/>
              <a:gd name="connsiteY211" fmla="*/ 856715 h 1310691"/>
              <a:gd name="connsiteX212" fmla="*/ 1202516 w 5179868"/>
              <a:gd name="connsiteY212" fmla="*/ 835267 h 1310691"/>
              <a:gd name="connsiteX213" fmla="*/ 1202516 w 5179868"/>
              <a:gd name="connsiteY213" fmla="*/ 807606 h 1310691"/>
              <a:gd name="connsiteX214" fmla="*/ 1388226 w 5179868"/>
              <a:gd name="connsiteY214" fmla="*/ 807606 h 1310691"/>
              <a:gd name="connsiteX215" fmla="*/ 1388226 w 5179868"/>
              <a:gd name="connsiteY215" fmla="*/ 835267 h 1310691"/>
              <a:gd name="connsiteX216" fmla="*/ 1250348 w 5179868"/>
              <a:gd name="connsiteY216" fmla="*/ 911866 h 1310691"/>
              <a:gd name="connsiteX217" fmla="*/ 1207793 w 5179868"/>
              <a:gd name="connsiteY217" fmla="*/ 948633 h 1310691"/>
              <a:gd name="connsiteX218" fmla="*/ 1326947 w 5179868"/>
              <a:gd name="connsiteY218" fmla="*/ 1118853 h 1310691"/>
              <a:gd name="connsiteX219" fmla="*/ 1422270 w 5179868"/>
              <a:gd name="connsiteY219" fmla="*/ 1185664 h 1310691"/>
              <a:gd name="connsiteX220" fmla="*/ 1422270 w 5179868"/>
              <a:gd name="connsiteY220" fmla="*/ 1213240 h 1310691"/>
              <a:gd name="connsiteX221" fmla="*/ 1196729 w 5179868"/>
              <a:gd name="connsiteY221" fmla="*/ 1213240 h 1310691"/>
              <a:gd name="connsiteX222" fmla="*/ 1196729 w 5179868"/>
              <a:gd name="connsiteY222" fmla="*/ 1185664 h 1310691"/>
              <a:gd name="connsiteX223" fmla="*/ 1215197 w 5179868"/>
              <a:gd name="connsiteY223" fmla="*/ 1185664 h 1310691"/>
              <a:gd name="connsiteX224" fmla="*/ 1255540 w 5179868"/>
              <a:gd name="connsiteY224" fmla="*/ 1172812 h 1310691"/>
              <a:gd name="connsiteX225" fmla="*/ 1231113 w 5179868"/>
              <a:gd name="connsiteY225" fmla="*/ 1128045 h 1310691"/>
              <a:gd name="connsiteX226" fmla="*/ 1144046 w 5179868"/>
              <a:gd name="connsiteY226" fmla="*/ 1004891 h 1310691"/>
              <a:gd name="connsiteX227" fmla="*/ 1092554 w 5179868"/>
              <a:gd name="connsiteY227" fmla="*/ 1050254 h 1310691"/>
              <a:gd name="connsiteX228" fmla="*/ 1092554 w 5179868"/>
              <a:gd name="connsiteY228" fmla="*/ 1138173 h 1310691"/>
              <a:gd name="connsiteX229" fmla="*/ 1151365 w 5179868"/>
              <a:gd name="connsiteY229" fmla="*/ 1186005 h 1310691"/>
              <a:gd name="connsiteX230" fmla="*/ 1151365 w 5179868"/>
              <a:gd name="connsiteY230" fmla="*/ 1213580 h 1310691"/>
              <a:gd name="connsiteX231" fmla="*/ 948548 w 5179868"/>
              <a:gd name="connsiteY231" fmla="*/ 1213580 h 1310691"/>
              <a:gd name="connsiteX232" fmla="*/ 948548 w 5179868"/>
              <a:gd name="connsiteY232" fmla="*/ 1186005 h 1310691"/>
              <a:gd name="connsiteX233" fmla="*/ 1006764 w 5179868"/>
              <a:gd name="connsiteY233" fmla="*/ 1138173 h 1310691"/>
              <a:gd name="connsiteX234" fmla="*/ 1006764 w 5179868"/>
              <a:gd name="connsiteY234" fmla="*/ 882843 h 1310691"/>
              <a:gd name="connsiteX235" fmla="*/ 948548 w 5179868"/>
              <a:gd name="connsiteY235" fmla="*/ 835097 h 1310691"/>
              <a:gd name="connsiteX236" fmla="*/ 2259240 w 5179868"/>
              <a:gd name="connsiteY236" fmla="*/ 807096 h 1310691"/>
              <a:gd name="connsiteX237" fmla="*/ 2403927 w 5179868"/>
              <a:gd name="connsiteY237" fmla="*/ 807096 h 1310691"/>
              <a:gd name="connsiteX238" fmla="*/ 2403927 w 5179868"/>
              <a:gd name="connsiteY238" fmla="*/ 834757 h 1310691"/>
              <a:gd name="connsiteX239" fmla="*/ 2344350 w 5179868"/>
              <a:gd name="connsiteY239" fmla="*/ 882503 h 1310691"/>
              <a:gd name="connsiteX240" fmla="*/ 2344350 w 5179868"/>
              <a:gd name="connsiteY240" fmla="*/ 1137833 h 1310691"/>
              <a:gd name="connsiteX241" fmla="*/ 2403927 w 5179868"/>
              <a:gd name="connsiteY241" fmla="*/ 1185665 h 1310691"/>
              <a:gd name="connsiteX242" fmla="*/ 2403927 w 5179868"/>
              <a:gd name="connsiteY242" fmla="*/ 1213240 h 1310691"/>
              <a:gd name="connsiteX243" fmla="*/ 2201025 w 5179868"/>
              <a:gd name="connsiteY243" fmla="*/ 1213240 h 1310691"/>
              <a:gd name="connsiteX244" fmla="*/ 2201025 w 5179868"/>
              <a:gd name="connsiteY244" fmla="*/ 1185665 h 1310691"/>
              <a:gd name="connsiteX245" fmla="*/ 2259240 w 5179868"/>
              <a:gd name="connsiteY245" fmla="*/ 1137833 h 1310691"/>
              <a:gd name="connsiteX246" fmla="*/ 2259240 w 5179868"/>
              <a:gd name="connsiteY246" fmla="*/ 883525 h 1310691"/>
              <a:gd name="connsiteX247" fmla="*/ 2106043 w 5179868"/>
              <a:gd name="connsiteY247" fmla="*/ 1213240 h 1310691"/>
              <a:gd name="connsiteX248" fmla="*/ 2087318 w 5179868"/>
              <a:gd name="connsiteY248" fmla="*/ 1213240 h 1310691"/>
              <a:gd name="connsiteX249" fmla="*/ 1932248 w 5179868"/>
              <a:gd name="connsiteY249" fmla="*/ 883525 h 1310691"/>
              <a:gd name="connsiteX250" fmla="*/ 1932248 w 5179868"/>
              <a:gd name="connsiteY250" fmla="*/ 1124896 h 1310691"/>
              <a:gd name="connsiteX251" fmla="*/ 1991144 w 5179868"/>
              <a:gd name="connsiteY251" fmla="*/ 1185579 h 1310691"/>
              <a:gd name="connsiteX252" fmla="*/ 1991144 w 5179868"/>
              <a:gd name="connsiteY252" fmla="*/ 1213155 h 1310691"/>
              <a:gd name="connsiteX253" fmla="*/ 1840925 w 5179868"/>
              <a:gd name="connsiteY253" fmla="*/ 1213155 h 1310691"/>
              <a:gd name="connsiteX254" fmla="*/ 1840925 w 5179868"/>
              <a:gd name="connsiteY254" fmla="*/ 1185579 h 1310691"/>
              <a:gd name="connsiteX255" fmla="*/ 1899226 w 5179868"/>
              <a:gd name="connsiteY255" fmla="*/ 1124896 h 1310691"/>
              <a:gd name="connsiteX256" fmla="*/ 1899226 w 5179868"/>
              <a:gd name="connsiteY256" fmla="*/ 895100 h 1310691"/>
              <a:gd name="connsiteX257" fmla="*/ 1840925 w 5179868"/>
              <a:gd name="connsiteY257" fmla="*/ 835097 h 1310691"/>
              <a:gd name="connsiteX258" fmla="*/ 1840925 w 5179868"/>
              <a:gd name="connsiteY258" fmla="*/ 807437 h 1310691"/>
              <a:gd name="connsiteX259" fmla="*/ 1989272 w 5179868"/>
              <a:gd name="connsiteY259" fmla="*/ 807437 h 1310691"/>
              <a:gd name="connsiteX260" fmla="*/ 2124086 w 5179868"/>
              <a:gd name="connsiteY260" fmla="*/ 1093746 h 1310691"/>
              <a:gd name="connsiteX261" fmla="*/ 378143 w 5179868"/>
              <a:gd name="connsiteY261" fmla="*/ 801139 h 1310691"/>
              <a:gd name="connsiteX262" fmla="*/ 408953 w 5179868"/>
              <a:gd name="connsiteY262" fmla="*/ 811011 h 1310691"/>
              <a:gd name="connsiteX263" fmla="*/ 372441 w 5179868"/>
              <a:gd name="connsiteY263" fmla="*/ 843523 h 1310691"/>
              <a:gd name="connsiteX264" fmla="*/ 369973 w 5179868"/>
              <a:gd name="connsiteY264" fmla="*/ 1049489 h 1310691"/>
              <a:gd name="connsiteX265" fmla="*/ 408443 w 5179868"/>
              <a:gd name="connsiteY265" fmla="*/ 1086342 h 1310691"/>
              <a:gd name="connsiteX266" fmla="*/ 460274 w 5179868"/>
              <a:gd name="connsiteY266" fmla="*/ 1100725 h 1310691"/>
              <a:gd name="connsiteX267" fmla="*/ 563853 w 5179868"/>
              <a:gd name="connsiteY267" fmla="*/ 1064043 h 1310691"/>
              <a:gd name="connsiteX268" fmla="*/ 571853 w 5179868"/>
              <a:gd name="connsiteY268" fmla="*/ 1060468 h 1310691"/>
              <a:gd name="connsiteX269" fmla="*/ 573385 w 5179868"/>
              <a:gd name="connsiteY269" fmla="*/ 1060468 h 1310691"/>
              <a:gd name="connsiteX270" fmla="*/ 573811 w 5179868"/>
              <a:gd name="connsiteY270" fmla="*/ 1061490 h 1310691"/>
              <a:gd name="connsiteX271" fmla="*/ 568023 w 5179868"/>
              <a:gd name="connsiteY271" fmla="*/ 1070001 h 1310691"/>
              <a:gd name="connsiteX272" fmla="*/ 451253 w 5179868"/>
              <a:gd name="connsiteY272" fmla="*/ 1116896 h 1310691"/>
              <a:gd name="connsiteX273" fmla="*/ 451253 w 5179868"/>
              <a:gd name="connsiteY273" fmla="*/ 1117407 h 1310691"/>
              <a:gd name="connsiteX274" fmla="*/ 396697 w 5179868"/>
              <a:gd name="connsiteY274" fmla="*/ 1106342 h 1310691"/>
              <a:gd name="connsiteX275" fmla="*/ 352100 w 5179868"/>
              <a:gd name="connsiteY275" fmla="*/ 1081575 h 1310691"/>
              <a:gd name="connsiteX276" fmla="*/ 287672 w 5179868"/>
              <a:gd name="connsiteY276" fmla="*/ 953315 h 1310691"/>
              <a:gd name="connsiteX277" fmla="*/ 345206 w 5179868"/>
              <a:gd name="connsiteY277" fmla="*/ 822076 h 1310691"/>
              <a:gd name="connsiteX278" fmla="*/ 378143 w 5179868"/>
              <a:gd name="connsiteY278" fmla="*/ 801139 h 1310691"/>
              <a:gd name="connsiteX279" fmla="*/ 1620917 w 5179868"/>
              <a:gd name="connsiteY279" fmla="*/ 800032 h 1310691"/>
              <a:gd name="connsiteX280" fmla="*/ 1849522 w 5179868"/>
              <a:gd name="connsiteY280" fmla="*/ 1010253 h 1310691"/>
              <a:gd name="connsiteX281" fmla="*/ 1623385 w 5179868"/>
              <a:gd name="connsiteY281" fmla="*/ 1220474 h 1310691"/>
              <a:gd name="connsiteX282" fmla="*/ 1396567 w 5179868"/>
              <a:gd name="connsiteY282" fmla="*/ 1009657 h 1310691"/>
              <a:gd name="connsiteX283" fmla="*/ 1620917 w 5179868"/>
              <a:gd name="connsiteY283" fmla="*/ 800032 h 1310691"/>
              <a:gd name="connsiteX284" fmla="*/ 449721 w 5179868"/>
              <a:gd name="connsiteY284" fmla="*/ 783266 h 1310691"/>
              <a:gd name="connsiteX285" fmla="*/ 536107 w 5179868"/>
              <a:gd name="connsiteY285" fmla="*/ 804543 h 1310691"/>
              <a:gd name="connsiteX286" fmla="*/ 541299 w 5179868"/>
              <a:gd name="connsiteY286" fmla="*/ 807522 h 1310691"/>
              <a:gd name="connsiteX287" fmla="*/ 545299 w 5179868"/>
              <a:gd name="connsiteY287" fmla="*/ 808798 h 1310691"/>
              <a:gd name="connsiteX288" fmla="*/ 549469 w 5179868"/>
              <a:gd name="connsiteY288" fmla="*/ 807352 h 1310691"/>
              <a:gd name="connsiteX289" fmla="*/ 551512 w 5179868"/>
              <a:gd name="connsiteY289" fmla="*/ 802926 h 1310691"/>
              <a:gd name="connsiteX290" fmla="*/ 552618 w 5179868"/>
              <a:gd name="connsiteY290" fmla="*/ 800883 h 1310691"/>
              <a:gd name="connsiteX291" fmla="*/ 554491 w 5179868"/>
              <a:gd name="connsiteY291" fmla="*/ 802330 h 1310691"/>
              <a:gd name="connsiteX292" fmla="*/ 556704 w 5179868"/>
              <a:gd name="connsiteY292" fmla="*/ 806160 h 1310691"/>
              <a:gd name="connsiteX293" fmla="*/ 577300 w 5179868"/>
              <a:gd name="connsiteY293" fmla="*/ 849481 h 1310691"/>
              <a:gd name="connsiteX294" fmla="*/ 578151 w 5179868"/>
              <a:gd name="connsiteY294" fmla="*/ 852545 h 1310691"/>
              <a:gd name="connsiteX295" fmla="*/ 578151 w 5179868"/>
              <a:gd name="connsiteY295" fmla="*/ 853226 h 1310691"/>
              <a:gd name="connsiteX296" fmla="*/ 578066 w 5179868"/>
              <a:gd name="connsiteY296" fmla="*/ 853481 h 1310691"/>
              <a:gd name="connsiteX297" fmla="*/ 573726 w 5179868"/>
              <a:gd name="connsiteY297" fmla="*/ 850928 h 1310691"/>
              <a:gd name="connsiteX298" fmla="*/ 460274 w 5179868"/>
              <a:gd name="connsiteY298" fmla="*/ 795777 h 1310691"/>
              <a:gd name="connsiteX299" fmla="*/ 454146 w 5179868"/>
              <a:gd name="connsiteY299" fmla="*/ 795777 h 1310691"/>
              <a:gd name="connsiteX300" fmla="*/ 425720 w 5179868"/>
              <a:gd name="connsiteY300" fmla="*/ 785478 h 1310691"/>
              <a:gd name="connsiteX301" fmla="*/ 449721 w 5179868"/>
              <a:gd name="connsiteY301" fmla="*/ 783266 h 1310691"/>
              <a:gd name="connsiteX302" fmla="*/ 380867 w 5179868"/>
              <a:gd name="connsiteY302" fmla="*/ 783010 h 1310691"/>
              <a:gd name="connsiteX303" fmla="*/ 485552 w 5179868"/>
              <a:gd name="connsiteY303" fmla="*/ 821990 h 1310691"/>
              <a:gd name="connsiteX304" fmla="*/ 543086 w 5179868"/>
              <a:gd name="connsiteY304" fmla="*/ 953230 h 1310691"/>
              <a:gd name="connsiteX305" fmla="*/ 477211 w 5179868"/>
              <a:gd name="connsiteY305" fmla="*/ 1081065 h 1310691"/>
              <a:gd name="connsiteX306" fmla="*/ 455338 w 5179868"/>
              <a:gd name="connsiteY306" fmla="*/ 1094938 h 1310691"/>
              <a:gd name="connsiteX307" fmla="*/ 434571 w 5179868"/>
              <a:gd name="connsiteY307" fmla="*/ 1092129 h 1310691"/>
              <a:gd name="connsiteX308" fmla="*/ 420783 w 5179868"/>
              <a:gd name="connsiteY308" fmla="*/ 1086001 h 1310691"/>
              <a:gd name="connsiteX309" fmla="*/ 459423 w 5179868"/>
              <a:gd name="connsiteY309" fmla="*/ 1048978 h 1310691"/>
              <a:gd name="connsiteX310" fmla="*/ 456955 w 5179868"/>
              <a:gd name="connsiteY310" fmla="*/ 843013 h 1310691"/>
              <a:gd name="connsiteX311" fmla="*/ 368951 w 5179868"/>
              <a:gd name="connsiteY311" fmla="*/ 795096 h 1310691"/>
              <a:gd name="connsiteX312" fmla="*/ 255585 w 5179868"/>
              <a:gd name="connsiteY312" fmla="*/ 850247 h 1310691"/>
              <a:gd name="connsiteX313" fmla="*/ 252511 w 5179868"/>
              <a:gd name="connsiteY313" fmla="*/ 852021 h 1310691"/>
              <a:gd name="connsiteX314" fmla="*/ 253287 w 5179868"/>
              <a:gd name="connsiteY314" fmla="*/ 849226 h 1310691"/>
              <a:gd name="connsiteX315" fmla="*/ 273969 w 5179868"/>
              <a:gd name="connsiteY315" fmla="*/ 805905 h 1310691"/>
              <a:gd name="connsiteX316" fmla="*/ 276182 w 5179868"/>
              <a:gd name="connsiteY316" fmla="*/ 802075 h 1310691"/>
              <a:gd name="connsiteX317" fmla="*/ 278054 w 5179868"/>
              <a:gd name="connsiteY317" fmla="*/ 800628 h 1310691"/>
              <a:gd name="connsiteX318" fmla="*/ 278735 w 5179868"/>
              <a:gd name="connsiteY318" fmla="*/ 801564 h 1310691"/>
              <a:gd name="connsiteX319" fmla="*/ 280012 w 5179868"/>
              <a:gd name="connsiteY319" fmla="*/ 805564 h 1310691"/>
              <a:gd name="connsiteX320" fmla="*/ 285374 w 5179868"/>
              <a:gd name="connsiteY320" fmla="*/ 808543 h 1310691"/>
              <a:gd name="connsiteX321" fmla="*/ 289204 w 5179868"/>
              <a:gd name="connsiteY321" fmla="*/ 807267 h 1310691"/>
              <a:gd name="connsiteX322" fmla="*/ 318056 w 5179868"/>
              <a:gd name="connsiteY322" fmla="*/ 793224 h 1310691"/>
              <a:gd name="connsiteX323" fmla="*/ 380867 w 5179868"/>
              <a:gd name="connsiteY323" fmla="*/ 783010 h 1310691"/>
              <a:gd name="connsiteX324" fmla="*/ 413549 w 5179868"/>
              <a:gd name="connsiteY324" fmla="*/ 733987 h 1310691"/>
              <a:gd name="connsiteX325" fmla="*/ 423932 w 5179868"/>
              <a:gd name="connsiteY325" fmla="*/ 744370 h 1310691"/>
              <a:gd name="connsiteX326" fmla="*/ 413549 w 5179868"/>
              <a:gd name="connsiteY326" fmla="*/ 754754 h 1310691"/>
              <a:gd name="connsiteX327" fmla="*/ 403166 w 5179868"/>
              <a:gd name="connsiteY327" fmla="*/ 744370 h 1310691"/>
              <a:gd name="connsiteX328" fmla="*/ 413549 w 5179868"/>
              <a:gd name="connsiteY328" fmla="*/ 733987 h 1310691"/>
              <a:gd name="connsiteX329" fmla="*/ 412613 w 5179868"/>
              <a:gd name="connsiteY329" fmla="*/ 729391 h 1310691"/>
              <a:gd name="connsiteX330" fmla="*/ 397634 w 5179868"/>
              <a:gd name="connsiteY330" fmla="*/ 744371 h 1310691"/>
              <a:gd name="connsiteX331" fmla="*/ 412613 w 5179868"/>
              <a:gd name="connsiteY331" fmla="*/ 759350 h 1310691"/>
              <a:gd name="connsiteX332" fmla="*/ 427592 w 5179868"/>
              <a:gd name="connsiteY332" fmla="*/ 744371 h 1310691"/>
              <a:gd name="connsiteX333" fmla="*/ 412613 w 5179868"/>
              <a:gd name="connsiteY333" fmla="*/ 729391 h 1310691"/>
              <a:gd name="connsiteX334" fmla="*/ 564534 w 5179868"/>
              <a:gd name="connsiteY334" fmla="*/ 721476 h 1310691"/>
              <a:gd name="connsiteX335" fmla="*/ 597471 w 5179868"/>
              <a:gd name="connsiteY335" fmla="*/ 726753 h 1310691"/>
              <a:gd name="connsiteX336" fmla="*/ 599854 w 5179868"/>
              <a:gd name="connsiteY336" fmla="*/ 730497 h 1310691"/>
              <a:gd name="connsiteX337" fmla="*/ 599854 w 5179868"/>
              <a:gd name="connsiteY337" fmla="*/ 744711 h 1310691"/>
              <a:gd name="connsiteX338" fmla="*/ 599344 w 5179868"/>
              <a:gd name="connsiteY338" fmla="*/ 758669 h 1310691"/>
              <a:gd name="connsiteX339" fmla="*/ 596961 w 5179868"/>
              <a:gd name="connsiteY339" fmla="*/ 761393 h 1310691"/>
              <a:gd name="connsiteX340" fmla="*/ 592620 w 5179868"/>
              <a:gd name="connsiteY340" fmla="*/ 763690 h 1310691"/>
              <a:gd name="connsiteX341" fmla="*/ 586662 w 5179868"/>
              <a:gd name="connsiteY341" fmla="*/ 764626 h 1310691"/>
              <a:gd name="connsiteX342" fmla="*/ 564619 w 5179868"/>
              <a:gd name="connsiteY342" fmla="*/ 767350 h 1310691"/>
              <a:gd name="connsiteX343" fmla="*/ 267841 w 5179868"/>
              <a:gd name="connsiteY343" fmla="*/ 721476 h 1310691"/>
              <a:gd name="connsiteX344" fmla="*/ 267841 w 5179868"/>
              <a:gd name="connsiteY344" fmla="*/ 767605 h 1310691"/>
              <a:gd name="connsiteX345" fmla="*/ 254734 w 5179868"/>
              <a:gd name="connsiteY345" fmla="*/ 765988 h 1310691"/>
              <a:gd name="connsiteX346" fmla="*/ 244266 w 5179868"/>
              <a:gd name="connsiteY346" fmla="*/ 764626 h 1310691"/>
              <a:gd name="connsiteX347" fmla="*/ 238308 w 5179868"/>
              <a:gd name="connsiteY347" fmla="*/ 763690 h 1310691"/>
              <a:gd name="connsiteX348" fmla="*/ 233627 w 5179868"/>
              <a:gd name="connsiteY348" fmla="*/ 758669 h 1310691"/>
              <a:gd name="connsiteX349" fmla="*/ 233542 w 5179868"/>
              <a:gd name="connsiteY349" fmla="*/ 758669 h 1310691"/>
              <a:gd name="connsiteX350" fmla="*/ 233031 w 5179868"/>
              <a:gd name="connsiteY350" fmla="*/ 744711 h 1310691"/>
              <a:gd name="connsiteX351" fmla="*/ 233031 w 5179868"/>
              <a:gd name="connsiteY351" fmla="*/ 730497 h 1310691"/>
              <a:gd name="connsiteX352" fmla="*/ 235329 w 5179868"/>
              <a:gd name="connsiteY352" fmla="*/ 726753 h 1310691"/>
              <a:gd name="connsiteX353" fmla="*/ 267841 w 5179868"/>
              <a:gd name="connsiteY353" fmla="*/ 721476 h 1310691"/>
              <a:gd name="connsiteX354" fmla="*/ 312694 w 5179868"/>
              <a:gd name="connsiteY354" fmla="*/ 720029 h 1310691"/>
              <a:gd name="connsiteX355" fmla="*/ 312694 w 5179868"/>
              <a:gd name="connsiteY355" fmla="*/ 767946 h 1310691"/>
              <a:gd name="connsiteX356" fmla="*/ 293119 w 5179868"/>
              <a:gd name="connsiteY356" fmla="*/ 767946 h 1310691"/>
              <a:gd name="connsiteX357" fmla="*/ 293119 w 5179868"/>
              <a:gd name="connsiteY357" fmla="*/ 720795 h 1310691"/>
              <a:gd name="connsiteX358" fmla="*/ 517468 w 5179868"/>
              <a:gd name="connsiteY358" fmla="*/ 719944 h 1310691"/>
              <a:gd name="connsiteX359" fmla="*/ 538065 w 5179868"/>
              <a:gd name="connsiteY359" fmla="*/ 720795 h 1310691"/>
              <a:gd name="connsiteX360" fmla="*/ 538065 w 5179868"/>
              <a:gd name="connsiteY360" fmla="*/ 768286 h 1310691"/>
              <a:gd name="connsiteX361" fmla="*/ 517468 w 5179868"/>
              <a:gd name="connsiteY361" fmla="*/ 768286 h 1310691"/>
              <a:gd name="connsiteX362" fmla="*/ 273373 w 5179868"/>
              <a:gd name="connsiteY362" fmla="*/ 714752 h 1310691"/>
              <a:gd name="connsiteX363" fmla="*/ 288438 w 5179868"/>
              <a:gd name="connsiteY363" fmla="*/ 714752 h 1310691"/>
              <a:gd name="connsiteX364" fmla="*/ 289119 w 5179868"/>
              <a:gd name="connsiteY364" fmla="*/ 717050 h 1310691"/>
              <a:gd name="connsiteX365" fmla="*/ 289119 w 5179868"/>
              <a:gd name="connsiteY365" fmla="*/ 772712 h 1310691"/>
              <a:gd name="connsiteX366" fmla="*/ 288693 w 5179868"/>
              <a:gd name="connsiteY366" fmla="*/ 774755 h 1310691"/>
              <a:gd name="connsiteX367" fmla="*/ 274054 w 5179868"/>
              <a:gd name="connsiteY367" fmla="*/ 774755 h 1310691"/>
              <a:gd name="connsiteX368" fmla="*/ 273373 w 5179868"/>
              <a:gd name="connsiteY368" fmla="*/ 772372 h 1310691"/>
              <a:gd name="connsiteX369" fmla="*/ 273373 w 5179868"/>
              <a:gd name="connsiteY369" fmla="*/ 716710 h 1310691"/>
              <a:gd name="connsiteX370" fmla="*/ 273373 w 5179868"/>
              <a:gd name="connsiteY370" fmla="*/ 714752 h 1310691"/>
              <a:gd name="connsiteX371" fmla="*/ 318822 w 5179868"/>
              <a:gd name="connsiteY371" fmla="*/ 714497 h 1310691"/>
              <a:gd name="connsiteX372" fmla="*/ 333801 w 5179868"/>
              <a:gd name="connsiteY372" fmla="*/ 714497 h 1310691"/>
              <a:gd name="connsiteX373" fmla="*/ 334567 w 5179868"/>
              <a:gd name="connsiteY373" fmla="*/ 716795 h 1310691"/>
              <a:gd name="connsiteX374" fmla="*/ 334567 w 5179868"/>
              <a:gd name="connsiteY374" fmla="*/ 772457 h 1310691"/>
              <a:gd name="connsiteX375" fmla="*/ 334567 w 5179868"/>
              <a:gd name="connsiteY375" fmla="*/ 774499 h 1310691"/>
              <a:gd name="connsiteX376" fmla="*/ 334142 w 5179868"/>
              <a:gd name="connsiteY376" fmla="*/ 774499 h 1310691"/>
              <a:gd name="connsiteX377" fmla="*/ 333971 w 5179868"/>
              <a:gd name="connsiteY377" fmla="*/ 774414 h 1310691"/>
              <a:gd name="connsiteX378" fmla="*/ 319077 w 5179868"/>
              <a:gd name="connsiteY378" fmla="*/ 774414 h 1310691"/>
              <a:gd name="connsiteX379" fmla="*/ 318311 w 5179868"/>
              <a:gd name="connsiteY379" fmla="*/ 772116 h 1310691"/>
              <a:gd name="connsiteX380" fmla="*/ 318311 w 5179868"/>
              <a:gd name="connsiteY380" fmla="*/ 716455 h 1310691"/>
              <a:gd name="connsiteX381" fmla="*/ 318822 w 5179868"/>
              <a:gd name="connsiteY381" fmla="*/ 714497 h 1310691"/>
              <a:gd name="connsiteX382" fmla="*/ 543342 w 5179868"/>
              <a:gd name="connsiteY382" fmla="*/ 714071 h 1310691"/>
              <a:gd name="connsiteX383" fmla="*/ 558321 w 5179868"/>
              <a:gd name="connsiteY383" fmla="*/ 714072 h 1310691"/>
              <a:gd name="connsiteX384" fmla="*/ 559002 w 5179868"/>
              <a:gd name="connsiteY384" fmla="*/ 716369 h 1310691"/>
              <a:gd name="connsiteX385" fmla="*/ 559002 w 5179868"/>
              <a:gd name="connsiteY385" fmla="*/ 772031 h 1310691"/>
              <a:gd name="connsiteX386" fmla="*/ 558576 w 5179868"/>
              <a:gd name="connsiteY386" fmla="*/ 774074 h 1310691"/>
              <a:gd name="connsiteX387" fmla="*/ 543597 w 5179868"/>
              <a:gd name="connsiteY387" fmla="*/ 774074 h 1310691"/>
              <a:gd name="connsiteX388" fmla="*/ 542831 w 5179868"/>
              <a:gd name="connsiteY388" fmla="*/ 771691 h 1310691"/>
              <a:gd name="connsiteX389" fmla="*/ 542831 w 5179868"/>
              <a:gd name="connsiteY389" fmla="*/ 716029 h 1310691"/>
              <a:gd name="connsiteX390" fmla="*/ 543342 w 5179868"/>
              <a:gd name="connsiteY390" fmla="*/ 714071 h 1310691"/>
              <a:gd name="connsiteX391" fmla="*/ 496872 w 5179868"/>
              <a:gd name="connsiteY391" fmla="*/ 713731 h 1310691"/>
              <a:gd name="connsiteX392" fmla="*/ 511936 w 5179868"/>
              <a:gd name="connsiteY392" fmla="*/ 713731 h 1310691"/>
              <a:gd name="connsiteX393" fmla="*/ 512617 w 5179868"/>
              <a:gd name="connsiteY393" fmla="*/ 716029 h 1310691"/>
              <a:gd name="connsiteX394" fmla="*/ 512617 w 5179868"/>
              <a:gd name="connsiteY394" fmla="*/ 771691 h 1310691"/>
              <a:gd name="connsiteX395" fmla="*/ 512106 w 5179868"/>
              <a:gd name="connsiteY395" fmla="*/ 773733 h 1310691"/>
              <a:gd name="connsiteX396" fmla="*/ 497042 w 5179868"/>
              <a:gd name="connsiteY396" fmla="*/ 773733 h 1310691"/>
              <a:gd name="connsiteX397" fmla="*/ 496276 w 5179868"/>
              <a:gd name="connsiteY397" fmla="*/ 771350 h 1310691"/>
              <a:gd name="connsiteX398" fmla="*/ 496276 w 5179868"/>
              <a:gd name="connsiteY398" fmla="*/ 715688 h 1310691"/>
              <a:gd name="connsiteX399" fmla="*/ 496872 w 5179868"/>
              <a:gd name="connsiteY399" fmla="*/ 713731 h 1310691"/>
              <a:gd name="connsiteX400" fmla="*/ 403847 w 5179868"/>
              <a:gd name="connsiteY400" fmla="*/ 660026 h 1310691"/>
              <a:gd name="connsiteX401" fmla="*/ 423507 w 5179868"/>
              <a:gd name="connsiteY401" fmla="*/ 660026 h 1310691"/>
              <a:gd name="connsiteX402" fmla="*/ 439508 w 5179868"/>
              <a:gd name="connsiteY402" fmla="*/ 668537 h 1310691"/>
              <a:gd name="connsiteX403" fmla="*/ 444018 w 5179868"/>
              <a:gd name="connsiteY403" fmla="*/ 681644 h 1310691"/>
              <a:gd name="connsiteX404" fmla="*/ 444018 w 5179868"/>
              <a:gd name="connsiteY404" fmla="*/ 719263 h 1310691"/>
              <a:gd name="connsiteX405" fmla="*/ 490403 w 5179868"/>
              <a:gd name="connsiteY405" fmla="*/ 719263 h 1310691"/>
              <a:gd name="connsiteX406" fmla="*/ 490403 w 5179868"/>
              <a:gd name="connsiteY406" fmla="*/ 768712 h 1310691"/>
              <a:gd name="connsiteX407" fmla="*/ 440444 w 5179868"/>
              <a:gd name="connsiteY407" fmla="*/ 768712 h 1310691"/>
              <a:gd name="connsiteX408" fmla="*/ 440444 w 5179868"/>
              <a:gd name="connsiteY408" fmla="*/ 776542 h 1310691"/>
              <a:gd name="connsiteX409" fmla="*/ 414230 w 5179868"/>
              <a:gd name="connsiteY409" fmla="*/ 780287 h 1310691"/>
              <a:gd name="connsiteX410" fmla="*/ 383335 w 5179868"/>
              <a:gd name="connsiteY410" fmla="*/ 776372 h 1310691"/>
              <a:gd name="connsiteX411" fmla="*/ 383335 w 5179868"/>
              <a:gd name="connsiteY411" fmla="*/ 768712 h 1310691"/>
              <a:gd name="connsiteX412" fmla="*/ 338908 w 5179868"/>
              <a:gd name="connsiteY412" fmla="*/ 768712 h 1310691"/>
              <a:gd name="connsiteX413" fmla="*/ 340014 w 5179868"/>
              <a:gd name="connsiteY413" fmla="*/ 719263 h 1310691"/>
              <a:gd name="connsiteX414" fmla="*/ 383335 w 5179868"/>
              <a:gd name="connsiteY414" fmla="*/ 719263 h 1310691"/>
              <a:gd name="connsiteX415" fmla="*/ 383335 w 5179868"/>
              <a:gd name="connsiteY415" fmla="*/ 681644 h 1310691"/>
              <a:gd name="connsiteX416" fmla="*/ 387931 w 5179868"/>
              <a:gd name="connsiteY416" fmla="*/ 668537 h 1310691"/>
              <a:gd name="connsiteX417" fmla="*/ 403847 w 5179868"/>
              <a:gd name="connsiteY417" fmla="*/ 660026 h 1310691"/>
              <a:gd name="connsiteX418" fmla="*/ 419688 w 5179868"/>
              <a:gd name="connsiteY418" fmla="*/ 599565 h 1310691"/>
              <a:gd name="connsiteX419" fmla="*/ 459978 w 5179868"/>
              <a:gd name="connsiteY419" fmla="*/ 620917 h 1310691"/>
              <a:gd name="connsiteX420" fmla="*/ 452019 w 5179868"/>
              <a:gd name="connsiteY420" fmla="*/ 704794 h 1310691"/>
              <a:gd name="connsiteX421" fmla="*/ 452019 w 5179868"/>
              <a:gd name="connsiteY421" fmla="*/ 673644 h 1310691"/>
              <a:gd name="connsiteX422" fmla="*/ 454742 w 5179868"/>
              <a:gd name="connsiteY422" fmla="*/ 659090 h 1310691"/>
              <a:gd name="connsiteX423" fmla="*/ 452189 w 5179868"/>
              <a:gd name="connsiteY423" fmla="*/ 644794 h 1310691"/>
              <a:gd name="connsiteX424" fmla="*/ 399975 w 5179868"/>
              <a:gd name="connsiteY424" fmla="*/ 620920 h 1310691"/>
              <a:gd name="connsiteX425" fmla="*/ 376101 w 5179868"/>
              <a:gd name="connsiteY425" fmla="*/ 673133 h 1310691"/>
              <a:gd name="connsiteX426" fmla="*/ 376101 w 5179868"/>
              <a:gd name="connsiteY426" fmla="*/ 704794 h 1310691"/>
              <a:gd name="connsiteX427" fmla="*/ 368141 w 5179868"/>
              <a:gd name="connsiteY427" fmla="*/ 696835 h 1310691"/>
              <a:gd name="connsiteX428" fmla="*/ 376101 w 5179868"/>
              <a:gd name="connsiteY428" fmla="*/ 612957 h 1310691"/>
              <a:gd name="connsiteX429" fmla="*/ 419688 w 5179868"/>
              <a:gd name="connsiteY429" fmla="*/ 599565 h 1310691"/>
              <a:gd name="connsiteX430" fmla="*/ 378484 w 5179868"/>
              <a:gd name="connsiteY430" fmla="*/ 572365 h 1310691"/>
              <a:gd name="connsiteX431" fmla="*/ 373803 w 5179868"/>
              <a:gd name="connsiteY431" fmla="*/ 577216 h 1310691"/>
              <a:gd name="connsiteX432" fmla="*/ 378654 w 5179868"/>
              <a:gd name="connsiteY432" fmla="*/ 581896 h 1310691"/>
              <a:gd name="connsiteX433" fmla="*/ 378740 w 5179868"/>
              <a:gd name="connsiteY433" fmla="*/ 581895 h 1310691"/>
              <a:gd name="connsiteX434" fmla="*/ 383335 w 5179868"/>
              <a:gd name="connsiteY434" fmla="*/ 577130 h 1310691"/>
              <a:gd name="connsiteX435" fmla="*/ 383334 w 5179868"/>
              <a:gd name="connsiteY435" fmla="*/ 577045 h 1310691"/>
              <a:gd name="connsiteX436" fmla="*/ 378484 w 5179868"/>
              <a:gd name="connsiteY436" fmla="*/ 572365 h 1310691"/>
              <a:gd name="connsiteX437" fmla="*/ 515511 w 5179868"/>
              <a:gd name="connsiteY437" fmla="*/ 572363 h 1310691"/>
              <a:gd name="connsiteX438" fmla="*/ 510744 w 5179868"/>
              <a:gd name="connsiteY438" fmla="*/ 577130 h 1310691"/>
              <a:gd name="connsiteX439" fmla="*/ 515511 w 5179868"/>
              <a:gd name="connsiteY439" fmla="*/ 581896 h 1310691"/>
              <a:gd name="connsiteX440" fmla="*/ 515682 w 5179868"/>
              <a:gd name="connsiteY440" fmla="*/ 581896 h 1310691"/>
              <a:gd name="connsiteX441" fmla="*/ 520277 w 5179868"/>
              <a:gd name="connsiteY441" fmla="*/ 577130 h 1310691"/>
              <a:gd name="connsiteX442" fmla="*/ 515511 w 5179868"/>
              <a:gd name="connsiteY442" fmla="*/ 572363 h 1310691"/>
              <a:gd name="connsiteX443" fmla="*/ 446912 w 5179868"/>
              <a:gd name="connsiteY443" fmla="*/ 572363 h 1310691"/>
              <a:gd name="connsiteX444" fmla="*/ 442146 w 5179868"/>
              <a:gd name="connsiteY444" fmla="*/ 577130 h 1310691"/>
              <a:gd name="connsiteX445" fmla="*/ 446912 w 5179868"/>
              <a:gd name="connsiteY445" fmla="*/ 581896 h 1310691"/>
              <a:gd name="connsiteX446" fmla="*/ 451678 w 5179868"/>
              <a:gd name="connsiteY446" fmla="*/ 577130 h 1310691"/>
              <a:gd name="connsiteX447" fmla="*/ 446912 w 5179868"/>
              <a:gd name="connsiteY447" fmla="*/ 572363 h 1310691"/>
              <a:gd name="connsiteX448" fmla="*/ 308268 w 5179868"/>
              <a:gd name="connsiteY448" fmla="*/ 572363 h 1310691"/>
              <a:gd name="connsiteX449" fmla="*/ 303502 w 5179868"/>
              <a:gd name="connsiteY449" fmla="*/ 577130 h 1310691"/>
              <a:gd name="connsiteX450" fmla="*/ 308268 w 5179868"/>
              <a:gd name="connsiteY450" fmla="*/ 581896 h 1310691"/>
              <a:gd name="connsiteX451" fmla="*/ 313034 w 5179868"/>
              <a:gd name="connsiteY451" fmla="*/ 577130 h 1310691"/>
              <a:gd name="connsiteX452" fmla="*/ 308268 w 5179868"/>
              <a:gd name="connsiteY452" fmla="*/ 572363 h 1310691"/>
              <a:gd name="connsiteX453" fmla="*/ 464189 w 5179868"/>
              <a:gd name="connsiteY453" fmla="*/ 562916 h 1310691"/>
              <a:gd name="connsiteX454" fmla="*/ 461125 w 5179868"/>
              <a:gd name="connsiteY454" fmla="*/ 565725 h 1310691"/>
              <a:gd name="connsiteX455" fmla="*/ 461125 w 5179868"/>
              <a:gd name="connsiteY455" fmla="*/ 575257 h 1310691"/>
              <a:gd name="connsiteX456" fmla="*/ 464189 w 5179868"/>
              <a:gd name="connsiteY456" fmla="*/ 578066 h 1310691"/>
              <a:gd name="connsiteX457" fmla="*/ 498233 w 5179868"/>
              <a:gd name="connsiteY457" fmla="*/ 578066 h 1310691"/>
              <a:gd name="connsiteX458" fmla="*/ 498325 w 5179868"/>
              <a:gd name="connsiteY458" fmla="*/ 578070 h 1310691"/>
              <a:gd name="connsiteX459" fmla="*/ 501297 w 5179868"/>
              <a:gd name="connsiteY459" fmla="*/ 575257 h 1310691"/>
              <a:gd name="connsiteX460" fmla="*/ 501297 w 5179868"/>
              <a:gd name="connsiteY460" fmla="*/ 565725 h 1310691"/>
              <a:gd name="connsiteX461" fmla="*/ 498233 w 5179868"/>
              <a:gd name="connsiteY461" fmla="*/ 562916 h 1310691"/>
              <a:gd name="connsiteX462" fmla="*/ 326907 w 5179868"/>
              <a:gd name="connsiteY462" fmla="*/ 562916 h 1310691"/>
              <a:gd name="connsiteX463" fmla="*/ 323843 w 5179868"/>
              <a:gd name="connsiteY463" fmla="*/ 565725 h 1310691"/>
              <a:gd name="connsiteX464" fmla="*/ 323843 w 5179868"/>
              <a:gd name="connsiteY464" fmla="*/ 575257 h 1310691"/>
              <a:gd name="connsiteX465" fmla="*/ 323847 w 5179868"/>
              <a:gd name="connsiteY465" fmla="*/ 575349 h 1310691"/>
              <a:gd name="connsiteX466" fmla="*/ 326907 w 5179868"/>
              <a:gd name="connsiteY466" fmla="*/ 578066 h 1310691"/>
              <a:gd name="connsiteX467" fmla="*/ 360951 w 5179868"/>
              <a:gd name="connsiteY467" fmla="*/ 578066 h 1310691"/>
              <a:gd name="connsiteX468" fmla="*/ 360961 w 5179868"/>
              <a:gd name="connsiteY468" fmla="*/ 578066 h 1310691"/>
              <a:gd name="connsiteX469" fmla="*/ 364100 w 5179868"/>
              <a:gd name="connsiteY469" fmla="*/ 575257 h 1310691"/>
              <a:gd name="connsiteX470" fmla="*/ 364100 w 5179868"/>
              <a:gd name="connsiteY470" fmla="*/ 565725 h 1310691"/>
              <a:gd name="connsiteX471" fmla="*/ 360951 w 5179868"/>
              <a:gd name="connsiteY471" fmla="*/ 562916 h 1310691"/>
              <a:gd name="connsiteX472" fmla="*/ 542150 w 5179868"/>
              <a:gd name="connsiteY472" fmla="*/ 562661 h 1310691"/>
              <a:gd name="connsiteX473" fmla="*/ 526405 w 5179868"/>
              <a:gd name="connsiteY473" fmla="*/ 570236 h 1310691"/>
              <a:gd name="connsiteX474" fmla="*/ 542490 w 5179868"/>
              <a:gd name="connsiteY474" fmla="*/ 578747 h 1310691"/>
              <a:gd name="connsiteX475" fmla="*/ 542150 w 5179868"/>
              <a:gd name="connsiteY475" fmla="*/ 578406 h 1310691"/>
              <a:gd name="connsiteX476" fmla="*/ 542150 w 5179868"/>
              <a:gd name="connsiteY476" fmla="*/ 562661 h 1310691"/>
              <a:gd name="connsiteX477" fmla="*/ 282735 w 5179868"/>
              <a:gd name="connsiteY477" fmla="*/ 562661 h 1310691"/>
              <a:gd name="connsiteX478" fmla="*/ 282735 w 5179868"/>
              <a:gd name="connsiteY478" fmla="*/ 578406 h 1310691"/>
              <a:gd name="connsiteX479" fmla="*/ 282395 w 5179868"/>
              <a:gd name="connsiteY479" fmla="*/ 578747 h 1310691"/>
              <a:gd name="connsiteX480" fmla="*/ 298395 w 5179868"/>
              <a:gd name="connsiteY480" fmla="*/ 570236 h 1310691"/>
              <a:gd name="connsiteX481" fmla="*/ 282735 w 5179868"/>
              <a:gd name="connsiteY481" fmla="*/ 562661 h 1310691"/>
              <a:gd name="connsiteX482" fmla="*/ 412528 w 5179868"/>
              <a:gd name="connsiteY482" fmla="*/ 562321 h 1310691"/>
              <a:gd name="connsiteX483" fmla="*/ 391676 w 5179868"/>
              <a:gd name="connsiteY483" fmla="*/ 569895 h 1310691"/>
              <a:gd name="connsiteX484" fmla="*/ 412272 w 5179868"/>
              <a:gd name="connsiteY484" fmla="*/ 578406 h 1310691"/>
              <a:gd name="connsiteX485" fmla="*/ 432954 w 5179868"/>
              <a:gd name="connsiteY485" fmla="*/ 569895 h 1310691"/>
              <a:gd name="connsiteX486" fmla="*/ 412528 w 5179868"/>
              <a:gd name="connsiteY486" fmla="*/ 562321 h 1310691"/>
              <a:gd name="connsiteX487" fmla="*/ 378484 w 5179868"/>
              <a:gd name="connsiteY487" fmla="*/ 559428 h 1310691"/>
              <a:gd name="connsiteX488" fmla="*/ 373803 w 5179868"/>
              <a:gd name="connsiteY488" fmla="*/ 564279 h 1310691"/>
              <a:gd name="connsiteX489" fmla="*/ 378654 w 5179868"/>
              <a:gd name="connsiteY489" fmla="*/ 568959 h 1310691"/>
              <a:gd name="connsiteX490" fmla="*/ 378740 w 5179868"/>
              <a:gd name="connsiteY490" fmla="*/ 568958 h 1310691"/>
              <a:gd name="connsiteX491" fmla="*/ 383335 w 5179868"/>
              <a:gd name="connsiteY491" fmla="*/ 564193 h 1310691"/>
              <a:gd name="connsiteX492" fmla="*/ 383334 w 5179868"/>
              <a:gd name="connsiteY492" fmla="*/ 564109 h 1310691"/>
              <a:gd name="connsiteX493" fmla="*/ 378484 w 5179868"/>
              <a:gd name="connsiteY493" fmla="*/ 559428 h 1310691"/>
              <a:gd name="connsiteX494" fmla="*/ 515511 w 5179868"/>
              <a:gd name="connsiteY494" fmla="*/ 559427 h 1310691"/>
              <a:gd name="connsiteX495" fmla="*/ 510744 w 5179868"/>
              <a:gd name="connsiteY495" fmla="*/ 564193 h 1310691"/>
              <a:gd name="connsiteX496" fmla="*/ 515511 w 5179868"/>
              <a:gd name="connsiteY496" fmla="*/ 568959 h 1310691"/>
              <a:gd name="connsiteX497" fmla="*/ 515682 w 5179868"/>
              <a:gd name="connsiteY497" fmla="*/ 568959 h 1310691"/>
              <a:gd name="connsiteX498" fmla="*/ 520277 w 5179868"/>
              <a:gd name="connsiteY498" fmla="*/ 564193 h 1310691"/>
              <a:gd name="connsiteX499" fmla="*/ 515511 w 5179868"/>
              <a:gd name="connsiteY499" fmla="*/ 559427 h 1310691"/>
              <a:gd name="connsiteX500" fmla="*/ 446912 w 5179868"/>
              <a:gd name="connsiteY500" fmla="*/ 559427 h 1310691"/>
              <a:gd name="connsiteX501" fmla="*/ 442146 w 5179868"/>
              <a:gd name="connsiteY501" fmla="*/ 564193 h 1310691"/>
              <a:gd name="connsiteX502" fmla="*/ 446912 w 5179868"/>
              <a:gd name="connsiteY502" fmla="*/ 568959 h 1310691"/>
              <a:gd name="connsiteX503" fmla="*/ 451678 w 5179868"/>
              <a:gd name="connsiteY503" fmla="*/ 564193 h 1310691"/>
              <a:gd name="connsiteX504" fmla="*/ 446912 w 5179868"/>
              <a:gd name="connsiteY504" fmla="*/ 559427 h 1310691"/>
              <a:gd name="connsiteX505" fmla="*/ 308268 w 5179868"/>
              <a:gd name="connsiteY505" fmla="*/ 559427 h 1310691"/>
              <a:gd name="connsiteX506" fmla="*/ 303502 w 5179868"/>
              <a:gd name="connsiteY506" fmla="*/ 564193 h 1310691"/>
              <a:gd name="connsiteX507" fmla="*/ 308268 w 5179868"/>
              <a:gd name="connsiteY507" fmla="*/ 568959 h 1310691"/>
              <a:gd name="connsiteX508" fmla="*/ 313034 w 5179868"/>
              <a:gd name="connsiteY508" fmla="*/ 564193 h 1310691"/>
              <a:gd name="connsiteX509" fmla="*/ 308268 w 5179868"/>
              <a:gd name="connsiteY509" fmla="*/ 559427 h 1310691"/>
              <a:gd name="connsiteX510" fmla="*/ 412017 w 5179868"/>
              <a:gd name="connsiteY510" fmla="*/ 534234 h 1310691"/>
              <a:gd name="connsiteX511" fmla="*/ 376611 w 5179868"/>
              <a:gd name="connsiteY511" fmla="*/ 548618 h 1310691"/>
              <a:gd name="connsiteX512" fmla="*/ 349887 w 5179868"/>
              <a:gd name="connsiteY512" fmla="*/ 540958 h 1310691"/>
              <a:gd name="connsiteX513" fmla="*/ 337035 w 5179868"/>
              <a:gd name="connsiteY513" fmla="*/ 534490 h 1310691"/>
              <a:gd name="connsiteX514" fmla="*/ 326311 w 5179868"/>
              <a:gd name="connsiteY514" fmla="*/ 545469 h 1310691"/>
              <a:gd name="connsiteX515" fmla="*/ 304353 w 5179868"/>
              <a:gd name="connsiteY515" fmla="*/ 547426 h 1310691"/>
              <a:gd name="connsiteX516" fmla="*/ 276863 w 5179868"/>
              <a:gd name="connsiteY516" fmla="*/ 536192 h 1310691"/>
              <a:gd name="connsiteX517" fmla="*/ 281714 w 5179868"/>
              <a:gd name="connsiteY517" fmla="*/ 544703 h 1310691"/>
              <a:gd name="connsiteX518" fmla="*/ 287586 w 5179868"/>
              <a:gd name="connsiteY518" fmla="*/ 553214 h 1310691"/>
              <a:gd name="connsiteX519" fmla="*/ 537554 w 5179868"/>
              <a:gd name="connsiteY519" fmla="*/ 553214 h 1310691"/>
              <a:gd name="connsiteX520" fmla="*/ 543427 w 5179868"/>
              <a:gd name="connsiteY520" fmla="*/ 544703 h 1310691"/>
              <a:gd name="connsiteX521" fmla="*/ 543682 w 5179868"/>
              <a:gd name="connsiteY521" fmla="*/ 544703 h 1310691"/>
              <a:gd name="connsiteX522" fmla="*/ 548533 w 5179868"/>
              <a:gd name="connsiteY522" fmla="*/ 536192 h 1310691"/>
              <a:gd name="connsiteX523" fmla="*/ 520277 w 5179868"/>
              <a:gd name="connsiteY523" fmla="*/ 547426 h 1310691"/>
              <a:gd name="connsiteX524" fmla="*/ 498404 w 5179868"/>
              <a:gd name="connsiteY524" fmla="*/ 545469 h 1310691"/>
              <a:gd name="connsiteX525" fmla="*/ 487765 w 5179868"/>
              <a:gd name="connsiteY525" fmla="*/ 534490 h 1310691"/>
              <a:gd name="connsiteX526" fmla="*/ 474828 w 5179868"/>
              <a:gd name="connsiteY526" fmla="*/ 540958 h 1310691"/>
              <a:gd name="connsiteX527" fmla="*/ 448104 w 5179868"/>
              <a:gd name="connsiteY527" fmla="*/ 548618 h 1310691"/>
              <a:gd name="connsiteX528" fmla="*/ 412698 w 5179868"/>
              <a:gd name="connsiteY528" fmla="*/ 534234 h 1310691"/>
              <a:gd name="connsiteX529" fmla="*/ 302396 w 5179868"/>
              <a:gd name="connsiteY529" fmla="*/ 528362 h 1310691"/>
              <a:gd name="connsiteX530" fmla="*/ 298140 w 5179868"/>
              <a:gd name="connsiteY530" fmla="*/ 530319 h 1310691"/>
              <a:gd name="connsiteX531" fmla="*/ 300098 w 5179868"/>
              <a:gd name="connsiteY531" fmla="*/ 534319 h 1310691"/>
              <a:gd name="connsiteX532" fmla="*/ 295332 w 5179868"/>
              <a:gd name="connsiteY532" fmla="*/ 536788 h 1310691"/>
              <a:gd name="connsiteX533" fmla="*/ 306311 w 5179868"/>
              <a:gd name="connsiteY533" fmla="*/ 541043 h 1310691"/>
              <a:gd name="connsiteX534" fmla="*/ 325971 w 5179868"/>
              <a:gd name="connsiteY534" fmla="*/ 538490 h 1310691"/>
              <a:gd name="connsiteX535" fmla="*/ 314737 w 5179868"/>
              <a:gd name="connsiteY535" fmla="*/ 537894 h 1310691"/>
              <a:gd name="connsiteX536" fmla="*/ 307162 w 5179868"/>
              <a:gd name="connsiteY536" fmla="*/ 535681 h 1310691"/>
              <a:gd name="connsiteX537" fmla="*/ 309375 w 5179868"/>
              <a:gd name="connsiteY537" fmla="*/ 531766 h 1310691"/>
              <a:gd name="connsiteX538" fmla="*/ 523171 w 5179868"/>
              <a:gd name="connsiteY538" fmla="*/ 527426 h 1310691"/>
              <a:gd name="connsiteX539" fmla="*/ 516277 w 5179868"/>
              <a:gd name="connsiteY539" fmla="*/ 530830 h 1310691"/>
              <a:gd name="connsiteX540" fmla="*/ 518319 w 5179868"/>
              <a:gd name="connsiteY540" fmla="*/ 534745 h 1310691"/>
              <a:gd name="connsiteX541" fmla="*/ 510830 w 5179868"/>
              <a:gd name="connsiteY541" fmla="*/ 536958 h 1310691"/>
              <a:gd name="connsiteX542" fmla="*/ 499595 w 5179868"/>
              <a:gd name="connsiteY542" fmla="*/ 537554 h 1310691"/>
              <a:gd name="connsiteX543" fmla="*/ 519256 w 5179868"/>
              <a:gd name="connsiteY543" fmla="*/ 540107 h 1310691"/>
              <a:gd name="connsiteX544" fmla="*/ 530235 w 5179868"/>
              <a:gd name="connsiteY544" fmla="*/ 535851 h 1310691"/>
              <a:gd name="connsiteX545" fmla="*/ 525468 w 5179868"/>
              <a:gd name="connsiteY545" fmla="*/ 533383 h 1310691"/>
              <a:gd name="connsiteX546" fmla="*/ 527426 w 5179868"/>
              <a:gd name="connsiteY546" fmla="*/ 529383 h 1310691"/>
              <a:gd name="connsiteX547" fmla="*/ 375165 w 5179868"/>
              <a:gd name="connsiteY547" fmla="*/ 524021 h 1310691"/>
              <a:gd name="connsiteX548" fmla="*/ 366653 w 5179868"/>
              <a:gd name="connsiteY548" fmla="*/ 532532 h 1310691"/>
              <a:gd name="connsiteX549" fmla="*/ 364185 w 5179868"/>
              <a:gd name="connsiteY549" fmla="*/ 537809 h 1310691"/>
              <a:gd name="connsiteX550" fmla="*/ 359675 w 5179868"/>
              <a:gd name="connsiteY550" fmla="*/ 539936 h 1310691"/>
              <a:gd name="connsiteX551" fmla="*/ 377292 w 5179868"/>
              <a:gd name="connsiteY551" fmla="*/ 543256 h 1310691"/>
              <a:gd name="connsiteX552" fmla="*/ 393208 w 5179868"/>
              <a:gd name="connsiteY552" fmla="*/ 539766 h 1310691"/>
              <a:gd name="connsiteX553" fmla="*/ 386059 w 5179868"/>
              <a:gd name="connsiteY553" fmla="*/ 537639 h 1310691"/>
              <a:gd name="connsiteX554" fmla="*/ 383676 w 5179868"/>
              <a:gd name="connsiteY554" fmla="*/ 532617 h 1310691"/>
              <a:gd name="connsiteX555" fmla="*/ 383676 w 5179868"/>
              <a:gd name="connsiteY555" fmla="*/ 532532 h 1310691"/>
              <a:gd name="connsiteX556" fmla="*/ 375165 w 5179868"/>
              <a:gd name="connsiteY556" fmla="*/ 524021 h 1310691"/>
              <a:gd name="connsiteX557" fmla="*/ 449380 w 5179868"/>
              <a:gd name="connsiteY557" fmla="*/ 522915 h 1310691"/>
              <a:gd name="connsiteX558" fmla="*/ 440869 w 5179868"/>
              <a:gd name="connsiteY558" fmla="*/ 531426 h 1310691"/>
              <a:gd name="connsiteX559" fmla="*/ 438486 w 5179868"/>
              <a:gd name="connsiteY559" fmla="*/ 536447 h 1310691"/>
              <a:gd name="connsiteX560" fmla="*/ 438401 w 5179868"/>
              <a:gd name="connsiteY560" fmla="*/ 536532 h 1310691"/>
              <a:gd name="connsiteX561" fmla="*/ 431082 w 5179868"/>
              <a:gd name="connsiteY561" fmla="*/ 538660 h 1310691"/>
              <a:gd name="connsiteX562" fmla="*/ 447167 w 5179868"/>
              <a:gd name="connsiteY562" fmla="*/ 542149 h 1310691"/>
              <a:gd name="connsiteX563" fmla="*/ 464870 w 5179868"/>
              <a:gd name="connsiteY563" fmla="*/ 538745 h 1310691"/>
              <a:gd name="connsiteX564" fmla="*/ 460359 w 5179868"/>
              <a:gd name="connsiteY564" fmla="*/ 536702 h 1310691"/>
              <a:gd name="connsiteX565" fmla="*/ 457891 w 5179868"/>
              <a:gd name="connsiteY565" fmla="*/ 531426 h 1310691"/>
              <a:gd name="connsiteX566" fmla="*/ 449380 w 5179868"/>
              <a:gd name="connsiteY566" fmla="*/ 522915 h 1310691"/>
              <a:gd name="connsiteX567" fmla="*/ 350823 w 5179868"/>
              <a:gd name="connsiteY567" fmla="*/ 513042 h 1310691"/>
              <a:gd name="connsiteX568" fmla="*/ 344099 w 5179868"/>
              <a:gd name="connsiteY568" fmla="*/ 515255 h 1310691"/>
              <a:gd name="connsiteX569" fmla="*/ 346397 w 5179868"/>
              <a:gd name="connsiteY569" fmla="*/ 522915 h 1310691"/>
              <a:gd name="connsiteX570" fmla="*/ 343248 w 5179868"/>
              <a:gd name="connsiteY570" fmla="*/ 530660 h 1310691"/>
              <a:gd name="connsiteX571" fmla="*/ 351759 w 5179868"/>
              <a:gd name="connsiteY571" fmla="*/ 532958 h 1310691"/>
              <a:gd name="connsiteX572" fmla="*/ 360270 w 5179868"/>
              <a:gd name="connsiteY572" fmla="*/ 532447 h 1310691"/>
              <a:gd name="connsiteX573" fmla="*/ 358909 w 5179868"/>
              <a:gd name="connsiteY573" fmla="*/ 527851 h 1310691"/>
              <a:gd name="connsiteX574" fmla="*/ 369208 w 5179868"/>
              <a:gd name="connsiteY574" fmla="*/ 522541 h 1310691"/>
              <a:gd name="connsiteX575" fmla="*/ 369292 w 5179868"/>
              <a:gd name="connsiteY575" fmla="*/ 522574 h 1310691"/>
              <a:gd name="connsiteX576" fmla="*/ 369803 w 5179868"/>
              <a:gd name="connsiteY576" fmla="*/ 522234 h 1310691"/>
              <a:gd name="connsiteX577" fmla="*/ 369208 w 5179868"/>
              <a:gd name="connsiteY577" fmla="*/ 522541 h 1310691"/>
              <a:gd name="connsiteX578" fmla="*/ 358057 w 5179868"/>
              <a:gd name="connsiteY578" fmla="*/ 518149 h 1310691"/>
              <a:gd name="connsiteX579" fmla="*/ 360100 w 5179868"/>
              <a:gd name="connsiteY579" fmla="*/ 513042 h 1310691"/>
              <a:gd name="connsiteX580" fmla="*/ 350823 w 5179868"/>
              <a:gd name="connsiteY580" fmla="*/ 513042 h 1310691"/>
              <a:gd name="connsiteX581" fmla="*/ 284778 w 5179868"/>
              <a:gd name="connsiteY581" fmla="*/ 512787 h 1310691"/>
              <a:gd name="connsiteX582" fmla="*/ 281118 w 5179868"/>
              <a:gd name="connsiteY582" fmla="*/ 520361 h 1310691"/>
              <a:gd name="connsiteX583" fmla="*/ 280778 w 5179868"/>
              <a:gd name="connsiteY583" fmla="*/ 520106 h 1310691"/>
              <a:gd name="connsiteX584" fmla="*/ 280778 w 5179868"/>
              <a:gd name="connsiteY584" fmla="*/ 526830 h 1310691"/>
              <a:gd name="connsiteX585" fmla="*/ 278905 w 5179868"/>
              <a:gd name="connsiteY585" fmla="*/ 531000 h 1310691"/>
              <a:gd name="connsiteX586" fmla="*/ 284437 w 5179868"/>
              <a:gd name="connsiteY586" fmla="*/ 533043 h 1310691"/>
              <a:gd name="connsiteX587" fmla="*/ 291502 w 5179868"/>
              <a:gd name="connsiteY587" fmla="*/ 532532 h 1310691"/>
              <a:gd name="connsiteX588" fmla="*/ 288948 w 5179868"/>
              <a:gd name="connsiteY588" fmla="*/ 527936 h 1310691"/>
              <a:gd name="connsiteX589" fmla="*/ 297459 w 5179868"/>
              <a:gd name="connsiteY589" fmla="*/ 522319 h 1310691"/>
              <a:gd name="connsiteX590" fmla="*/ 288948 w 5179868"/>
              <a:gd name="connsiteY590" fmla="*/ 518149 h 1310691"/>
              <a:gd name="connsiteX591" fmla="*/ 290140 w 5179868"/>
              <a:gd name="connsiteY591" fmla="*/ 512787 h 1310691"/>
              <a:gd name="connsiteX592" fmla="*/ 284778 w 5179868"/>
              <a:gd name="connsiteY592" fmla="*/ 512787 h 1310691"/>
              <a:gd name="connsiteX593" fmla="*/ 321375 w 5179868"/>
              <a:gd name="connsiteY593" fmla="*/ 512531 h 1310691"/>
              <a:gd name="connsiteX594" fmla="*/ 315162 w 5179868"/>
              <a:gd name="connsiteY594" fmla="*/ 513638 h 1310691"/>
              <a:gd name="connsiteX595" fmla="*/ 316098 w 5179868"/>
              <a:gd name="connsiteY595" fmla="*/ 518404 h 1310691"/>
              <a:gd name="connsiteX596" fmla="*/ 305204 w 5179868"/>
              <a:gd name="connsiteY596" fmla="*/ 522404 h 1310691"/>
              <a:gd name="connsiteX597" fmla="*/ 314992 w 5179868"/>
              <a:gd name="connsiteY597" fmla="*/ 528021 h 1310691"/>
              <a:gd name="connsiteX598" fmla="*/ 313290 w 5179868"/>
              <a:gd name="connsiteY598" fmla="*/ 533553 h 1310691"/>
              <a:gd name="connsiteX599" fmla="*/ 324269 w 5179868"/>
              <a:gd name="connsiteY599" fmla="*/ 532447 h 1310691"/>
              <a:gd name="connsiteX600" fmla="*/ 330737 w 5179868"/>
              <a:gd name="connsiteY600" fmla="*/ 529638 h 1310691"/>
              <a:gd name="connsiteX601" fmla="*/ 328184 w 5179868"/>
              <a:gd name="connsiteY601" fmla="*/ 522915 h 1310691"/>
              <a:gd name="connsiteX602" fmla="*/ 329886 w 5179868"/>
              <a:gd name="connsiteY602" fmla="*/ 516106 h 1310691"/>
              <a:gd name="connsiteX603" fmla="*/ 321375 w 5179868"/>
              <a:gd name="connsiteY603" fmla="*/ 512531 h 1310691"/>
              <a:gd name="connsiteX604" fmla="*/ 464870 w 5179868"/>
              <a:gd name="connsiteY604" fmla="*/ 511935 h 1310691"/>
              <a:gd name="connsiteX605" fmla="*/ 466913 w 5179868"/>
              <a:gd name="connsiteY605" fmla="*/ 517042 h 1310691"/>
              <a:gd name="connsiteX606" fmla="*/ 455678 w 5179868"/>
              <a:gd name="connsiteY606" fmla="*/ 521468 h 1310691"/>
              <a:gd name="connsiteX607" fmla="*/ 466572 w 5179868"/>
              <a:gd name="connsiteY607" fmla="*/ 527085 h 1310691"/>
              <a:gd name="connsiteX608" fmla="*/ 465302 w 5179868"/>
              <a:gd name="connsiteY608" fmla="*/ 531376 h 1310691"/>
              <a:gd name="connsiteX609" fmla="*/ 464700 w 5179868"/>
              <a:gd name="connsiteY609" fmla="*/ 531340 h 1310691"/>
              <a:gd name="connsiteX610" fmla="*/ 465211 w 5179868"/>
              <a:gd name="connsiteY610" fmla="*/ 531681 h 1310691"/>
              <a:gd name="connsiteX611" fmla="*/ 465302 w 5179868"/>
              <a:gd name="connsiteY611" fmla="*/ 531376 h 1310691"/>
              <a:gd name="connsiteX612" fmla="*/ 473211 w 5179868"/>
              <a:gd name="connsiteY612" fmla="*/ 531851 h 1310691"/>
              <a:gd name="connsiteX613" fmla="*/ 481722 w 5179868"/>
              <a:gd name="connsiteY613" fmla="*/ 529553 h 1310691"/>
              <a:gd name="connsiteX614" fmla="*/ 478658 w 5179868"/>
              <a:gd name="connsiteY614" fmla="*/ 521808 h 1310691"/>
              <a:gd name="connsiteX615" fmla="*/ 480871 w 5179868"/>
              <a:gd name="connsiteY615" fmla="*/ 514148 h 1310691"/>
              <a:gd name="connsiteX616" fmla="*/ 474232 w 5179868"/>
              <a:gd name="connsiteY616" fmla="*/ 511935 h 1310691"/>
              <a:gd name="connsiteX617" fmla="*/ 464870 w 5179868"/>
              <a:gd name="connsiteY617" fmla="*/ 511935 h 1310691"/>
              <a:gd name="connsiteX618" fmla="*/ 534405 w 5179868"/>
              <a:gd name="connsiteY618" fmla="*/ 511425 h 1310691"/>
              <a:gd name="connsiteX619" fmla="*/ 535256 w 5179868"/>
              <a:gd name="connsiteY619" fmla="*/ 517042 h 1310691"/>
              <a:gd name="connsiteX620" fmla="*/ 526745 w 5179868"/>
              <a:gd name="connsiteY620" fmla="*/ 521213 h 1310691"/>
              <a:gd name="connsiteX621" fmla="*/ 535256 w 5179868"/>
              <a:gd name="connsiteY621" fmla="*/ 526830 h 1310691"/>
              <a:gd name="connsiteX622" fmla="*/ 532703 w 5179868"/>
              <a:gd name="connsiteY622" fmla="*/ 531425 h 1310691"/>
              <a:gd name="connsiteX623" fmla="*/ 539767 w 5179868"/>
              <a:gd name="connsiteY623" fmla="*/ 531936 h 1310691"/>
              <a:gd name="connsiteX624" fmla="*/ 545384 w 5179868"/>
              <a:gd name="connsiteY624" fmla="*/ 529894 h 1310691"/>
              <a:gd name="connsiteX625" fmla="*/ 543427 w 5179868"/>
              <a:gd name="connsiteY625" fmla="*/ 525723 h 1310691"/>
              <a:gd name="connsiteX626" fmla="*/ 543427 w 5179868"/>
              <a:gd name="connsiteY626" fmla="*/ 519000 h 1310691"/>
              <a:gd name="connsiteX627" fmla="*/ 539767 w 5179868"/>
              <a:gd name="connsiteY627" fmla="*/ 511425 h 1310691"/>
              <a:gd name="connsiteX628" fmla="*/ 534405 w 5179868"/>
              <a:gd name="connsiteY628" fmla="*/ 511425 h 1310691"/>
              <a:gd name="connsiteX629" fmla="*/ 426911 w 5179868"/>
              <a:gd name="connsiteY629" fmla="*/ 510999 h 1310691"/>
              <a:gd name="connsiteX630" fmla="*/ 418771 w 5179868"/>
              <a:gd name="connsiteY630" fmla="*/ 514092 h 1310691"/>
              <a:gd name="connsiteX631" fmla="*/ 418741 w 5179868"/>
              <a:gd name="connsiteY631" fmla="*/ 513978 h 1310691"/>
              <a:gd name="connsiteX632" fmla="*/ 418400 w 5179868"/>
              <a:gd name="connsiteY632" fmla="*/ 514233 h 1310691"/>
              <a:gd name="connsiteX633" fmla="*/ 418771 w 5179868"/>
              <a:gd name="connsiteY633" fmla="*/ 514092 h 1310691"/>
              <a:gd name="connsiteX634" fmla="*/ 420528 w 5179868"/>
              <a:gd name="connsiteY634" fmla="*/ 520872 h 1310691"/>
              <a:gd name="connsiteX635" fmla="*/ 418741 w 5179868"/>
              <a:gd name="connsiteY635" fmla="*/ 528277 h 1310691"/>
              <a:gd name="connsiteX636" fmla="*/ 425635 w 5179868"/>
              <a:gd name="connsiteY636" fmla="*/ 531511 h 1310691"/>
              <a:gd name="connsiteX637" fmla="*/ 434912 w 5179868"/>
              <a:gd name="connsiteY637" fmla="*/ 531000 h 1310691"/>
              <a:gd name="connsiteX638" fmla="*/ 433039 w 5179868"/>
              <a:gd name="connsiteY638" fmla="*/ 526660 h 1310691"/>
              <a:gd name="connsiteX639" fmla="*/ 444274 w 5179868"/>
              <a:gd name="connsiteY639" fmla="*/ 521383 h 1310691"/>
              <a:gd name="connsiteX640" fmla="*/ 433295 w 5179868"/>
              <a:gd name="connsiteY640" fmla="*/ 515851 h 1310691"/>
              <a:gd name="connsiteX641" fmla="*/ 434656 w 5179868"/>
              <a:gd name="connsiteY641" fmla="*/ 510999 h 1310691"/>
              <a:gd name="connsiteX642" fmla="*/ 426911 w 5179868"/>
              <a:gd name="connsiteY642" fmla="*/ 510999 h 1310691"/>
              <a:gd name="connsiteX643" fmla="*/ 503085 w 5179868"/>
              <a:gd name="connsiteY643" fmla="*/ 510914 h 1310691"/>
              <a:gd name="connsiteX644" fmla="*/ 494574 w 5179868"/>
              <a:gd name="connsiteY644" fmla="*/ 514489 h 1310691"/>
              <a:gd name="connsiteX645" fmla="*/ 496276 w 5179868"/>
              <a:gd name="connsiteY645" fmla="*/ 521298 h 1310691"/>
              <a:gd name="connsiteX646" fmla="*/ 493808 w 5179868"/>
              <a:gd name="connsiteY646" fmla="*/ 528021 h 1310691"/>
              <a:gd name="connsiteX647" fmla="*/ 500191 w 5179868"/>
              <a:gd name="connsiteY647" fmla="*/ 530830 h 1310691"/>
              <a:gd name="connsiteX648" fmla="*/ 511170 w 5179868"/>
              <a:gd name="connsiteY648" fmla="*/ 531936 h 1310691"/>
              <a:gd name="connsiteX649" fmla="*/ 509468 w 5179868"/>
              <a:gd name="connsiteY649" fmla="*/ 526404 h 1310691"/>
              <a:gd name="connsiteX650" fmla="*/ 519255 w 5179868"/>
              <a:gd name="connsiteY650" fmla="*/ 520787 h 1310691"/>
              <a:gd name="connsiteX651" fmla="*/ 519085 w 5179868"/>
              <a:gd name="connsiteY651" fmla="*/ 520787 h 1310691"/>
              <a:gd name="connsiteX652" fmla="*/ 508191 w 5179868"/>
              <a:gd name="connsiteY652" fmla="*/ 516787 h 1310691"/>
              <a:gd name="connsiteX653" fmla="*/ 509298 w 5179868"/>
              <a:gd name="connsiteY653" fmla="*/ 512021 h 1310691"/>
              <a:gd name="connsiteX654" fmla="*/ 503085 w 5179868"/>
              <a:gd name="connsiteY654" fmla="*/ 510914 h 1310691"/>
              <a:gd name="connsiteX655" fmla="*/ 390229 w 5179868"/>
              <a:gd name="connsiteY655" fmla="*/ 510659 h 1310691"/>
              <a:gd name="connsiteX656" fmla="*/ 391761 w 5179868"/>
              <a:gd name="connsiteY656" fmla="*/ 515765 h 1310691"/>
              <a:gd name="connsiteX657" fmla="*/ 380867 w 5179868"/>
              <a:gd name="connsiteY657" fmla="*/ 521298 h 1310691"/>
              <a:gd name="connsiteX658" fmla="*/ 392016 w 5179868"/>
              <a:gd name="connsiteY658" fmla="*/ 526574 h 1310691"/>
              <a:gd name="connsiteX659" fmla="*/ 390229 w 5179868"/>
              <a:gd name="connsiteY659" fmla="*/ 530915 h 1310691"/>
              <a:gd name="connsiteX660" fmla="*/ 399506 w 5179868"/>
              <a:gd name="connsiteY660" fmla="*/ 531426 h 1310691"/>
              <a:gd name="connsiteX661" fmla="*/ 406400 w 5179868"/>
              <a:gd name="connsiteY661" fmla="*/ 528191 h 1310691"/>
              <a:gd name="connsiteX662" fmla="*/ 404527 w 5179868"/>
              <a:gd name="connsiteY662" fmla="*/ 520787 h 1310691"/>
              <a:gd name="connsiteX663" fmla="*/ 406400 w 5179868"/>
              <a:gd name="connsiteY663" fmla="*/ 513893 h 1310691"/>
              <a:gd name="connsiteX664" fmla="*/ 397889 w 5179868"/>
              <a:gd name="connsiteY664" fmla="*/ 510659 h 1310691"/>
              <a:gd name="connsiteX665" fmla="*/ 390229 w 5179868"/>
              <a:gd name="connsiteY665" fmla="*/ 510659 h 1310691"/>
              <a:gd name="connsiteX666" fmla="*/ 254649 w 5179868"/>
              <a:gd name="connsiteY666" fmla="*/ 491679 h 1310691"/>
              <a:gd name="connsiteX667" fmla="*/ 263160 w 5179868"/>
              <a:gd name="connsiteY667" fmla="*/ 504361 h 1310691"/>
              <a:gd name="connsiteX668" fmla="*/ 267926 w 5179868"/>
              <a:gd name="connsiteY668" fmla="*/ 515255 h 1310691"/>
              <a:gd name="connsiteX669" fmla="*/ 271841 w 5179868"/>
              <a:gd name="connsiteY669" fmla="*/ 514148 h 1310691"/>
              <a:gd name="connsiteX670" fmla="*/ 276607 w 5179868"/>
              <a:gd name="connsiteY670" fmla="*/ 515595 h 1310691"/>
              <a:gd name="connsiteX671" fmla="*/ 280267 w 5179868"/>
              <a:gd name="connsiteY671" fmla="*/ 502659 h 1310691"/>
              <a:gd name="connsiteX672" fmla="*/ 277203 w 5179868"/>
              <a:gd name="connsiteY672" fmla="*/ 492530 h 1310691"/>
              <a:gd name="connsiteX673" fmla="*/ 271330 w 5179868"/>
              <a:gd name="connsiteY673" fmla="*/ 499084 h 1310691"/>
              <a:gd name="connsiteX674" fmla="*/ 265118 w 5179868"/>
              <a:gd name="connsiteY674" fmla="*/ 493467 h 1310691"/>
              <a:gd name="connsiteX675" fmla="*/ 265032 w 5179868"/>
              <a:gd name="connsiteY675" fmla="*/ 493467 h 1310691"/>
              <a:gd name="connsiteX676" fmla="*/ 254649 w 5179868"/>
              <a:gd name="connsiteY676" fmla="*/ 491679 h 1310691"/>
              <a:gd name="connsiteX677" fmla="*/ 571258 w 5179868"/>
              <a:gd name="connsiteY677" fmla="*/ 490743 h 1310691"/>
              <a:gd name="connsiteX678" fmla="*/ 560959 w 5179868"/>
              <a:gd name="connsiteY678" fmla="*/ 492530 h 1310691"/>
              <a:gd name="connsiteX679" fmla="*/ 554661 w 5179868"/>
              <a:gd name="connsiteY679" fmla="*/ 498148 h 1310691"/>
              <a:gd name="connsiteX680" fmla="*/ 548789 w 5179868"/>
              <a:gd name="connsiteY680" fmla="*/ 491594 h 1310691"/>
              <a:gd name="connsiteX681" fmla="*/ 548703 w 5179868"/>
              <a:gd name="connsiteY681" fmla="*/ 491594 h 1310691"/>
              <a:gd name="connsiteX682" fmla="*/ 545640 w 5179868"/>
              <a:gd name="connsiteY682" fmla="*/ 501722 h 1310691"/>
              <a:gd name="connsiteX683" fmla="*/ 549299 w 5179868"/>
              <a:gd name="connsiteY683" fmla="*/ 514659 h 1310691"/>
              <a:gd name="connsiteX684" fmla="*/ 554065 w 5179868"/>
              <a:gd name="connsiteY684" fmla="*/ 513212 h 1310691"/>
              <a:gd name="connsiteX685" fmla="*/ 557980 w 5179868"/>
              <a:gd name="connsiteY685" fmla="*/ 514319 h 1310691"/>
              <a:gd name="connsiteX686" fmla="*/ 562747 w 5179868"/>
              <a:gd name="connsiteY686" fmla="*/ 503424 h 1310691"/>
              <a:gd name="connsiteX687" fmla="*/ 571258 w 5179868"/>
              <a:gd name="connsiteY687" fmla="*/ 490743 h 1310691"/>
              <a:gd name="connsiteX688" fmla="*/ 337886 w 5179868"/>
              <a:gd name="connsiteY688" fmla="*/ 489296 h 1310691"/>
              <a:gd name="connsiteX689" fmla="*/ 332269 w 5179868"/>
              <a:gd name="connsiteY689" fmla="*/ 499339 h 1310691"/>
              <a:gd name="connsiteX690" fmla="*/ 328354 w 5179868"/>
              <a:gd name="connsiteY690" fmla="*/ 498233 h 1310691"/>
              <a:gd name="connsiteX691" fmla="*/ 327248 w 5179868"/>
              <a:gd name="connsiteY691" fmla="*/ 502148 h 1310691"/>
              <a:gd name="connsiteX692" fmla="*/ 329290 w 5179868"/>
              <a:gd name="connsiteY692" fmla="*/ 507340 h 1310691"/>
              <a:gd name="connsiteX693" fmla="*/ 337801 w 5179868"/>
              <a:gd name="connsiteY693" fmla="*/ 510148 h 1310691"/>
              <a:gd name="connsiteX694" fmla="*/ 347589 w 5179868"/>
              <a:gd name="connsiteY694" fmla="*/ 507510 h 1310691"/>
              <a:gd name="connsiteX695" fmla="*/ 349036 w 5179868"/>
              <a:gd name="connsiteY695" fmla="*/ 503680 h 1310691"/>
              <a:gd name="connsiteX696" fmla="*/ 348270 w 5179868"/>
              <a:gd name="connsiteY696" fmla="*/ 504105 h 1310691"/>
              <a:gd name="connsiteX697" fmla="*/ 348270 w 5179868"/>
              <a:gd name="connsiteY697" fmla="*/ 498233 h 1310691"/>
              <a:gd name="connsiteX698" fmla="*/ 342653 w 5179868"/>
              <a:gd name="connsiteY698" fmla="*/ 499595 h 1310691"/>
              <a:gd name="connsiteX699" fmla="*/ 337886 w 5179868"/>
              <a:gd name="connsiteY699" fmla="*/ 489296 h 1310691"/>
              <a:gd name="connsiteX700" fmla="*/ 413549 w 5179868"/>
              <a:gd name="connsiteY700" fmla="*/ 488020 h 1310691"/>
              <a:gd name="connsiteX701" fmla="*/ 408187 w 5179868"/>
              <a:gd name="connsiteY701" fmla="*/ 498148 h 1310691"/>
              <a:gd name="connsiteX702" fmla="*/ 403421 w 5179868"/>
              <a:gd name="connsiteY702" fmla="*/ 497297 h 1310691"/>
              <a:gd name="connsiteX703" fmla="*/ 402315 w 5179868"/>
              <a:gd name="connsiteY703" fmla="*/ 502063 h 1310691"/>
              <a:gd name="connsiteX704" fmla="*/ 403081 w 5179868"/>
              <a:gd name="connsiteY704" fmla="*/ 507425 h 1310691"/>
              <a:gd name="connsiteX705" fmla="*/ 413209 w 5179868"/>
              <a:gd name="connsiteY705" fmla="*/ 511169 h 1310691"/>
              <a:gd name="connsiteX706" fmla="*/ 422230 w 5179868"/>
              <a:gd name="connsiteY706" fmla="*/ 507084 h 1310691"/>
              <a:gd name="connsiteX707" fmla="*/ 423847 w 5179868"/>
              <a:gd name="connsiteY707" fmla="*/ 502573 h 1310691"/>
              <a:gd name="connsiteX708" fmla="*/ 422230 w 5179868"/>
              <a:gd name="connsiteY708" fmla="*/ 497552 h 1310691"/>
              <a:gd name="connsiteX709" fmla="*/ 417549 w 5179868"/>
              <a:gd name="connsiteY709" fmla="*/ 498829 h 1310691"/>
              <a:gd name="connsiteX710" fmla="*/ 413549 w 5179868"/>
              <a:gd name="connsiteY710" fmla="*/ 488020 h 1310691"/>
              <a:gd name="connsiteX711" fmla="*/ 487339 w 5179868"/>
              <a:gd name="connsiteY711" fmla="*/ 487935 h 1310691"/>
              <a:gd name="connsiteX712" fmla="*/ 482573 w 5179868"/>
              <a:gd name="connsiteY712" fmla="*/ 498233 h 1310691"/>
              <a:gd name="connsiteX713" fmla="*/ 476871 w 5179868"/>
              <a:gd name="connsiteY713" fmla="*/ 496871 h 1310691"/>
              <a:gd name="connsiteX714" fmla="*/ 476871 w 5179868"/>
              <a:gd name="connsiteY714" fmla="*/ 502744 h 1310691"/>
              <a:gd name="connsiteX715" fmla="*/ 478658 w 5179868"/>
              <a:gd name="connsiteY715" fmla="*/ 506574 h 1310691"/>
              <a:gd name="connsiteX716" fmla="*/ 488190 w 5179868"/>
              <a:gd name="connsiteY716" fmla="*/ 509212 h 1310691"/>
              <a:gd name="connsiteX717" fmla="*/ 496701 w 5179868"/>
              <a:gd name="connsiteY717" fmla="*/ 506403 h 1310691"/>
              <a:gd name="connsiteX718" fmla="*/ 496616 w 5179868"/>
              <a:gd name="connsiteY718" fmla="*/ 506403 h 1310691"/>
              <a:gd name="connsiteX719" fmla="*/ 497978 w 5179868"/>
              <a:gd name="connsiteY719" fmla="*/ 500786 h 1310691"/>
              <a:gd name="connsiteX720" fmla="*/ 496786 w 5179868"/>
              <a:gd name="connsiteY720" fmla="*/ 496871 h 1310691"/>
              <a:gd name="connsiteX721" fmla="*/ 492871 w 5179868"/>
              <a:gd name="connsiteY721" fmla="*/ 497977 h 1310691"/>
              <a:gd name="connsiteX722" fmla="*/ 487339 w 5179868"/>
              <a:gd name="connsiteY722" fmla="*/ 487935 h 1310691"/>
              <a:gd name="connsiteX723" fmla="*/ 408357 w 5179868"/>
              <a:gd name="connsiteY723" fmla="*/ 486828 h 1310691"/>
              <a:gd name="connsiteX724" fmla="*/ 403166 w 5179868"/>
              <a:gd name="connsiteY724" fmla="*/ 487764 h 1310691"/>
              <a:gd name="connsiteX725" fmla="*/ 401293 w 5179868"/>
              <a:gd name="connsiteY725" fmla="*/ 491935 h 1310691"/>
              <a:gd name="connsiteX726" fmla="*/ 405634 w 5179868"/>
              <a:gd name="connsiteY726" fmla="*/ 492701 h 1310691"/>
              <a:gd name="connsiteX727" fmla="*/ 481382 w 5179868"/>
              <a:gd name="connsiteY727" fmla="*/ 484445 h 1310691"/>
              <a:gd name="connsiteX728" fmla="*/ 476275 w 5179868"/>
              <a:gd name="connsiteY728" fmla="*/ 485211 h 1310691"/>
              <a:gd name="connsiteX729" fmla="*/ 473381 w 5179868"/>
              <a:gd name="connsiteY729" fmla="*/ 490913 h 1310691"/>
              <a:gd name="connsiteX730" fmla="*/ 479850 w 5179868"/>
              <a:gd name="connsiteY730" fmla="*/ 492275 h 1310691"/>
              <a:gd name="connsiteX731" fmla="*/ 540278 w 5179868"/>
              <a:gd name="connsiteY731" fmla="*/ 478572 h 1310691"/>
              <a:gd name="connsiteX732" fmla="*/ 533639 w 5179868"/>
              <a:gd name="connsiteY732" fmla="*/ 485126 h 1310691"/>
              <a:gd name="connsiteX733" fmla="*/ 540107 w 5179868"/>
              <a:gd name="connsiteY733" fmla="*/ 491678 h 1310691"/>
              <a:gd name="connsiteX734" fmla="*/ 546745 w 5179868"/>
              <a:gd name="connsiteY734" fmla="*/ 485210 h 1310691"/>
              <a:gd name="connsiteX735" fmla="*/ 540278 w 5179868"/>
              <a:gd name="connsiteY735" fmla="*/ 478572 h 1310691"/>
              <a:gd name="connsiteX736" fmla="*/ 281288 w 5179868"/>
              <a:gd name="connsiteY736" fmla="*/ 478061 h 1310691"/>
              <a:gd name="connsiteX737" fmla="*/ 275246 w 5179868"/>
              <a:gd name="connsiteY737" fmla="*/ 484105 h 1310691"/>
              <a:gd name="connsiteX738" fmla="*/ 281374 w 5179868"/>
              <a:gd name="connsiteY738" fmla="*/ 490233 h 1310691"/>
              <a:gd name="connsiteX739" fmla="*/ 287501 w 5179868"/>
              <a:gd name="connsiteY739" fmla="*/ 484105 h 1310691"/>
              <a:gd name="connsiteX740" fmla="*/ 287501 w 5179868"/>
              <a:gd name="connsiteY740" fmla="*/ 484019 h 1310691"/>
              <a:gd name="connsiteX741" fmla="*/ 281374 w 5179868"/>
              <a:gd name="connsiteY741" fmla="*/ 478062 h 1310691"/>
              <a:gd name="connsiteX742" fmla="*/ 281288 w 5179868"/>
              <a:gd name="connsiteY742" fmla="*/ 478061 h 1310691"/>
              <a:gd name="connsiteX743" fmla="*/ 334482 w 5179868"/>
              <a:gd name="connsiteY743" fmla="*/ 477126 h 1310691"/>
              <a:gd name="connsiteX744" fmla="*/ 310481 w 5179868"/>
              <a:gd name="connsiteY744" fmla="*/ 487509 h 1310691"/>
              <a:gd name="connsiteX745" fmla="*/ 310141 w 5179868"/>
              <a:gd name="connsiteY745" fmla="*/ 487509 h 1310691"/>
              <a:gd name="connsiteX746" fmla="*/ 286565 w 5179868"/>
              <a:gd name="connsiteY746" fmla="*/ 505808 h 1310691"/>
              <a:gd name="connsiteX747" fmla="*/ 293885 w 5179868"/>
              <a:gd name="connsiteY747" fmla="*/ 507510 h 1310691"/>
              <a:gd name="connsiteX748" fmla="*/ 296097 w 5179868"/>
              <a:gd name="connsiteY748" fmla="*/ 514489 h 1310691"/>
              <a:gd name="connsiteX749" fmla="*/ 301970 w 5179868"/>
              <a:gd name="connsiteY749" fmla="*/ 516957 h 1310691"/>
              <a:gd name="connsiteX750" fmla="*/ 308524 w 5179868"/>
              <a:gd name="connsiteY750" fmla="*/ 513638 h 1310691"/>
              <a:gd name="connsiteX751" fmla="*/ 309545 w 5179868"/>
              <a:gd name="connsiteY751" fmla="*/ 508871 h 1310691"/>
              <a:gd name="connsiteX752" fmla="*/ 320524 w 5179868"/>
              <a:gd name="connsiteY752" fmla="*/ 505807 h 1310691"/>
              <a:gd name="connsiteX753" fmla="*/ 320524 w 5179868"/>
              <a:gd name="connsiteY753" fmla="*/ 497892 h 1310691"/>
              <a:gd name="connsiteX754" fmla="*/ 325035 w 5179868"/>
              <a:gd name="connsiteY754" fmla="*/ 492020 h 1310691"/>
              <a:gd name="connsiteX755" fmla="*/ 327588 w 5179868"/>
              <a:gd name="connsiteY755" fmla="*/ 485551 h 1310691"/>
              <a:gd name="connsiteX756" fmla="*/ 334482 w 5179868"/>
              <a:gd name="connsiteY756" fmla="*/ 480019 h 1310691"/>
              <a:gd name="connsiteX757" fmla="*/ 489978 w 5179868"/>
              <a:gd name="connsiteY757" fmla="*/ 475679 h 1310691"/>
              <a:gd name="connsiteX758" fmla="*/ 488871 w 5179868"/>
              <a:gd name="connsiteY758" fmla="*/ 478743 h 1310691"/>
              <a:gd name="connsiteX759" fmla="*/ 497382 w 5179868"/>
              <a:gd name="connsiteY759" fmla="*/ 483849 h 1310691"/>
              <a:gd name="connsiteX760" fmla="*/ 500276 w 5179868"/>
              <a:gd name="connsiteY760" fmla="*/ 491084 h 1310691"/>
              <a:gd name="connsiteX761" fmla="*/ 504787 w 5179868"/>
              <a:gd name="connsiteY761" fmla="*/ 496956 h 1310691"/>
              <a:gd name="connsiteX762" fmla="*/ 504787 w 5179868"/>
              <a:gd name="connsiteY762" fmla="*/ 504871 h 1310691"/>
              <a:gd name="connsiteX763" fmla="*/ 515766 w 5179868"/>
              <a:gd name="connsiteY763" fmla="*/ 507935 h 1310691"/>
              <a:gd name="connsiteX764" fmla="*/ 516787 w 5179868"/>
              <a:gd name="connsiteY764" fmla="*/ 512702 h 1310691"/>
              <a:gd name="connsiteX765" fmla="*/ 523341 w 5179868"/>
              <a:gd name="connsiteY765" fmla="*/ 516021 h 1310691"/>
              <a:gd name="connsiteX766" fmla="*/ 529213 w 5179868"/>
              <a:gd name="connsiteY766" fmla="*/ 513553 h 1310691"/>
              <a:gd name="connsiteX767" fmla="*/ 531426 w 5179868"/>
              <a:gd name="connsiteY767" fmla="*/ 506574 h 1310691"/>
              <a:gd name="connsiteX768" fmla="*/ 538746 w 5179868"/>
              <a:gd name="connsiteY768" fmla="*/ 504871 h 1310691"/>
              <a:gd name="connsiteX769" fmla="*/ 539171 w 5179868"/>
              <a:gd name="connsiteY769" fmla="*/ 504871 h 1310691"/>
              <a:gd name="connsiteX770" fmla="*/ 515511 w 5179868"/>
              <a:gd name="connsiteY770" fmla="*/ 486573 h 1310691"/>
              <a:gd name="connsiteX771" fmla="*/ 489978 w 5179868"/>
              <a:gd name="connsiteY771" fmla="*/ 475679 h 1310691"/>
              <a:gd name="connsiteX772" fmla="*/ 383420 w 5179868"/>
              <a:gd name="connsiteY772" fmla="*/ 465040 h 1310691"/>
              <a:gd name="connsiteX773" fmla="*/ 383590 w 5179868"/>
              <a:gd name="connsiteY773" fmla="*/ 465636 h 1310691"/>
              <a:gd name="connsiteX774" fmla="*/ 362738 w 5179868"/>
              <a:gd name="connsiteY774" fmla="*/ 469210 h 1310691"/>
              <a:gd name="connsiteX775" fmla="*/ 361036 w 5179868"/>
              <a:gd name="connsiteY775" fmla="*/ 480360 h 1310691"/>
              <a:gd name="connsiteX776" fmla="*/ 354568 w 5179868"/>
              <a:gd name="connsiteY776" fmla="*/ 485892 h 1310691"/>
              <a:gd name="connsiteX777" fmla="*/ 357121 w 5179868"/>
              <a:gd name="connsiteY777" fmla="*/ 496105 h 1310691"/>
              <a:gd name="connsiteX778" fmla="*/ 353717 w 5179868"/>
              <a:gd name="connsiteY778" fmla="*/ 506659 h 1310691"/>
              <a:gd name="connsiteX779" fmla="*/ 365547 w 5179868"/>
              <a:gd name="connsiteY779" fmla="*/ 510063 h 1310691"/>
              <a:gd name="connsiteX780" fmla="*/ 366313 w 5179868"/>
              <a:gd name="connsiteY780" fmla="*/ 514574 h 1310691"/>
              <a:gd name="connsiteX781" fmla="*/ 374824 w 5179868"/>
              <a:gd name="connsiteY781" fmla="*/ 522404 h 1310691"/>
              <a:gd name="connsiteX782" fmla="*/ 383846 w 5179868"/>
              <a:gd name="connsiteY782" fmla="*/ 515170 h 1310691"/>
              <a:gd name="connsiteX783" fmla="*/ 384612 w 5179868"/>
              <a:gd name="connsiteY783" fmla="*/ 510829 h 1310691"/>
              <a:gd name="connsiteX784" fmla="*/ 396272 w 5179868"/>
              <a:gd name="connsiteY784" fmla="*/ 507425 h 1310691"/>
              <a:gd name="connsiteX785" fmla="*/ 396272 w 5179868"/>
              <a:gd name="connsiteY785" fmla="*/ 496786 h 1310691"/>
              <a:gd name="connsiteX786" fmla="*/ 402059 w 5179868"/>
              <a:gd name="connsiteY786" fmla="*/ 483424 h 1310691"/>
              <a:gd name="connsiteX787" fmla="*/ 398910 w 5179868"/>
              <a:gd name="connsiteY787" fmla="*/ 474913 h 1310691"/>
              <a:gd name="connsiteX788" fmla="*/ 401549 w 5179868"/>
              <a:gd name="connsiteY788" fmla="*/ 465040 h 1310691"/>
              <a:gd name="connsiteX789" fmla="*/ 383420 w 5179868"/>
              <a:gd name="connsiteY789" fmla="*/ 465040 h 1310691"/>
              <a:gd name="connsiteX790" fmla="*/ 472956 w 5179868"/>
              <a:gd name="connsiteY790" fmla="*/ 464785 h 1310691"/>
              <a:gd name="connsiteX791" fmla="*/ 466828 w 5179868"/>
              <a:gd name="connsiteY791" fmla="*/ 470913 h 1310691"/>
              <a:gd name="connsiteX792" fmla="*/ 472956 w 5179868"/>
              <a:gd name="connsiteY792" fmla="*/ 477040 h 1310691"/>
              <a:gd name="connsiteX793" fmla="*/ 479084 w 5179868"/>
              <a:gd name="connsiteY793" fmla="*/ 470913 h 1310691"/>
              <a:gd name="connsiteX794" fmla="*/ 472956 w 5179868"/>
              <a:gd name="connsiteY794" fmla="*/ 464785 h 1310691"/>
              <a:gd name="connsiteX795" fmla="*/ 346824 w 5179868"/>
              <a:gd name="connsiteY795" fmla="*/ 464699 h 1310691"/>
              <a:gd name="connsiteX796" fmla="*/ 340695 w 5179868"/>
              <a:gd name="connsiteY796" fmla="*/ 470826 h 1310691"/>
              <a:gd name="connsiteX797" fmla="*/ 346822 w 5179868"/>
              <a:gd name="connsiteY797" fmla="*/ 476955 h 1310691"/>
              <a:gd name="connsiteX798" fmla="*/ 352951 w 5179868"/>
              <a:gd name="connsiteY798" fmla="*/ 470828 h 1310691"/>
              <a:gd name="connsiteX799" fmla="*/ 346908 w 5179868"/>
              <a:gd name="connsiteY799" fmla="*/ 464700 h 1310691"/>
              <a:gd name="connsiteX800" fmla="*/ 346824 w 5179868"/>
              <a:gd name="connsiteY800" fmla="*/ 464699 h 1310691"/>
              <a:gd name="connsiteX801" fmla="*/ 409719 w 5179868"/>
              <a:gd name="connsiteY801" fmla="*/ 464614 h 1310691"/>
              <a:gd name="connsiteX802" fmla="*/ 403676 w 5179868"/>
              <a:gd name="connsiteY802" fmla="*/ 470657 h 1310691"/>
              <a:gd name="connsiteX803" fmla="*/ 403676 w 5179868"/>
              <a:gd name="connsiteY803" fmla="*/ 470658 h 1310691"/>
              <a:gd name="connsiteX804" fmla="*/ 409719 w 5179868"/>
              <a:gd name="connsiteY804" fmla="*/ 476870 h 1310691"/>
              <a:gd name="connsiteX805" fmla="*/ 415847 w 5179868"/>
              <a:gd name="connsiteY805" fmla="*/ 470657 h 1310691"/>
              <a:gd name="connsiteX806" fmla="*/ 415846 w 5179868"/>
              <a:gd name="connsiteY806" fmla="*/ 470572 h 1310691"/>
              <a:gd name="connsiteX807" fmla="*/ 409719 w 5179868"/>
              <a:gd name="connsiteY807" fmla="*/ 464614 h 1310691"/>
              <a:gd name="connsiteX808" fmla="*/ 299160 w 5179868"/>
              <a:gd name="connsiteY808" fmla="*/ 463678 h 1310691"/>
              <a:gd name="connsiteX809" fmla="*/ 292949 w 5179868"/>
              <a:gd name="connsiteY809" fmla="*/ 469721 h 1310691"/>
              <a:gd name="connsiteX810" fmla="*/ 299162 w 5179868"/>
              <a:gd name="connsiteY810" fmla="*/ 475934 h 1310691"/>
              <a:gd name="connsiteX811" fmla="*/ 299163 w 5179868"/>
              <a:gd name="connsiteY811" fmla="*/ 475934 h 1310691"/>
              <a:gd name="connsiteX812" fmla="*/ 305204 w 5179868"/>
              <a:gd name="connsiteY812" fmla="*/ 469721 h 1310691"/>
              <a:gd name="connsiteX813" fmla="*/ 299161 w 5179868"/>
              <a:gd name="connsiteY813" fmla="*/ 463678 h 1310691"/>
              <a:gd name="connsiteX814" fmla="*/ 520873 w 5179868"/>
              <a:gd name="connsiteY814" fmla="*/ 463253 h 1310691"/>
              <a:gd name="connsiteX815" fmla="*/ 514745 w 5179868"/>
              <a:gd name="connsiteY815" fmla="*/ 469381 h 1310691"/>
              <a:gd name="connsiteX816" fmla="*/ 520873 w 5179868"/>
              <a:gd name="connsiteY816" fmla="*/ 475508 h 1310691"/>
              <a:gd name="connsiteX817" fmla="*/ 527000 w 5179868"/>
              <a:gd name="connsiteY817" fmla="*/ 469381 h 1310691"/>
              <a:gd name="connsiteX818" fmla="*/ 520873 w 5179868"/>
              <a:gd name="connsiteY818" fmla="*/ 463253 h 1310691"/>
              <a:gd name="connsiteX819" fmla="*/ 422826 w 5179868"/>
              <a:gd name="connsiteY819" fmla="*/ 462487 h 1310691"/>
              <a:gd name="connsiteX820" fmla="*/ 422741 w 5179868"/>
              <a:gd name="connsiteY820" fmla="*/ 462827 h 1310691"/>
              <a:gd name="connsiteX821" fmla="*/ 422917 w 5179868"/>
              <a:gd name="connsiteY821" fmla="*/ 462827 h 1310691"/>
              <a:gd name="connsiteX822" fmla="*/ 425464 w 5179868"/>
              <a:gd name="connsiteY822" fmla="*/ 472359 h 1310691"/>
              <a:gd name="connsiteX823" fmla="*/ 422315 w 5179868"/>
              <a:gd name="connsiteY823" fmla="*/ 480870 h 1310691"/>
              <a:gd name="connsiteX824" fmla="*/ 428188 w 5179868"/>
              <a:gd name="connsiteY824" fmla="*/ 494233 h 1310691"/>
              <a:gd name="connsiteX825" fmla="*/ 428188 w 5179868"/>
              <a:gd name="connsiteY825" fmla="*/ 504871 h 1310691"/>
              <a:gd name="connsiteX826" fmla="*/ 439848 w 5179868"/>
              <a:gd name="connsiteY826" fmla="*/ 508276 h 1310691"/>
              <a:gd name="connsiteX827" fmla="*/ 440699 w 5179868"/>
              <a:gd name="connsiteY827" fmla="*/ 512616 h 1310691"/>
              <a:gd name="connsiteX828" fmla="*/ 449721 w 5179868"/>
              <a:gd name="connsiteY828" fmla="*/ 520276 h 1310691"/>
              <a:gd name="connsiteX829" fmla="*/ 458232 w 5179868"/>
              <a:gd name="connsiteY829" fmla="*/ 511765 h 1310691"/>
              <a:gd name="connsiteX830" fmla="*/ 459083 w 5179868"/>
              <a:gd name="connsiteY830" fmla="*/ 507255 h 1310691"/>
              <a:gd name="connsiteX831" fmla="*/ 470828 w 5179868"/>
              <a:gd name="connsiteY831" fmla="*/ 503850 h 1310691"/>
              <a:gd name="connsiteX832" fmla="*/ 467424 w 5179868"/>
              <a:gd name="connsiteY832" fmla="*/ 493296 h 1310691"/>
              <a:gd name="connsiteX833" fmla="*/ 469977 w 5179868"/>
              <a:gd name="connsiteY833" fmla="*/ 483083 h 1310691"/>
              <a:gd name="connsiteX834" fmla="*/ 463083 w 5179868"/>
              <a:gd name="connsiteY834" fmla="*/ 477211 h 1310691"/>
              <a:gd name="connsiteX835" fmla="*/ 461126 w 5179868"/>
              <a:gd name="connsiteY835" fmla="*/ 466232 h 1310691"/>
              <a:gd name="connsiteX836" fmla="*/ 440869 w 5179868"/>
              <a:gd name="connsiteY836" fmla="*/ 462827 h 1310691"/>
              <a:gd name="connsiteX837" fmla="*/ 422917 w 5179868"/>
              <a:gd name="connsiteY837" fmla="*/ 462827 h 1310691"/>
              <a:gd name="connsiteX838" fmla="*/ 1599213 w 5179868"/>
              <a:gd name="connsiteY838" fmla="*/ 456359 h 1310691"/>
              <a:gd name="connsiteX839" fmla="*/ 1545934 w 5179868"/>
              <a:gd name="connsiteY839" fmla="*/ 597981 h 1310691"/>
              <a:gd name="connsiteX840" fmla="*/ 1654960 w 5179868"/>
              <a:gd name="connsiteY840" fmla="*/ 597981 h 1310691"/>
              <a:gd name="connsiteX841" fmla="*/ 4945732 w 5179868"/>
              <a:gd name="connsiteY841" fmla="*/ 456358 h 1310691"/>
              <a:gd name="connsiteX842" fmla="*/ 4892368 w 5179868"/>
              <a:gd name="connsiteY842" fmla="*/ 597981 h 1310691"/>
              <a:gd name="connsiteX843" fmla="*/ 5001478 w 5179868"/>
              <a:gd name="connsiteY843" fmla="*/ 597981 h 1310691"/>
              <a:gd name="connsiteX844" fmla="*/ 346993 w 5179868"/>
              <a:gd name="connsiteY844" fmla="*/ 452359 h 1310691"/>
              <a:gd name="connsiteX845" fmla="*/ 321460 w 5179868"/>
              <a:gd name="connsiteY845" fmla="*/ 465806 h 1310691"/>
              <a:gd name="connsiteX846" fmla="*/ 321460 w 5179868"/>
              <a:gd name="connsiteY846" fmla="*/ 465636 h 1310691"/>
              <a:gd name="connsiteX847" fmla="*/ 305119 w 5179868"/>
              <a:gd name="connsiteY847" fmla="*/ 481211 h 1310691"/>
              <a:gd name="connsiteX848" fmla="*/ 334397 w 5179868"/>
              <a:gd name="connsiteY848" fmla="*/ 469381 h 1310691"/>
              <a:gd name="connsiteX849" fmla="*/ 346993 w 5179868"/>
              <a:gd name="connsiteY849" fmla="*/ 452359 h 1310691"/>
              <a:gd name="connsiteX850" fmla="*/ 475509 w 5179868"/>
              <a:gd name="connsiteY850" fmla="*/ 451933 h 1310691"/>
              <a:gd name="connsiteX851" fmla="*/ 488956 w 5179868"/>
              <a:gd name="connsiteY851" fmla="*/ 468955 h 1310691"/>
              <a:gd name="connsiteX852" fmla="*/ 515766 w 5179868"/>
              <a:gd name="connsiteY852" fmla="*/ 481977 h 1310691"/>
              <a:gd name="connsiteX853" fmla="*/ 499510 w 5179868"/>
              <a:gd name="connsiteY853" fmla="*/ 466402 h 1310691"/>
              <a:gd name="connsiteX854" fmla="*/ 499850 w 5179868"/>
              <a:gd name="connsiteY854" fmla="*/ 464870 h 1310691"/>
              <a:gd name="connsiteX855" fmla="*/ 475509 w 5179868"/>
              <a:gd name="connsiteY855" fmla="*/ 451933 h 1310691"/>
              <a:gd name="connsiteX856" fmla="*/ 409549 w 5179868"/>
              <a:gd name="connsiteY856" fmla="*/ 450401 h 1310691"/>
              <a:gd name="connsiteX857" fmla="*/ 404102 w 5179868"/>
              <a:gd name="connsiteY857" fmla="*/ 455848 h 1310691"/>
              <a:gd name="connsiteX858" fmla="*/ 404102 w 5179868"/>
              <a:gd name="connsiteY858" fmla="*/ 457218 h 1310691"/>
              <a:gd name="connsiteX859" fmla="*/ 410276 w 5179868"/>
              <a:gd name="connsiteY859" fmla="*/ 462023 h 1310691"/>
              <a:gd name="connsiteX860" fmla="*/ 415081 w 5179868"/>
              <a:gd name="connsiteY860" fmla="*/ 455848 h 1310691"/>
              <a:gd name="connsiteX861" fmla="*/ 409549 w 5179868"/>
              <a:gd name="connsiteY861" fmla="*/ 450401 h 1310691"/>
              <a:gd name="connsiteX862" fmla="*/ 462062 w 5179868"/>
              <a:gd name="connsiteY862" fmla="*/ 450316 h 1310691"/>
              <a:gd name="connsiteX863" fmla="*/ 456530 w 5179868"/>
              <a:gd name="connsiteY863" fmla="*/ 455848 h 1310691"/>
              <a:gd name="connsiteX864" fmla="*/ 462062 w 5179868"/>
              <a:gd name="connsiteY864" fmla="*/ 461380 h 1310691"/>
              <a:gd name="connsiteX865" fmla="*/ 467594 w 5179868"/>
              <a:gd name="connsiteY865" fmla="*/ 455848 h 1310691"/>
              <a:gd name="connsiteX866" fmla="*/ 462062 w 5179868"/>
              <a:gd name="connsiteY866" fmla="*/ 450316 h 1310691"/>
              <a:gd name="connsiteX867" fmla="*/ 356007 w 5179868"/>
              <a:gd name="connsiteY867" fmla="*/ 449805 h 1310691"/>
              <a:gd name="connsiteX868" fmla="*/ 351202 w 5179868"/>
              <a:gd name="connsiteY868" fmla="*/ 455980 h 1310691"/>
              <a:gd name="connsiteX869" fmla="*/ 357377 w 5179868"/>
              <a:gd name="connsiteY869" fmla="*/ 460784 h 1310691"/>
              <a:gd name="connsiteX870" fmla="*/ 362824 w 5179868"/>
              <a:gd name="connsiteY870" fmla="*/ 455337 h 1310691"/>
              <a:gd name="connsiteX871" fmla="*/ 357377 w 5179868"/>
              <a:gd name="connsiteY871" fmla="*/ 449805 h 1310691"/>
              <a:gd name="connsiteX872" fmla="*/ 356007 w 5179868"/>
              <a:gd name="connsiteY872" fmla="*/ 449805 h 1310691"/>
              <a:gd name="connsiteX873" fmla="*/ 503765 w 5179868"/>
              <a:gd name="connsiteY873" fmla="*/ 449635 h 1310691"/>
              <a:gd name="connsiteX874" fmla="*/ 497723 w 5179868"/>
              <a:gd name="connsiteY874" fmla="*/ 455678 h 1310691"/>
              <a:gd name="connsiteX875" fmla="*/ 503851 w 5179868"/>
              <a:gd name="connsiteY875" fmla="*/ 461806 h 1310691"/>
              <a:gd name="connsiteX876" fmla="*/ 509978 w 5179868"/>
              <a:gd name="connsiteY876" fmla="*/ 455678 h 1310691"/>
              <a:gd name="connsiteX877" fmla="*/ 509978 w 5179868"/>
              <a:gd name="connsiteY877" fmla="*/ 455592 h 1310691"/>
              <a:gd name="connsiteX878" fmla="*/ 503851 w 5179868"/>
              <a:gd name="connsiteY878" fmla="*/ 449635 h 1310691"/>
              <a:gd name="connsiteX879" fmla="*/ 503765 w 5179868"/>
              <a:gd name="connsiteY879" fmla="*/ 449635 h 1310691"/>
              <a:gd name="connsiteX880" fmla="*/ 317460 w 5179868"/>
              <a:gd name="connsiteY880" fmla="*/ 449380 h 1310691"/>
              <a:gd name="connsiteX881" fmla="*/ 311758 w 5179868"/>
              <a:gd name="connsiteY881" fmla="*/ 455082 h 1310691"/>
              <a:gd name="connsiteX882" fmla="*/ 317460 w 5179868"/>
              <a:gd name="connsiteY882" fmla="*/ 460784 h 1310691"/>
              <a:gd name="connsiteX883" fmla="*/ 323162 w 5179868"/>
              <a:gd name="connsiteY883" fmla="*/ 455082 h 1310691"/>
              <a:gd name="connsiteX884" fmla="*/ 317460 w 5179868"/>
              <a:gd name="connsiteY884" fmla="*/ 449380 h 1310691"/>
              <a:gd name="connsiteX885" fmla="*/ 335929 w 5179868"/>
              <a:gd name="connsiteY885" fmla="*/ 440869 h 1310691"/>
              <a:gd name="connsiteX886" fmla="*/ 330907 w 5179868"/>
              <a:gd name="connsiteY886" fmla="*/ 445890 h 1310691"/>
              <a:gd name="connsiteX887" fmla="*/ 335929 w 5179868"/>
              <a:gd name="connsiteY887" fmla="*/ 450912 h 1310691"/>
              <a:gd name="connsiteX888" fmla="*/ 340950 w 5179868"/>
              <a:gd name="connsiteY888" fmla="*/ 445890 h 1310691"/>
              <a:gd name="connsiteX889" fmla="*/ 335929 w 5179868"/>
              <a:gd name="connsiteY889" fmla="*/ 440869 h 1310691"/>
              <a:gd name="connsiteX890" fmla="*/ 485211 w 5179868"/>
              <a:gd name="connsiteY890" fmla="*/ 440103 h 1310691"/>
              <a:gd name="connsiteX891" fmla="*/ 479935 w 5179868"/>
              <a:gd name="connsiteY891" fmla="*/ 445465 h 1310691"/>
              <a:gd name="connsiteX892" fmla="*/ 485211 w 5179868"/>
              <a:gd name="connsiteY892" fmla="*/ 450742 h 1310691"/>
              <a:gd name="connsiteX893" fmla="*/ 490488 w 5179868"/>
              <a:gd name="connsiteY893" fmla="*/ 445465 h 1310691"/>
              <a:gd name="connsiteX894" fmla="*/ 485211 w 5179868"/>
              <a:gd name="connsiteY894" fmla="*/ 440103 h 1310691"/>
              <a:gd name="connsiteX895" fmla="*/ 398144 w 5179868"/>
              <a:gd name="connsiteY895" fmla="*/ 436954 h 1310691"/>
              <a:gd name="connsiteX896" fmla="*/ 398144 w 5179868"/>
              <a:gd name="connsiteY896" fmla="*/ 437124 h 1310691"/>
              <a:gd name="connsiteX897" fmla="*/ 370228 w 5179868"/>
              <a:gd name="connsiteY897" fmla="*/ 462231 h 1310691"/>
              <a:gd name="connsiteX898" fmla="*/ 384442 w 5179868"/>
              <a:gd name="connsiteY898" fmla="*/ 459763 h 1310691"/>
              <a:gd name="connsiteX899" fmla="*/ 399591 w 5179868"/>
              <a:gd name="connsiteY899" fmla="*/ 459167 h 1310691"/>
              <a:gd name="connsiteX900" fmla="*/ 403166 w 5179868"/>
              <a:gd name="connsiteY900" fmla="*/ 440273 h 1310691"/>
              <a:gd name="connsiteX901" fmla="*/ 398144 w 5179868"/>
              <a:gd name="connsiteY901" fmla="*/ 436954 h 1310691"/>
              <a:gd name="connsiteX902" fmla="*/ 452614 w 5179868"/>
              <a:gd name="connsiteY902" fmla="*/ 436528 h 1310691"/>
              <a:gd name="connsiteX903" fmla="*/ 447423 w 5179868"/>
              <a:gd name="connsiteY903" fmla="*/ 441720 h 1310691"/>
              <a:gd name="connsiteX904" fmla="*/ 452614 w 5179868"/>
              <a:gd name="connsiteY904" fmla="*/ 446912 h 1310691"/>
              <a:gd name="connsiteX905" fmla="*/ 457806 w 5179868"/>
              <a:gd name="connsiteY905" fmla="*/ 441720 h 1310691"/>
              <a:gd name="connsiteX906" fmla="*/ 452614 w 5179868"/>
              <a:gd name="connsiteY906" fmla="*/ 436528 h 1310691"/>
              <a:gd name="connsiteX907" fmla="*/ 426401 w 5179868"/>
              <a:gd name="connsiteY907" fmla="*/ 436443 h 1310691"/>
              <a:gd name="connsiteX908" fmla="*/ 421209 w 5179868"/>
              <a:gd name="connsiteY908" fmla="*/ 440273 h 1310691"/>
              <a:gd name="connsiteX909" fmla="*/ 424869 w 5179868"/>
              <a:gd name="connsiteY909" fmla="*/ 459423 h 1310691"/>
              <a:gd name="connsiteX910" fmla="*/ 440103 w 5179868"/>
              <a:gd name="connsiteY910" fmla="*/ 460019 h 1310691"/>
              <a:gd name="connsiteX911" fmla="*/ 454402 w 5179868"/>
              <a:gd name="connsiteY911" fmla="*/ 462487 h 1310691"/>
              <a:gd name="connsiteX912" fmla="*/ 454572 w 5179868"/>
              <a:gd name="connsiteY912" fmla="*/ 461976 h 1310691"/>
              <a:gd name="connsiteX913" fmla="*/ 426401 w 5179868"/>
              <a:gd name="connsiteY913" fmla="*/ 436443 h 1310691"/>
              <a:gd name="connsiteX914" fmla="*/ 411166 w 5179868"/>
              <a:gd name="connsiteY914" fmla="*/ 435592 h 1310691"/>
              <a:gd name="connsiteX915" fmla="*/ 405974 w 5179868"/>
              <a:gd name="connsiteY915" fmla="*/ 440784 h 1310691"/>
              <a:gd name="connsiteX916" fmla="*/ 405974 w 5179868"/>
              <a:gd name="connsiteY916" fmla="*/ 440955 h 1310691"/>
              <a:gd name="connsiteX917" fmla="*/ 411166 w 5179868"/>
              <a:gd name="connsiteY917" fmla="*/ 445975 h 1310691"/>
              <a:gd name="connsiteX918" fmla="*/ 416358 w 5179868"/>
              <a:gd name="connsiteY918" fmla="*/ 440784 h 1310691"/>
              <a:gd name="connsiteX919" fmla="*/ 411166 w 5179868"/>
              <a:gd name="connsiteY919" fmla="*/ 435592 h 1310691"/>
              <a:gd name="connsiteX920" fmla="*/ 354824 w 5179868"/>
              <a:gd name="connsiteY920" fmla="*/ 435251 h 1310691"/>
              <a:gd name="connsiteX921" fmla="*/ 349802 w 5179868"/>
              <a:gd name="connsiteY921" fmla="*/ 440272 h 1310691"/>
              <a:gd name="connsiteX922" fmla="*/ 354823 w 5179868"/>
              <a:gd name="connsiteY922" fmla="*/ 445294 h 1310691"/>
              <a:gd name="connsiteX923" fmla="*/ 359845 w 5179868"/>
              <a:gd name="connsiteY923" fmla="*/ 440273 h 1310691"/>
              <a:gd name="connsiteX924" fmla="*/ 359846 w 5179868"/>
              <a:gd name="connsiteY924" fmla="*/ 440187 h 1310691"/>
              <a:gd name="connsiteX925" fmla="*/ 354908 w 5179868"/>
              <a:gd name="connsiteY925" fmla="*/ 435252 h 1310691"/>
              <a:gd name="connsiteX926" fmla="*/ 354824 w 5179868"/>
              <a:gd name="connsiteY926" fmla="*/ 435251 h 1310691"/>
              <a:gd name="connsiteX927" fmla="*/ 467651 w 5179868"/>
              <a:gd name="connsiteY927" fmla="*/ 435166 h 1310691"/>
              <a:gd name="connsiteX928" fmla="*/ 463324 w 5179868"/>
              <a:gd name="connsiteY928" fmla="*/ 440798 h 1310691"/>
              <a:gd name="connsiteX929" fmla="*/ 468955 w 5179868"/>
              <a:gd name="connsiteY929" fmla="*/ 445124 h 1310691"/>
              <a:gd name="connsiteX930" fmla="*/ 473282 w 5179868"/>
              <a:gd name="connsiteY930" fmla="*/ 440798 h 1310691"/>
              <a:gd name="connsiteX931" fmla="*/ 468955 w 5179868"/>
              <a:gd name="connsiteY931" fmla="*/ 435166 h 1310691"/>
              <a:gd name="connsiteX932" fmla="*/ 467651 w 5179868"/>
              <a:gd name="connsiteY932" fmla="*/ 435166 h 1310691"/>
              <a:gd name="connsiteX933" fmla="*/ 371249 w 5179868"/>
              <a:gd name="connsiteY933" fmla="*/ 433208 h 1310691"/>
              <a:gd name="connsiteX934" fmla="*/ 366143 w 5179868"/>
              <a:gd name="connsiteY934" fmla="*/ 438316 h 1310691"/>
              <a:gd name="connsiteX935" fmla="*/ 366142 w 5179868"/>
              <a:gd name="connsiteY935" fmla="*/ 438400 h 1310691"/>
              <a:gd name="connsiteX936" fmla="*/ 371333 w 5179868"/>
              <a:gd name="connsiteY936" fmla="*/ 443592 h 1310691"/>
              <a:gd name="connsiteX937" fmla="*/ 376526 w 5179868"/>
              <a:gd name="connsiteY937" fmla="*/ 438401 h 1310691"/>
              <a:gd name="connsiteX938" fmla="*/ 371335 w 5179868"/>
              <a:gd name="connsiteY938" fmla="*/ 433209 h 1310691"/>
              <a:gd name="connsiteX939" fmla="*/ 371249 w 5179868"/>
              <a:gd name="connsiteY939" fmla="*/ 433208 h 1310691"/>
              <a:gd name="connsiteX940" fmla="*/ 381633 w 5179868"/>
              <a:gd name="connsiteY940" fmla="*/ 430570 h 1310691"/>
              <a:gd name="connsiteX941" fmla="*/ 378569 w 5179868"/>
              <a:gd name="connsiteY941" fmla="*/ 433720 h 1310691"/>
              <a:gd name="connsiteX942" fmla="*/ 381633 w 5179868"/>
              <a:gd name="connsiteY942" fmla="*/ 436783 h 1310691"/>
              <a:gd name="connsiteX943" fmla="*/ 384782 w 5179868"/>
              <a:gd name="connsiteY943" fmla="*/ 433720 h 1310691"/>
              <a:gd name="connsiteX944" fmla="*/ 381633 w 5179868"/>
              <a:gd name="connsiteY944" fmla="*/ 430570 h 1310691"/>
              <a:gd name="connsiteX945" fmla="*/ 441550 w 5179868"/>
              <a:gd name="connsiteY945" fmla="*/ 430485 h 1310691"/>
              <a:gd name="connsiteX946" fmla="*/ 438486 w 5179868"/>
              <a:gd name="connsiteY946" fmla="*/ 433634 h 1310691"/>
              <a:gd name="connsiteX947" fmla="*/ 441550 w 5179868"/>
              <a:gd name="connsiteY947" fmla="*/ 436698 h 1310691"/>
              <a:gd name="connsiteX948" fmla="*/ 444614 w 5179868"/>
              <a:gd name="connsiteY948" fmla="*/ 433634 h 1310691"/>
              <a:gd name="connsiteX949" fmla="*/ 441550 w 5179868"/>
              <a:gd name="connsiteY949" fmla="*/ 430485 h 1310691"/>
              <a:gd name="connsiteX950" fmla="*/ 412272 w 5179868"/>
              <a:gd name="connsiteY950" fmla="*/ 427762 h 1310691"/>
              <a:gd name="connsiteX951" fmla="*/ 401123 w 5179868"/>
              <a:gd name="connsiteY951" fmla="*/ 430145 h 1310691"/>
              <a:gd name="connsiteX952" fmla="*/ 405378 w 5179868"/>
              <a:gd name="connsiteY952" fmla="*/ 432443 h 1310691"/>
              <a:gd name="connsiteX953" fmla="*/ 411932 w 5179868"/>
              <a:gd name="connsiteY953" fmla="*/ 432443 h 1310691"/>
              <a:gd name="connsiteX954" fmla="*/ 411932 w 5179868"/>
              <a:gd name="connsiteY954" fmla="*/ 432103 h 1310691"/>
              <a:gd name="connsiteX955" fmla="*/ 419507 w 5179868"/>
              <a:gd name="connsiteY955" fmla="*/ 433805 h 1310691"/>
              <a:gd name="connsiteX956" fmla="*/ 423507 w 5179868"/>
              <a:gd name="connsiteY956" fmla="*/ 430826 h 1310691"/>
              <a:gd name="connsiteX957" fmla="*/ 412272 w 5179868"/>
              <a:gd name="connsiteY957" fmla="*/ 427762 h 1310691"/>
              <a:gd name="connsiteX958" fmla="*/ 391250 w 5179868"/>
              <a:gd name="connsiteY958" fmla="*/ 426400 h 1310691"/>
              <a:gd name="connsiteX959" fmla="*/ 388660 w 5179868"/>
              <a:gd name="connsiteY959" fmla="*/ 428991 h 1310691"/>
              <a:gd name="connsiteX960" fmla="*/ 391250 w 5179868"/>
              <a:gd name="connsiteY960" fmla="*/ 432613 h 1310691"/>
              <a:gd name="connsiteX961" fmla="*/ 392282 w 5179868"/>
              <a:gd name="connsiteY961" fmla="*/ 432613 h 1310691"/>
              <a:gd name="connsiteX962" fmla="*/ 394873 w 5179868"/>
              <a:gd name="connsiteY962" fmla="*/ 428991 h 1310691"/>
              <a:gd name="connsiteX963" fmla="*/ 391250 w 5179868"/>
              <a:gd name="connsiteY963" fmla="*/ 426400 h 1310691"/>
              <a:gd name="connsiteX964" fmla="*/ 420358 w 5179868"/>
              <a:gd name="connsiteY964" fmla="*/ 408782 h 1310691"/>
              <a:gd name="connsiteX965" fmla="*/ 420358 w 5179868"/>
              <a:gd name="connsiteY965" fmla="*/ 415166 h 1310691"/>
              <a:gd name="connsiteX966" fmla="*/ 426230 w 5179868"/>
              <a:gd name="connsiteY966" fmla="*/ 416187 h 1310691"/>
              <a:gd name="connsiteX967" fmla="*/ 423847 w 5179868"/>
              <a:gd name="connsiteY967" fmla="*/ 411421 h 1310691"/>
              <a:gd name="connsiteX968" fmla="*/ 424103 w 5179868"/>
              <a:gd name="connsiteY968" fmla="*/ 411421 h 1310691"/>
              <a:gd name="connsiteX969" fmla="*/ 420358 w 5179868"/>
              <a:gd name="connsiteY969" fmla="*/ 408782 h 1310691"/>
              <a:gd name="connsiteX970" fmla="*/ 403932 w 5179868"/>
              <a:gd name="connsiteY970" fmla="*/ 408782 h 1310691"/>
              <a:gd name="connsiteX971" fmla="*/ 400272 w 5179868"/>
              <a:gd name="connsiteY971" fmla="*/ 411421 h 1310691"/>
              <a:gd name="connsiteX972" fmla="*/ 400442 w 5179868"/>
              <a:gd name="connsiteY972" fmla="*/ 411421 h 1310691"/>
              <a:gd name="connsiteX973" fmla="*/ 398059 w 5179868"/>
              <a:gd name="connsiteY973" fmla="*/ 416187 h 1310691"/>
              <a:gd name="connsiteX974" fmla="*/ 403932 w 5179868"/>
              <a:gd name="connsiteY974" fmla="*/ 415166 h 1310691"/>
              <a:gd name="connsiteX975" fmla="*/ 409123 w 5179868"/>
              <a:gd name="connsiteY975" fmla="*/ 407506 h 1310691"/>
              <a:gd name="connsiteX976" fmla="*/ 409123 w 5179868"/>
              <a:gd name="connsiteY976" fmla="*/ 419421 h 1310691"/>
              <a:gd name="connsiteX977" fmla="*/ 408783 w 5179868"/>
              <a:gd name="connsiteY977" fmla="*/ 419421 h 1310691"/>
              <a:gd name="connsiteX978" fmla="*/ 397719 w 5179868"/>
              <a:gd name="connsiteY978" fmla="*/ 421889 h 1310691"/>
              <a:gd name="connsiteX979" fmla="*/ 398229 w 5179868"/>
              <a:gd name="connsiteY979" fmla="*/ 425804 h 1310691"/>
              <a:gd name="connsiteX980" fmla="*/ 412272 w 5179868"/>
              <a:gd name="connsiteY980" fmla="*/ 424187 h 1310691"/>
              <a:gd name="connsiteX981" fmla="*/ 425039 w 5179868"/>
              <a:gd name="connsiteY981" fmla="*/ 426570 h 1310691"/>
              <a:gd name="connsiteX982" fmla="*/ 426060 w 5179868"/>
              <a:gd name="connsiteY982" fmla="*/ 422145 h 1310691"/>
              <a:gd name="connsiteX983" fmla="*/ 414996 w 5179868"/>
              <a:gd name="connsiteY983" fmla="*/ 419676 h 1310691"/>
              <a:gd name="connsiteX984" fmla="*/ 414996 w 5179868"/>
              <a:gd name="connsiteY984" fmla="*/ 407506 h 1310691"/>
              <a:gd name="connsiteX985" fmla="*/ 408613 w 5179868"/>
              <a:gd name="connsiteY985" fmla="*/ 377973 h 1310691"/>
              <a:gd name="connsiteX986" fmla="*/ 409294 w 5179868"/>
              <a:gd name="connsiteY986" fmla="*/ 389803 h 1310691"/>
              <a:gd name="connsiteX987" fmla="*/ 398740 w 5179868"/>
              <a:gd name="connsiteY987" fmla="*/ 389803 h 1310691"/>
              <a:gd name="connsiteX988" fmla="*/ 398740 w 5179868"/>
              <a:gd name="connsiteY988" fmla="*/ 397378 h 1310691"/>
              <a:gd name="connsiteX989" fmla="*/ 409379 w 5179868"/>
              <a:gd name="connsiteY989" fmla="*/ 393037 h 1310691"/>
              <a:gd name="connsiteX990" fmla="*/ 409379 w 5179868"/>
              <a:gd name="connsiteY990" fmla="*/ 400016 h 1310691"/>
              <a:gd name="connsiteX991" fmla="*/ 414826 w 5179868"/>
              <a:gd name="connsiteY991" fmla="*/ 400016 h 1310691"/>
              <a:gd name="connsiteX992" fmla="*/ 414826 w 5179868"/>
              <a:gd name="connsiteY992" fmla="*/ 394569 h 1310691"/>
              <a:gd name="connsiteX993" fmla="*/ 425550 w 5179868"/>
              <a:gd name="connsiteY993" fmla="*/ 397378 h 1310691"/>
              <a:gd name="connsiteX994" fmla="*/ 425550 w 5179868"/>
              <a:gd name="connsiteY994" fmla="*/ 389803 h 1310691"/>
              <a:gd name="connsiteX995" fmla="*/ 414996 w 5179868"/>
              <a:gd name="connsiteY995" fmla="*/ 389803 h 1310691"/>
              <a:gd name="connsiteX996" fmla="*/ 415677 w 5179868"/>
              <a:gd name="connsiteY996" fmla="*/ 377973 h 1310691"/>
              <a:gd name="connsiteX997" fmla="*/ 403847 w 5179868"/>
              <a:gd name="connsiteY997" fmla="*/ 373207 h 1310691"/>
              <a:gd name="connsiteX998" fmla="*/ 420443 w 5179868"/>
              <a:gd name="connsiteY998" fmla="*/ 373207 h 1310691"/>
              <a:gd name="connsiteX999" fmla="*/ 419337 w 5179868"/>
              <a:gd name="connsiteY999" fmla="*/ 384952 h 1310691"/>
              <a:gd name="connsiteX1000" fmla="*/ 429720 w 5179868"/>
              <a:gd name="connsiteY1000" fmla="*/ 384952 h 1310691"/>
              <a:gd name="connsiteX1001" fmla="*/ 429720 w 5179868"/>
              <a:gd name="connsiteY1001" fmla="*/ 398059 h 1310691"/>
              <a:gd name="connsiteX1002" fmla="*/ 422315 w 5179868"/>
              <a:gd name="connsiteY1002" fmla="*/ 404101 h 1310691"/>
              <a:gd name="connsiteX1003" fmla="*/ 431677 w 5179868"/>
              <a:gd name="connsiteY1003" fmla="*/ 421123 h 1310691"/>
              <a:gd name="connsiteX1004" fmla="*/ 431677 w 5179868"/>
              <a:gd name="connsiteY1004" fmla="*/ 423336 h 1310691"/>
              <a:gd name="connsiteX1005" fmla="*/ 437295 w 5179868"/>
              <a:gd name="connsiteY1005" fmla="*/ 423336 h 1310691"/>
              <a:gd name="connsiteX1006" fmla="*/ 440103 w 5179868"/>
              <a:gd name="connsiteY1006" fmla="*/ 426911 h 1310691"/>
              <a:gd name="connsiteX1007" fmla="*/ 443933 w 5179868"/>
              <a:gd name="connsiteY1007" fmla="*/ 426060 h 1310691"/>
              <a:gd name="connsiteX1008" fmla="*/ 447678 w 5179868"/>
              <a:gd name="connsiteY1008" fmla="*/ 428783 h 1310691"/>
              <a:gd name="connsiteX1009" fmla="*/ 455168 w 5179868"/>
              <a:gd name="connsiteY1009" fmla="*/ 429464 h 1310691"/>
              <a:gd name="connsiteX1010" fmla="*/ 461126 w 5179868"/>
              <a:gd name="connsiteY1010" fmla="*/ 433379 h 1310691"/>
              <a:gd name="connsiteX1011" fmla="*/ 471168 w 5179868"/>
              <a:gd name="connsiteY1011" fmla="*/ 432017 h 1310691"/>
              <a:gd name="connsiteX1012" fmla="*/ 478828 w 5179868"/>
              <a:gd name="connsiteY1012" fmla="*/ 439507 h 1310691"/>
              <a:gd name="connsiteX1013" fmla="*/ 490403 w 5179868"/>
              <a:gd name="connsiteY1013" fmla="*/ 437550 h 1310691"/>
              <a:gd name="connsiteX1014" fmla="*/ 497638 w 5179868"/>
              <a:gd name="connsiteY1014" fmla="*/ 447422 h 1310691"/>
              <a:gd name="connsiteX1015" fmla="*/ 509723 w 5179868"/>
              <a:gd name="connsiteY1015" fmla="*/ 447422 h 1310691"/>
              <a:gd name="connsiteX1016" fmla="*/ 517213 w 5179868"/>
              <a:gd name="connsiteY1016" fmla="*/ 460614 h 1310691"/>
              <a:gd name="connsiteX1017" fmla="*/ 529298 w 5179868"/>
              <a:gd name="connsiteY1017" fmla="*/ 460614 h 1310691"/>
              <a:gd name="connsiteX1018" fmla="*/ 535767 w 5179868"/>
              <a:gd name="connsiteY1018" fmla="*/ 475168 h 1310691"/>
              <a:gd name="connsiteX1019" fmla="*/ 548363 w 5179868"/>
              <a:gd name="connsiteY1019" fmla="*/ 475679 h 1310691"/>
              <a:gd name="connsiteX1020" fmla="*/ 556023 w 5179868"/>
              <a:gd name="connsiteY1020" fmla="*/ 487764 h 1310691"/>
              <a:gd name="connsiteX1021" fmla="*/ 562917 w 5179868"/>
              <a:gd name="connsiteY1021" fmla="*/ 484956 h 1310691"/>
              <a:gd name="connsiteX1022" fmla="*/ 577300 w 5179868"/>
              <a:gd name="connsiteY1022" fmla="*/ 486658 h 1310691"/>
              <a:gd name="connsiteX1023" fmla="*/ 579854 w 5179868"/>
              <a:gd name="connsiteY1023" fmla="*/ 490828 h 1310691"/>
              <a:gd name="connsiteX1024" fmla="*/ 566066 w 5179868"/>
              <a:gd name="connsiteY1024" fmla="*/ 509382 h 1310691"/>
              <a:gd name="connsiteX1025" fmla="*/ 552363 w 5179868"/>
              <a:gd name="connsiteY1025" fmla="*/ 544447 h 1310691"/>
              <a:gd name="connsiteX1026" fmla="*/ 545214 w 5179868"/>
              <a:gd name="connsiteY1026" fmla="*/ 554065 h 1310691"/>
              <a:gd name="connsiteX1027" fmla="*/ 551682 w 5179868"/>
              <a:gd name="connsiteY1027" fmla="*/ 571087 h 1310691"/>
              <a:gd name="connsiteX1028" fmla="*/ 542661 w 5179868"/>
              <a:gd name="connsiteY1028" fmla="*/ 588109 h 1310691"/>
              <a:gd name="connsiteX1029" fmla="*/ 281118 w 5179868"/>
              <a:gd name="connsiteY1029" fmla="*/ 588109 h 1310691"/>
              <a:gd name="connsiteX1030" fmla="*/ 272607 w 5179868"/>
              <a:gd name="connsiteY1030" fmla="*/ 571087 h 1310691"/>
              <a:gd name="connsiteX1031" fmla="*/ 278990 w 5179868"/>
              <a:gd name="connsiteY1031" fmla="*/ 554065 h 1310691"/>
              <a:gd name="connsiteX1032" fmla="*/ 271841 w 5179868"/>
              <a:gd name="connsiteY1032" fmla="*/ 544447 h 1310691"/>
              <a:gd name="connsiteX1033" fmla="*/ 258139 w 5179868"/>
              <a:gd name="connsiteY1033" fmla="*/ 509382 h 1310691"/>
              <a:gd name="connsiteX1034" fmla="*/ 258734 w 5179868"/>
              <a:gd name="connsiteY1034" fmla="*/ 509042 h 1310691"/>
              <a:gd name="connsiteX1035" fmla="*/ 244947 w 5179868"/>
              <a:gd name="connsiteY1035" fmla="*/ 490488 h 1310691"/>
              <a:gd name="connsiteX1036" fmla="*/ 247500 w 5179868"/>
              <a:gd name="connsiteY1036" fmla="*/ 486317 h 1310691"/>
              <a:gd name="connsiteX1037" fmla="*/ 261798 w 5179868"/>
              <a:gd name="connsiteY1037" fmla="*/ 484615 h 1310691"/>
              <a:gd name="connsiteX1038" fmla="*/ 268777 w 5179868"/>
              <a:gd name="connsiteY1038" fmla="*/ 487424 h 1310691"/>
              <a:gd name="connsiteX1039" fmla="*/ 276437 w 5179868"/>
              <a:gd name="connsiteY1039" fmla="*/ 474657 h 1310691"/>
              <a:gd name="connsiteX1040" fmla="*/ 289033 w 5179868"/>
              <a:gd name="connsiteY1040" fmla="*/ 474657 h 1310691"/>
              <a:gd name="connsiteX1041" fmla="*/ 295502 w 5179868"/>
              <a:gd name="connsiteY1041" fmla="*/ 460103 h 1310691"/>
              <a:gd name="connsiteX1042" fmla="*/ 307587 w 5179868"/>
              <a:gd name="connsiteY1042" fmla="*/ 460103 h 1310691"/>
              <a:gd name="connsiteX1043" fmla="*/ 314226 w 5179868"/>
              <a:gd name="connsiteY1043" fmla="*/ 446656 h 1310691"/>
              <a:gd name="connsiteX1044" fmla="*/ 327248 w 5179868"/>
              <a:gd name="connsiteY1044" fmla="*/ 447252 h 1310691"/>
              <a:gd name="connsiteX1045" fmla="*/ 333205 w 5179868"/>
              <a:gd name="connsiteY1045" fmla="*/ 437209 h 1310691"/>
              <a:gd name="connsiteX1046" fmla="*/ 345972 w 5179868"/>
              <a:gd name="connsiteY1046" fmla="*/ 439337 h 1310691"/>
              <a:gd name="connsiteX1047" fmla="*/ 353547 w 5179868"/>
              <a:gd name="connsiteY1047" fmla="*/ 431847 h 1310691"/>
              <a:gd name="connsiteX1048" fmla="*/ 363675 w 5179868"/>
              <a:gd name="connsiteY1048" fmla="*/ 433209 h 1310691"/>
              <a:gd name="connsiteX1049" fmla="*/ 369632 w 5179868"/>
              <a:gd name="connsiteY1049" fmla="*/ 429294 h 1310691"/>
              <a:gd name="connsiteX1050" fmla="*/ 377207 w 5179868"/>
              <a:gd name="connsiteY1050" fmla="*/ 428613 h 1310691"/>
              <a:gd name="connsiteX1051" fmla="*/ 380952 w 5179868"/>
              <a:gd name="connsiteY1051" fmla="*/ 426145 h 1310691"/>
              <a:gd name="connsiteX1052" fmla="*/ 384782 w 5179868"/>
              <a:gd name="connsiteY1052" fmla="*/ 426741 h 1310691"/>
              <a:gd name="connsiteX1053" fmla="*/ 388101 w 5179868"/>
              <a:gd name="connsiteY1053" fmla="*/ 423251 h 1310691"/>
              <a:gd name="connsiteX1054" fmla="*/ 391931 w 5179868"/>
              <a:gd name="connsiteY1054" fmla="*/ 423251 h 1310691"/>
              <a:gd name="connsiteX1055" fmla="*/ 391931 w 5179868"/>
              <a:gd name="connsiteY1055" fmla="*/ 421294 h 1310691"/>
              <a:gd name="connsiteX1056" fmla="*/ 401804 w 5179868"/>
              <a:gd name="connsiteY1056" fmla="*/ 403761 h 1310691"/>
              <a:gd name="connsiteX1057" fmla="*/ 395336 w 5179868"/>
              <a:gd name="connsiteY1057" fmla="*/ 398059 h 1310691"/>
              <a:gd name="connsiteX1058" fmla="*/ 395336 w 5179868"/>
              <a:gd name="connsiteY1058" fmla="*/ 384952 h 1310691"/>
              <a:gd name="connsiteX1059" fmla="*/ 404953 w 5179868"/>
              <a:gd name="connsiteY1059" fmla="*/ 384952 h 1310691"/>
              <a:gd name="connsiteX1060" fmla="*/ 3620998 w 5179868"/>
              <a:gd name="connsiteY1060" fmla="*/ 363249 h 1310691"/>
              <a:gd name="connsiteX1061" fmla="*/ 3620998 w 5179868"/>
              <a:gd name="connsiteY1061" fmla="*/ 526234 h 1310691"/>
              <a:gd name="connsiteX1062" fmla="*/ 3639722 w 5179868"/>
              <a:gd name="connsiteY1062" fmla="*/ 526234 h 1310691"/>
              <a:gd name="connsiteX1063" fmla="*/ 3746620 w 5179868"/>
              <a:gd name="connsiteY1063" fmla="*/ 442911 h 1310691"/>
              <a:gd name="connsiteX1064" fmla="*/ 3620998 w 5179868"/>
              <a:gd name="connsiteY1064" fmla="*/ 363249 h 1310691"/>
              <a:gd name="connsiteX1065" fmla="*/ 4122379 w 5179868"/>
              <a:gd name="connsiteY1065" fmla="*/ 363248 h 1310691"/>
              <a:gd name="connsiteX1066" fmla="*/ 3992416 w 5179868"/>
              <a:gd name="connsiteY1066" fmla="*/ 536702 h 1310691"/>
              <a:gd name="connsiteX1067" fmla="*/ 4122974 w 5179868"/>
              <a:gd name="connsiteY1067" fmla="*/ 712624 h 1310691"/>
              <a:gd name="connsiteX1068" fmla="*/ 4123145 w 5179868"/>
              <a:gd name="connsiteY1068" fmla="*/ 712624 h 1310691"/>
              <a:gd name="connsiteX1069" fmla="*/ 4251660 w 5179868"/>
              <a:gd name="connsiteY1069" fmla="*/ 536702 h 1310691"/>
              <a:gd name="connsiteX1070" fmla="*/ 4122379 w 5179868"/>
              <a:gd name="connsiteY1070" fmla="*/ 363248 h 1310691"/>
              <a:gd name="connsiteX1071" fmla="*/ 1987995 w 5179868"/>
              <a:gd name="connsiteY1071" fmla="*/ 363248 h 1310691"/>
              <a:gd name="connsiteX1072" fmla="*/ 1987995 w 5179868"/>
              <a:gd name="connsiteY1072" fmla="*/ 526234 h 1310691"/>
              <a:gd name="connsiteX1073" fmla="*/ 2007059 w 5179868"/>
              <a:gd name="connsiteY1073" fmla="*/ 526234 h 1310691"/>
              <a:gd name="connsiteX1074" fmla="*/ 2113702 w 5179868"/>
              <a:gd name="connsiteY1074" fmla="*/ 442911 h 1310691"/>
              <a:gd name="connsiteX1075" fmla="*/ 1987995 w 5179868"/>
              <a:gd name="connsiteY1075" fmla="*/ 363248 h 1310691"/>
              <a:gd name="connsiteX1076" fmla="*/ 58130 w 5179868"/>
              <a:gd name="connsiteY1076" fmla="*/ 355163 h 1310691"/>
              <a:gd name="connsiteX1077" fmla="*/ 58130 w 5179868"/>
              <a:gd name="connsiteY1077" fmla="*/ 939612 h 1310691"/>
              <a:gd name="connsiteX1078" fmla="*/ 58216 w 5179868"/>
              <a:gd name="connsiteY1078" fmla="*/ 938931 h 1310691"/>
              <a:gd name="connsiteX1079" fmla="*/ 160347 w 5179868"/>
              <a:gd name="connsiteY1079" fmla="*/ 1196899 h 1310691"/>
              <a:gd name="connsiteX1080" fmla="*/ 330993 w 5179868"/>
              <a:gd name="connsiteY1080" fmla="*/ 1239454 h 1310691"/>
              <a:gd name="connsiteX1081" fmla="*/ 414145 w 5179868"/>
              <a:gd name="connsiteY1081" fmla="*/ 1279796 h 1310691"/>
              <a:gd name="connsiteX1082" fmla="*/ 497467 w 5179868"/>
              <a:gd name="connsiteY1082" fmla="*/ 1239454 h 1310691"/>
              <a:gd name="connsiteX1083" fmla="*/ 667687 w 5179868"/>
              <a:gd name="connsiteY1083" fmla="*/ 1196899 h 1310691"/>
              <a:gd name="connsiteX1084" fmla="*/ 769819 w 5179868"/>
              <a:gd name="connsiteY1084" fmla="*/ 938931 h 1310691"/>
              <a:gd name="connsiteX1085" fmla="*/ 769819 w 5179868"/>
              <a:gd name="connsiteY1085" fmla="*/ 355163 h 1310691"/>
              <a:gd name="connsiteX1086" fmla="*/ 4642741 w 5179868"/>
              <a:gd name="connsiteY1086" fmla="*/ 335077 h 1310691"/>
              <a:gd name="connsiteX1087" fmla="*/ 4794151 w 5179868"/>
              <a:gd name="connsiteY1087" fmla="*/ 335077 h 1310691"/>
              <a:gd name="connsiteX1088" fmla="*/ 4794151 w 5179868"/>
              <a:gd name="connsiteY1088" fmla="*/ 362568 h 1310691"/>
              <a:gd name="connsiteX1089" fmla="*/ 4733979 w 5179868"/>
              <a:gd name="connsiteY1089" fmla="*/ 422655 h 1310691"/>
              <a:gd name="connsiteX1090" fmla="*/ 4733979 w 5179868"/>
              <a:gd name="connsiteY1090" fmla="*/ 744455 h 1310691"/>
              <a:gd name="connsiteX1091" fmla="*/ 4706488 w 5179868"/>
              <a:gd name="connsiteY1091" fmla="*/ 744455 h 1310691"/>
              <a:gd name="connsiteX1092" fmla="*/ 4441115 w 5179868"/>
              <a:gd name="connsiteY1092" fmla="*/ 428868 h 1310691"/>
              <a:gd name="connsiteX1093" fmla="*/ 4441115 w 5179868"/>
              <a:gd name="connsiteY1093" fmla="*/ 652537 h 1310691"/>
              <a:gd name="connsiteX1094" fmla="*/ 4501714 w 5179868"/>
              <a:gd name="connsiteY1094" fmla="*/ 713220 h 1310691"/>
              <a:gd name="connsiteX1095" fmla="*/ 4501714 w 5179868"/>
              <a:gd name="connsiteY1095" fmla="*/ 740455 h 1310691"/>
              <a:gd name="connsiteX1096" fmla="*/ 4350984 w 5179868"/>
              <a:gd name="connsiteY1096" fmla="*/ 740455 h 1310691"/>
              <a:gd name="connsiteX1097" fmla="*/ 4350984 w 5179868"/>
              <a:gd name="connsiteY1097" fmla="*/ 713560 h 1310691"/>
              <a:gd name="connsiteX1098" fmla="*/ 4408008 w 5179868"/>
              <a:gd name="connsiteY1098" fmla="*/ 652877 h 1310691"/>
              <a:gd name="connsiteX1099" fmla="*/ 4408008 w 5179868"/>
              <a:gd name="connsiteY1099" fmla="*/ 445720 h 1310691"/>
              <a:gd name="connsiteX1100" fmla="*/ 4351580 w 5179868"/>
              <a:gd name="connsiteY1100" fmla="*/ 362908 h 1310691"/>
              <a:gd name="connsiteX1101" fmla="*/ 4351580 w 5179868"/>
              <a:gd name="connsiteY1101" fmla="*/ 335418 h 1310691"/>
              <a:gd name="connsiteX1102" fmla="*/ 4469883 w 5179868"/>
              <a:gd name="connsiteY1102" fmla="*/ 335418 h 1310691"/>
              <a:gd name="connsiteX1103" fmla="*/ 4700956 w 5179868"/>
              <a:gd name="connsiteY1103" fmla="*/ 607769 h 1310691"/>
              <a:gd name="connsiteX1104" fmla="*/ 4700956 w 5179868"/>
              <a:gd name="connsiteY1104" fmla="*/ 422655 h 1310691"/>
              <a:gd name="connsiteX1105" fmla="*/ 4642741 w 5179868"/>
              <a:gd name="connsiteY1105" fmla="*/ 362568 h 1310691"/>
              <a:gd name="connsiteX1106" fmla="*/ 35491 w 5179868"/>
              <a:gd name="connsiteY1106" fmla="*/ 334482 h 1310691"/>
              <a:gd name="connsiteX1107" fmla="*/ 792543 w 5179868"/>
              <a:gd name="connsiteY1107" fmla="*/ 334482 h 1310691"/>
              <a:gd name="connsiteX1108" fmla="*/ 792543 w 5179868"/>
              <a:gd name="connsiteY1108" fmla="*/ 991104 h 1310691"/>
              <a:gd name="connsiteX1109" fmla="*/ 674581 w 5179868"/>
              <a:gd name="connsiteY1109" fmla="*/ 1218177 h 1310691"/>
              <a:gd name="connsiteX1110" fmla="*/ 495850 w 5179868"/>
              <a:gd name="connsiteY1110" fmla="*/ 1265583 h 1310691"/>
              <a:gd name="connsiteX1111" fmla="*/ 414400 w 5179868"/>
              <a:gd name="connsiteY1111" fmla="*/ 1310691 h 1310691"/>
              <a:gd name="connsiteX1112" fmla="*/ 413464 w 5179868"/>
              <a:gd name="connsiteY1112" fmla="*/ 1310691 h 1310691"/>
              <a:gd name="connsiteX1113" fmla="*/ 333546 w 5179868"/>
              <a:gd name="connsiteY1113" fmla="*/ 1265583 h 1310691"/>
              <a:gd name="connsiteX1114" fmla="*/ 153794 w 5179868"/>
              <a:gd name="connsiteY1114" fmla="*/ 1218177 h 1310691"/>
              <a:gd name="connsiteX1115" fmla="*/ 35832 w 5179868"/>
              <a:gd name="connsiteY1115" fmla="*/ 991104 h 1310691"/>
              <a:gd name="connsiteX1116" fmla="*/ 3651977 w 5179868"/>
              <a:gd name="connsiteY1116" fmla="*/ 329205 h 1310691"/>
              <a:gd name="connsiteX1117" fmla="*/ 3750024 w 5179868"/>
              <a:gd name="connsiteY1117" fmla="*/ 339588 h 1310691"/>
              <a:gd name="connsiteX1118" fmla="*/ 3838283 w 5179868"/>
              <a:gd name="connsiteY1118" fmla="*/ 443252 h 1310691"/>
              <a:gd name="connsiteX1119" fmla="*/ 3749429 w 5179868"/>
              <a:gd name="connsiteY1119" fmla="*/ 540617 h 1310691"/>
              <a:gd name="connsiteX1120" fmla="*/ 3834538 w 5179868"/>
              <a:gd name="connsiteY1120" fmla="*/ 642749 h 1310691"/>
              <a:gd name="connsiteX1121" fmla="*/ 3914541 w 5179868"/>
              <a:gd name="connsiteY1121" fmla="*/ 713220 h 1310691"/>
              <a:gd name="connsiteX1122" fmla="*/ 3914541 w 5179868"/>
              <a:gd name="connsiteY1122" fmla="*/ 740796 h 1310691"/>
              <a:gd name="connsiteX1123" fmla="*/ 3806026 w 5179868"/>
              <a:gd name="connsiteY1123" fmla="*/ 740796 h 1310691"/>
              <a:gd name="connsiteX1124" fmla="*/ 3754535 w 5179868"/>
              <a:gd name="connsiteY1124" fmla="*/ 664197 h 1310691"/>
              <a:gd name="connsiteX1125" fmla="*/ 3726959 w 5179868"/>
              <a:gd name="connsiteY1125" fmla="*/ 618918 h 1310691"/>
              <a:gd name="connsiteX1126" fmla="*/ 3636232 w 5179868"/>
              <a:gd name="connsiteY1126" fmla="*/ 559342 h 1310691"/>
              <a:gd name="connsiteX1127" fmla="*/ 3620998 w 5179868"/>
              <a:gd name="connsiteY1127" fmla="*/ 559342 h 1310691"/>
              <a:gd name="connsiteX1128" fmla="*/ 3620998 w 5179868"/>
              <a:gd name="connsiteY1128" fmla="*/ 665388 h 1310691"/>
              <a:gd name="connsiteX1129" fmla="*/ 3680574 w 5179868"/>
              <a:gd name="connsiteY1129" fmla="*/ 713220 h 1310691"/>
              <a:gd name="connsiteX1130" fmla="*/ 3680574 w 5179868"/>
              <a:gd name="connsiteY1130" fmla="*/ 740455 h 1310691"/>
              <a:gd name="connsiteX1131" fmla="*/ 3249919 w 5179868"/>
              <a:gd name="connsiteY1131" fmla="*/ 740455 h 1310691"/>
              <a:gd name="connsiteX1132" fmla="*/ 3249919 w 5179868"/>
              <a:gd name="connsiteY1132" fmla="*/ 712965 h 1310691"/>
              <a:gd name="connsiteX1133" fmla="*/ 3268302 w 5179868"/>
              <a:gd name="connsiteY1133" fmla="*/ 712965 h 1310691"/>
              <a:gd name="connsiteX1134" fmla="*/ 3308730 w 5179868"/>
              <a:gd name="connsiteY1134" fmla="*/ 700113 h 1310691"/>
              <a:gd name="connsiteX1135" fmla="*/ 3284218 w 5179868"/>
              <a:gd name="connsiteY1135" fmla="*/ 655345 h 1310691"/>
              <a:gd name="connsiteX1136" fmla="*/ 3196810 w 5179868"/>
              <a:gd name="connsiteY1136" fmla="*/ 532447 h 1310691"/>
              <a:gd name="connsiteX1137" fmla="*/ 3145744 w 5179868"/>
              <a:gd name="connsiteY1137" fmla="*/ 577725 h 1310691"/>
              <a:gd name="connsiteX1138" fmla="*/ 3145744 w 5179868"/>
              <a:gd name="connsiteY1138" fmla="*/ 665388 h 1310691"/>
              <a:gd name="connsiteX1139" fmla="*/ 3204555 w 5179868"/>
              <a:gd name="connsiteY1139" fmla="*/ 713220 h 1310691"/>
              <a:gd name="connsiteX1140" fmla="*/ 3204555 w 5179868"/>
              <a:gd name="connsiteY1140" fmla="*/ 740455 h 1310691"/>
              <a:gd name="connsiteX1141" fmla="*/ 3001738 w 5179868"/>
              <a:gd name="connsiteY1141" fmla="*/ 740455 h 1310691"/>
              <a:gd name="connsiteX1142" fmla="*/ 3001738 w 5179868"/>
              <a:gd name="connsiteY1142" fmla="*/ 713646 h 1310691"/>
              <a:gd name="connsiteX1143" fmla="*/ 3059954 w 5179868"/>
              <a:gd name="connsiteY1143" fmla="*/ 665814 h 1310691"/>
              <a:gd name="connsiteX1144" fmla="*/ 3059954 w 5179868"/>
              <a:gd name="connsiteY1144" fmla="*/ 410484 h 1310691"/>
              <a:gd name="connsiteX1145" fmla="*/ 3001738 w 5179868"/>
              <a:gd name="connsiteY1145" fmla="*/ 362568 h 1310691"/>
              <a:gd name="connsiteX1146" fmla="*/ 3001738 w 5179868"/>
              <a:gd name="connsiteY1146" fmla="*/ 335077 h 1310691"/>
              <a:gd name="connsiteX1147" fmla="*/ 3204555 w 5179868"/>
              <a:gd name="connsiteY1147" fmla="*/ 335077 h 1310691"/>
              <a:gd name="connsiteX1148" fmla="*/ 3204555 w 5179868"/>
              <a:gd name="connsiteY1148" fmla="*/ 362568 h 1310691"/>
              <a:gd name="connsiteX1149" fmla="*/ 3145744 w 5179868"/>
              <a:gd name="connsiteY1149" fmla="*/ 410484 h 1310691"/>
              <a:gd name="connsiteX1150" fmla="*/ 3145744 w 5179868"/>
              <a:gd name="connsiteY1150" fmla="*/ 532617 h 1310691"/>
              <a:gd name="connsiteX1151" fmla="*/ 3272047 w 5179868"/>
              <a:gd name="connsiteY1151" fmla="*/ 421974 h 1310691"/>
              <a:gd name="connsiteX1152" fmla="*/ 3297155 w 5179868"/>
              <a:gd name="connsiteY1152" fmla="*/ 384015 h 1310691"/>
              <a:gd name="connsiteX1153" fmla="*/ 3256047 w 5179868"/>
              <a:gd name="connsiteY1153" fmla="*/ 362483 h 1310691"/>
              <a:gd name="connsiteX1154" fmla="*/ 3256047 w 5179868"/>
              <a:gd name="connsiteY1154" fmla="*/ 334992 h 1310691"/>
              <a:gd name="connsiteX1155" fmla="*/ 3442011 w 5179868"/>
              <a:gd name="connsiteY1155" fmla="*/ 334992 h 1310691"/>
              <a:gd name="connsiteX1156" fmla="*/ 3442011 w 5179868"/>
              <a:gd name="connsiteY1156" fmla="*/ 362483 h 1310691"/>
              <a:gd name="connsiteX1157" fmla="*/ 3304049 w 5179868"/>
              <a:gd name="connsiteY1157" fmla="*/ 439081 h 1310691"/>
              <a:gd name="connsiteX1158" fmla="*/ 3261494 w 5179868"/>
              <a:gd name="connsiteY1158" fmla="*/ 475849 h 1310691"/>
              <a:gd name="connsiteX1159" fmla="*/ 3380648 w 5179868"/>
              <a:gd name="connsiteY1159" fmla="*/ 646068 h 1310691"/>
              <a:gd name="connsiteX1160" fmla="*/ 3475630 w 5179868"/>
              <a:gd name="connsiteY1160" fmla="*/ 712880 h 1310691"/>
              <a:gd name="connsiteX1161" fmla="*/ 3475630 w 5179868"/>
              <a:gd name="connsiteY1161" fmla="*/ 714752 h 1310691"/>
              <a:gd name="connsiteX1162" fmla="*/ 3476822 w 5179868"/>
              <a:gd name="connsiteY1162" fmla="*/ 712880 h 1310691"/>
              <a:gd name="connsiteX1163" fmla="*/ 3535037 w 5179868"/>
              <a:gd name="connsiteY1163" fmla="*/ 665048 h 1310691"/>
              <a:gd name="connsiteX1164" fmla="*/ 3535037 w 5179868"/>
              <a:gd name="connsiteY1164" fmla="*/ 408867 h 1310691"/>
              <a:gd name="connsiteX1165" fmla="*/ 3476822 w 5179868"/>
              <a:gd name="connsiteY1165" fmla="*/ 361036 h 1310691"/>
              <a:gd name="connsiteX1166" fmla="*/ 3476822 w 5179868"/>
              <a:gd name="connsiteY1166" fmla="*/ 332864 h 1310691"/>
              <a:gd name="connsiteX1167" fmla="*/ 3570442 w 5179868"/>
              <a:gd name="connsiteY1167" fmla="*/ 329800 h 1310691"/>
              <a:gd name="connsiteX1168" fmla="*/ 3651977 w 5179868"/>
              <a:gd name="connsiteY1168" fmla="*/ 329205 h 1310691"/>
              <a:gd name="connsiteX1169" fmla="*/ 4119911 w 5179868"/>
              <a:gd name="connsiteY1169" fmla="*/ 327672 h 1310691"/>
              <a:gd name="connsiteX1170" fmla="*/ 4348515 w 5179868"/>
              <a:gd name="connsiteY1170" fmla="*/ 537893 h 1310691"/>
              <a:gd name="connsiteX1171" fmla="*/ 4122379 w 5179868"/>
              <a:gd name="connsiteY1171" fmla="*/ 748200 h 1310691"/>
              <a:gd name="connsiteX1172" fmla="*/ 3895646 w 5179868"/>
              <a:gd name="connsiteY1172" fmla="*/ 537297 h 1310691"/>
              <a:gd name="connsiteX1173" fmla="*/ 4119911 w 5179868"/>
              <a:gd name="connsiteY1173" fmla="*/ 327672 h 1310691"/>
              <a:gd name="connsiteX1174" fmla="*/ 1613597 w 5179868"/>
              <a:gd name="connsiteY1174" fmla="*/ 327162 h 1310691"/>
              <a:gd name="connsiteX1175" fmla="*/ 1641768 w 5179868"/>
              <a:gd name="connsiteY1175" fmla="*/ 327162 h 1310691"/>
              <a:gd name="connsiteX1176" fmla="*/ 1765603 w 5179868"/>
              <a:gd name="connsiteY1176" fmla="*/ 643430 h 1310691"/>
              <a:gd name="connsiteX1177" fmla="*/ 1833691 w 5179868"/>
              <a:gd name="connsiteY1177" fmla="*/ 713305 h 1310691"/>
              <a:gd name="connsiteX1178" fmla="*/ 1844074 w 5179868"/>
              <a:gd name="connsiteY1178" fmla="*/ 713305 h 1310691"/>
              <a:gd name="connsiteX1179" fmla="*/ 1902289 w 5179868"/>
              <a:gd name="connsiteY1179" fmla="*/ 665473 h 1310691"/>
              <a:gd name="connsiteX1180" fmla="*/ 1902289 w 5179868"/>
              <a:gd name="connsiteY1180" fmla="*/ 409293 h 1310691"/>
              <a:gd name="connsiteX1181" fmla="*/ 1844074 w 5179868"/>
              <a:gd name="connsiteY1181" fmla="*/ 361461 h 1310691"/>
              <a:gd name="connsiteX1182" fmla="*/ 1844074 w 5179868"/>
              <a:gd name="connsiteY1182" fmla="*/ 333290 h 1310691"/>
              <a:gd name="connsiteX1183" fmla="*/ 1937695 w 5179868"/>
              <a:gd name="connsiteY1183" fmla="*/ 330226 h 1310691"/>
              <a:gd name="connsiteX1184" fmla="*/ 2019145 w 5179868"/>
              <a:gd name="connsiteY1184" fmla="*/ 329630 h 1310691"/>
              <a:gd name="connsiteX1185" fmla="*/ 2117277 w 5179868"/>
              <a:gd name="connsiteY1185" fmla="*/ 340014 h 1310691"/>
              <a:gd name="connsiteX1186" fmla="*/ 2205535 w 5179868"/>
              <a:gd name="connsiteY1186" fmla="*/ 443677 h 1310691"/>
              <a:gd name="connsiteX1187" fmla="*/ 2116681 w 5179868"/>
              <a:gd name="connsiteY1187" fmla="*/ 541043 h 1310691"/>
              <a:gd name="connsiteX1188" fmla="*/ 2201791 w 5179868"/>
              <a:gd name="connsiteY1188" fmla="*/ 643175 h 1310691"/>
              <a:gd name="connsiteX1189" fmla="*/ 2281538 w 5179868"/>
              <a:gd name="connsiteY1189" fmla="*/ 713646 h 1310691"/>
              <a:gd name="connsiteX1190" fmla="*/ 2281538 w 5179868"/>
              <a:gd name="connsiteY1190" fmla="*/ 714242 h 1310691"/>
              <a:gd name="connsiteX1191" fmla="*/ 2282475 w 5179868"/>
              <a:gd name="connsiteY1191" fmla="*/ 713646 h 1310691"/>
              <a:gd name="connsiteX1192" fmla="*/ 2341286 w 5179868"/>
              <a:gd name="connsiteY1192" fmla="*/ 665814 h 1310691"/>
              <a:gd name="connsiteX1193" fmla="*/ 2341286 w 5179868"/>
              <a:gd name="connsiteY1193" fmla="*/ 410484 h 1310691"/>
              <a:gd name="connsiteX1194" fmla="*/ 2282475 w 5179868"/>
              <a:gd name="connsiteY1194" fmla="*/ 362568 h 1310691"/>
              <a:gd name="connsiteX1195" fmla="*/ 2282475 w 5179868"/>
              <a:gd name="connsiteY1195" fmla="*/ 335077 h 1310691"/>
              <a:gd name="connsiteX1196" fmla="*/ 2486738 w 5179868"/>
              <a:gd name="connsiteY1196" fmla="*/ 335077 h 1310691"/>
              <a:gd name="connsiteX1197" fmla="*/ 2486738 w 5179868"/>
              <a:gd name="connsiteY1197" fmla="*/ 362568 h 1310691"/>
              <a:gd name="connsiteX1198" fmla="*/ 2427161 w 5179868"/>
              <a:gd name="connsiteY1198" fmla="*/ 410484 h 1310691"/>
              <a:gd name="connsiteX1199" fmla="*/ 2427161 w 5179868"/>
              <a:gd name="connsiteY1199" fmla="*/ 643771 h 1310691"/>
              <a:gd name="connsiteX1200" fmla="*/ 2483504 w 5179868"/>
              <a:gd name="connsiteY1200" fmla="*/ 707518 h 1310691"/>
              <a:gd name="connsiteX1201" fmla="*/ 2618999 w 5179868"/>
              <a:gd name="connsiteY1201" fmla="*/ 605386 h 1310691"/>
              <a:gd name="connsiteX1202" fmla="*/ 2646575 w 5179868"/>
              <a:gd name="connsiteY1202" fmla="*/ 605386 h 1310691"/>
              <a:gd name="connsiteX1203" fmla="*/ 2644106 w 5179868"/>
              <a:gd name="connsiteY1203" fmla="*/ 740796 h 1310691"/>
              <a:gd name="connsiteX1204" fmla="*/ 2173023 w 5179868"/>
              <a:gd name="connsiteY1204" fmla="*/ 740796 h 1310691"/>
              <a:gd name="connsiteX1205" fmla="*/ 2121532 w 5179868"/>
              <a:gd name="connsiteY1205" fmla="*/ 664197 h 1310691"/>
              <a:gd name="connsiteX1206" fmla="*/ 2093956 w 5179868"/>
              <a:gd name="connsiteY1206" fmla="*/ 618918 h 1310691"/>
              <a:gd name="connsiteX1207" fmla="*/ 2003230 w 5179868"/>
              <a:gd name="connsiteY1207" fmla="*/ 559342 h 1310691"/>
              <a:gd name="connsiteX1208" fmla="*/ 1987910 w 5179868"/>
              <a:gd name="connsiteY1208" fmla="*/ 559342 h 1310691"/>
              <a:gd name="connsiteX1209" fmla="*/ 1987910 w 5179868"/>
              <a:gd name="connsiteY1209" fmla="*/ 665388 h 1310691"/>
              <a:gd name="connsiteX1210" fmla="*/ 2047486 w 5179868"/>
              <a:gd name="connsiteY1210" fmla="*/ 713220 h 1310691"/>
              <a:gd name="connsiteX1211" fmla="*/ 2047486 w 5179868"/>
              <a:gd name="connsiteY1211" fmla="*/ 740455 h 1310691"/>
              <a:gd name="connsiteX1212" fmla="*/ 1642194 w 5179868"/>
              <a:gd name="connsiteY1212" fmla="*/ 740455 h 1310691"/>
              <a:gd name="connsiteX1213" fmla="*/ 1642194 w 5179868"/>
              <a:gd name="connsiteY1213" fmla="*/ 713220 h 1310691"/>
              <a:gd name="connsiteX1214" fmla="*/ 1688749 w 5179868"/>
              <a:gd name="connsiteY1214" fmla="*/ 693560 h 1310691"/>
              <a:gd name="connsiteX1215" fmla="*/ 1685004 w 5179868"/>
              <a:gd name="connsiteY1215" fmla="*/ 675176 h 1310691"/>
              <a:gd name="connsiteX1216" fmla="*/ 1666024 w 5179868"/>
              <a:gd name="connsiteY1216" fmla="*/ 627429 h 1310691"/>
              <a:gd name="connsiteX1217" fmla="*/ 1534189 w 5179868"/>
              <a:gd name="connsiteY1217" fmla="*/ 627429 h 1310691"/>
              <a:gd name="connsiteX1218" fmla="*/ 1524316 w 5179868"/>
              <a:gd name="connsiteY1218" fmla="*/ 653728 h 1310691"/>
              <a:gd name="connsiteX1219" fmla="*/ 1515805 w 5179868"/>
              <a:gd name="connsiteY1219" fmla="*/ 685644 h 1310691"/>
              <a:gd name="connsiteX1220" fmla="*/ 1562360 w 5179868"/>
              <a:gd name="connsiteY1220" fmla="*/ 713220 h 1310691"/>
              <a:gd name="connsiteX1221" fmla="*/ 1562360 w 5179868"/>
              <a:gd name="connsiteY1221" fmla="*/ 740455 h 1310691"/>
              <a:gd name="connsiteX1222" fmla="*/ 1196388 w 5179868"/>
              <a:gd name="connsiteY1222" fmla="*/ 740455 h 1310691"/>
              <a:gd name="connsiteX1223" fmla="*/ 1196388 w 5179868"/>
              <a:gd name="connsiteY1223" fmla="*/ 712965 h 1310691"/>
              <a:gd name="connsiteX1224" fmla="*/ 1214857 w 5179868"/>
              <a:gd name="connsiteY1224" fmla="*/ 712965 h 1310691"/>
              <a:gd name="connsiteX1225" fmla="*/ 1255199 w 5179868"/>
              <a:gd name="connsiteY1225" fmla="*/ 700113 h 1310691"/>
              <a:gd name="connsiteX1226" fmla="*/ 1230773 w 5179868"/>
              <a:gd name="connsiteY1226" fmla="*/ 655345 h 1310691"/>
              <a:gd name="connsiteX1227" fmla="*/ 1143705 w 5179868"/>
              <a:gd name="connsiteY1227" fmla="*/ 532447 h 1310691"/>
              <a:gd name="connsiteX1228" fmla="*/ 1092214 w 5179868"/>
              <a:gd name="connsiteY1228" fmla="*/ 577725 h 1310691"/>
              <a:gd name="connsiteX1229" fmla="*/ 1092214 w 5179868"/>
              <a:gd name="connsiteY1229" fmla="*/ 665388 h 1310691"/>
              <a:gd name="connsiteX1230" fmla="*/ 1151025 w 5179868"/>
              <a:gd name="connsiteY1230" fmla="*/ 713220 h 1310691"/>
              <a:gd name="connsiteX1231" fmla="*/ 1151365 w 5179868"/>
              <a:gd name="connsiteY1231" fmla="*/ 740455 h 1310691"/>
              <a:gd name="connsiteX1232" fmla="*/ 948548 w 5179868"/>
              <a:gd name="connsiteY1232" fmla="*/ 740455 h 1310691"/>
              <a:gd name="connsiteX1233" fmla="*/ 948548 w 5179868"/>
              <a:gd name="connsiteY1233" fmla="*/ 713646 h 1310691"/>
              <a:gd name="connsiteX1234" fmla="*/ 1006764 w 5179868"/>
              <a:gd name="connsiteY1234" fmla="*/ 665814 h 1310691"/>
              <a:gd name="connsiteX1235" fmla="*/ 1006764 w 5179868"/>
              <a:gd name="connsiteY1235" fmla="*/ 410484 h 1310691"/>
              <a:gd name="connsiteX1236" fmla="*/ 948548 w 5179868"/>
              <a:gd name="connsiteY1236" fmla="*/ 362568 h 1310691"/>
              <a:gd name="connsiteX1237" fmla="*/ 948548 w 5179868"/>
              <a:gd name="connsiteY1237" fmla="*/ 335077 h 1310691"/>
              <a:gd name="connsiteX1238" fmla="*/ 1151025 w 5179868"/>
              <a:gd name="connsiteY1238" fmla="*/ 335077 h 1310691"/>
              <a:gd name="connsiteX1239" fmla="*/ 1151025 w 5179868"/>
              <a:gd name="connsiteY1239" fmla="*/ 362568 h 1310691"/>
              <a:gd name="connsiteX1240" fmla="*/ 1092214 w 5179868"/>
              <a:gd name="connsiteY1240" fmla="*/ 410484 h 1310691"/>
              <a:gd name="connsiteX1241" fmla="*/ 1092214 w 5179868"/>
              <a:gd name="connsiteY1241" fmla="*/ 532957 h 1310691"/>
              <a:gd name="connsiteX1242" fmla="*/ 1218517 w 5179868"/>
              <a:gd name="connsiteY1242" fmla="*/ 422315 h 1310691"/>
              <a:gd name="connsiteX1243" fmla="*/ 1243624 w 5179868"/>
              <a:gd name="connsiteY1243" fmla="*/ 384356 h 1310691"/>
              <a:gd name="connsiteX1244" fmla="*/ 1202516 w 5179868"/>
              <a:gd name="connsiteY1244" fmla="*/ 362823 h 1310691"/>
              <a:gd name="connsiteX1245" fmla="*/ 1202516 w 5179868"/>
              <a:gd name="connsiteY1245" fmla="*/ 335332 h 1310691"/>
              <a:gd name="connsiteX1246" fmla="*/ 1388481 w 5179868"/>
              <a:gd name="connsiteY1246" fmla="*/ 335332 h 1310691"/>
              <a:gd name="connsiteX1247" fmla="*/ 1388481 w 5179868"/>
              <a:gd name="connsiteY1247" fmla="*/ 362823 h 1310691"/>
              <a:gd name="connsiteX1248" fmla="*/ 1250603 w 5179868"/>
              <a:gd name="connsiteY1248" fmla="*/ 439422 h 1310691"/>
              <a:gd name="connsiteX1249" fmla="*/ 1208048 w 5179868"/>
              <a:gd name="connsiteY1249" fmla="*/ 476189 h 1310691"/>
              <a:gd name="connsiteX1250" fmla="*/ 1327202 w 5179868"/>
              <a:gd name="connsiteY1250" fmla="*/ 646409 h 1310691"/>
              <a:gd name="connsiteX1251" fmla="*/ 1422185 w 5179868"/>
              <a:gd name="connsiteY1251" fmla="*/ 713220 h 1310691"/>
              <a:gd name="connsiteX1252" fmla="*/ 1422185 w 5179868"/>
              <a:gd name="connsiteY1252" fmla="*/ 714752 h 1310691"/>
              <a:gd name="connsiteX1253" fmla="*/ 1422951 w 5179868"/>
              <a:gd name="connsiteY1253" fmla="*/ 713220 h 1310691"/>
              <a:gd name="connsiteX1254" fmla="*/ 1496486 w 5179868"/>
              <a:gd name="connsiteY1254" fmla="*/ 633557 h 1310691"/>
              <a:gd name="connsiteX1255" fmla="*/ 4959774 w 5179868"/>
              <a:gd name="connsiteY1255" fmla="*/ 327076 h 1310691"/>
              <a:gd name="connsiteX1256" fmla="*/ 4988031 w 5179868"/>
              <a:gd name="connsiteY1256" fmla="*/ 327076 h 1310691"/>
              <a:gd name="connsiteX1257" fmla="*/ 5111866 w 5179868"/>
              <a:gd name="connsiteY1257" fmla="*/ 643344 h 1310691"/>
              <a:gd name="connsiteX1258" fmla="*/ 5179868 w 5179868"/>
              <a:gd name="connsiteY1258" fmla="*/ 713219 h 1310691"/>
              <a:gd name="connsiteX1259" fmla="*/ 5179868 w 5179868"/>
              <a:gd name="connsiteY1259" fmla="*/ 740454 h 1310691"/>
              <a:gd name="connsiteX1260" fmla="*/ 4988627 w 5179868"/>
              <a:gd name="connsiteY1260" fmla="*/ 740454 h 1310691"/>
              <a:gd name="connsiteX1261" fmla="*/ 4988627 w 5179868"/>
              <a:gd name="connsiteY1261" fmla="*/ 713219 h 1310691"/>
              <a:gd name="connsiteX1262" fmla="*/ 5035182 w 5179868"/>
              <a:gd name="connsiteY1262" fmla="*/ 693559 h 1310691"/>
              <a:gd name="connsiteX1263" fmla="*/ 5031522 w 5179868"/>
              <a:gd name="connsiteY1263" fmla="*/ 675175 h 1310691"/>
              <a:gd name="connsiteX1264" fmla="*/ 5012543 w 5179868"/>
              <a:gd name="connsiteY1264" fmla="*/ 627429 h 1310691"/>
              <a:gd name="connsiteX1265" fmla="*/ 4880622 w 5179868"/>
              <a:gd name="connsiteY1265" fmla="*/ 627429 h 1310691"/>
              <a:gd name="connsiteX1266" fmla="*/ 4870835 w 5179868"/>
              <a:gd name="connsiteY1266" fmla="*/ 653727 h 1310691"/>
              <a:gd name="connsiteX1267" fmla="*/ 4862324 w 5179868"/>
              <a:gd name="connsiteY1267" fmla="*/ 685644 h 1310691"/>
              <a:gd name="connsiteX1268" fmla="*/ 4908964 w 5179868"/>
              <a:gd name="connsiteY1268" fmla="*/ 713219 h 1310691"/>
              <a:gd name="connsiteX1269" fmla="*/ 4908964 w 5179868"/>
              <a:gd name="connsiteY1269" fmla="*/ 740454 h 1310691"/>
              <a:gd name="connsiteX1270" fmla="*/ 4769213 w 5179868"/>
              <a:gd name="connsiteY1270" fmla="*/ 740454 h 1310691"/>
              <a:gd name="connsiteX1271" fmla="*/ 4769213 w 5179868"/>
              <a:gd name="connsiteY1271" fmla="*/ 713134 h 1310691"/>
              <a:gd name="connsiteX1272" fmla="*/ 4842748 w 5179868"/>
              <a:gd name="connsiteY1272" fmla="*/ 633471 h 1310691"/>
              <a:gd name="connsiteX1273" fmla="*/ 2815943 w 5179868"/>
              <a:gd name="connsiteY1273" fmla="*/ 323417 h 1310691"/>
              <a:gd name="connsiteX1274" fmla="*/ 2922841 w 5179868"/>
              <a:gd name="connsiteY1274" fmla="*/ 379504 h 1310691"/>
              <a:gd name="connsiteX1275" fmla="*/ 2934927 w 5179868"/>
              <a:gd name="connsiteY1275" fmla="*/ 339673 h 1310691"/>
              <a:gd name="connsiteX1276" fmla="*/ 2963013 w 5179868"/>
              <a:gd name="connsiteY1276" fmla="*/ 339673 h 1310691"/>
              <a:gd name="connsiteX1277" fmla="*/ 2963439 w 5179868"/>
              <a:gd name="connsiteY1277" fmla="*/ 461550 h 1310691"/>
              <a:gd name="connsiteX1278" fmla="*/ 2937140 w 5179868"/>
              <a:gd name="connsiteY1278" fmla="*/ 461550 h 1310691"/>
              <a:gd name="connsiteX1279" fmla="*/ 2815178 w 5179868"/>
              <a:gd name="connsiteY1279" fmla="*/ 357121 h 1310691"/>
              <a:gd name="connsiteX1280" fmla="*/ 2752622 w 5179868"/>
              <a:gd name="connsiteY1280" fmla="*/ 405973 h 1310691"/>
              <a:gd name="connsiteX1281" fmla="*/ 2853562 w 5179868"/>
              <a:gd name="connsiteY1281" fmla="*/ 489126 h 1310691"/>
              <a:gd name="connsiteX1282" fmla="*/ 2999440 w 5179868"/>
              <a:gd name="connsiteY1282" fmla="*/ 629046 h 1310691"/>
              <a:gd name="connsiteX1283" fmla="*/ 2851094 w 5179868"/>
              <a:gd name="connsiteY1283" fmla="*/ 748200 h 1310691"/>
              <a:gd name="connsiteX1284" fmla="*/ 2713046 w 5179868"/>
              <a:gd name="connsiteY1284" fmla="*/ 684878 h 1310691"/>
              <a:gd name="connsiteX1285" fmla="*/ 2700449 w 5179868"/>
              <a:gd name="connsiteY1285" fmla="*/ 728710 h 1310691"/>
              <a:gd name="connsiteX1286" fmla="*/ 2674916 w 5179868"/>
              <a:gd name="connsiteY1286" fmla="*/ 728710 h 1310691"/>
              <a:gd name="connsiteX1287" fmla="*/ 2674916 w 5179868"/>
              <a:gd name="connsiteY1287" fmla="*/ 585810 h 1310691"/>
              <a:gd name="connsiteX1288" fmla="*/ 2702407 w 5179868"/>
              <a:gd name="connsiteY1288" fmla="*/ 585810 h 1310691"/>
              <a:gd name="connsiteX1289" fmla="*/ 2835944 w 5179868"/>
              <a:gd name="connsiteY1289" fmla="*/ 714582 h 1310691"/>
              <a:gd name="connsiteX1290" fmla="*/ 2911777 w 5179868"/>
              <a:gd name="connsiteY1290" fmla="*/ 655005 h 1310691"/>
              <a:gd name="connsiteX1291" fmla="*/ 2805815 w 5179868"/>
              <a:gd name="connsiteY1291" fmla="*/ 570746 h 1310691"/>
              <a:gd name="connsiteX1292" fmla="*/ 2674916 w 5179868"/>
              <a:gd name="connsiteY1292" fmla="*/ 438485 h 1310691"/>
              <a:gd name="connsiteX1293" fmla="*/ 2815943 w 5179868"/>
              <a:gd name="connsiteY1293" fmla="*/ 323417 h 1310691"/>
              <a:gd name="connsiteX1294" fmla="*/ 599599 w 5179868"/>
              <a:gd name="connsiteY1294" fmla="*/ 279160 h 1310691"/>
              <a:gd name="connsiteX1295" fmla="*/ 759520 w 5179868"/>
              <a:gd name="connsiteY1295" fmla="*/ 279160 h 1310691"/>
              <a:gd name="connsiteX1296" fmla="*/ 759435 w 5179868"/>
              <a:gd name="connsiteY1296" fmla="*/ 313715 h 1310691"/>
              <a:gd name="connsiteX1297" fmla="*/ 599599 w 5179868"/>
              <a:gd name="connsiteY1297" fmla="*/ 313715 h 1310691"/>
              <a:gd name="connsiteX1298" fmla="*/ 422315 w 5179868"/>
              <a:gd name="connsiteY1298" fmla="*/ 279160 h 1310691"/>
              <a:gd name="connsiteX1299" fmla="*/ 582577 w 5179868"/>
              <a:gd name="connsiteY1299" fmla="*/ 279160 h 1310691"/>
              <a:gd name="connsiteX1300" fmla="*/ 582577 w 5179868"/>
              <a:gd name="connsiteY1300" fmla="*/ 313715 h 1310691"/>
              <a:gd name="connsiteX1301" fmla="*/ 422315 w 5179868"/>
              <a:gd name="connsiteY1301" fmla="*/ 313715 h 1310691"/>
              <a:gd name="connsiteX1302" fmla="*/ 245032 w 5179868"/>
              <a:gd name="connsiteY1302" fmla="*/ 279160 h 1310691"/>
              <a:gd name="connsiteX1303" fmla="*/ 404868 w 5179868"/>
              <a:gd name="connsiteY1303" fmla="*/ 279160 h 1310691"/>
              <a:gd name="connsiteX1304" fmla="*/ 404868 w 5179868"/>
              <a:gd name="connsiteY1304" fmla="*/ 313715 h 1310691"/>
              <a:gd name="connsiteX1305" fmla="*/ 245032 w 5179868"/>
              <a:gd name="connsiteY1305" fmla="*/ 313715 h 1310691"/>
              <a:gd name="connsiteX1306" fmla="*/ 67663 w 5179868"/>
              <a:gd name="connsiteY1306" fmla="*/ 279160 h 1310691"/>
              <a:gd name="connsiteX1307" fmla="*/ 227584 w 5179868"/>
              <a:gd name="connsiteY1307" fmla="*/ 279160 h 1310691"/>
              <a:gd name="connsiteX1308" fmla="*/ 227584 w 5179868"/>
              <a:gd name="connsiteY1308" fmla="*/ 313715 h 1310691"/>
              <a:gd name="connsiteX1309" fmla="*/ 67663 w 5179868"/>
              <a:gd name="connsiteY1309" fmla="*/ 313715 h 1310691"/>
              <a:gd name="connsiteX1310" fmla="*/ 688369 w 5179868"/>
              <a:gd name="connsiteY1310" fmla="*/ 231754 h 1310691"/>
              <a:gd name="connsiteX1311" fmla="*/ 759435 w 5179868"/>
              <a:gd name="connsiteY1311" fmla="*/ 231754 h 1310691"/>
              <a:gd name="connsiteX1312" fmla="*/ 759435 w 5179868"/>
              <a:gd name="connsiteY1312" fmla="*/ 266394 h 1310691"/>
              <a:gd name="connsiteX1313" fmla="*/ 688369 w 5179868"/>
              <a:gd name="connsiteY1313" fmla="*/ 266394 h 1310691"/>
              <a:gd name="connsiteX1314" fmla="*/ 511000 w 5179868"/>
              <a:gd name="connsiteY1314" fmla="*/ 231754 h 1310691"/>
              <a:gd name="connsiteX1315" fmla="*/ 670836 w 5179868"/>
              <a:gd name="connsiteY1315" fmla="*/ 231754 h 1310691"/>
              <a:gd name="connsiteX1316" fmla="*/ 670836 w 5179868"/>
              <a:gd name="connsiteY1316" fmla="*/ 266394 h 1310691"/>
              <a:gd name="connsiteX1317" fmla="*/ 511000 w 5179868"/>
              <a:gd name="connsiteY1317" fmla="*/ 266394 h 1310691"/>
              <a:gd name="connsiteX1318" fmla="*/ 333631 w 5179868"/>
              <a:gd name="connsiteY1318" fmla="*/ 231754 h 1310691"/>
              <a:gd name="connsiteX1319" fmla="*/ 493552 w 5179868"/>
              <a:gd name="connsiteY1319" fmla="*/ 231754 h 1310691"/>
              <a:gd name="connsiteX1320" fmla="*/ 493552 w 5179868"/>
              <a:gd name="connsiteY1320" fmla="*/ 266394 h 1310691"/>
              <a:gd name="connsiteX1321" fmla="*/ 333631 w 5179868"/>
              <a:gd name="connsiteY1321" fmla="*/ 266394 h 1310691"/>
              <a:gd name="connsiteX1322" fmla="*/ 156262 w 5179868"/>
              <a:gd name="connsiteY1322" fmla="*/ 231754 h 1310691"/>
              <a:gd name="connsiteX1323" fmla="*/ 316183 w 5179868"/>
              <a:gd name="connsiteY1323" fmla="*/ 231754 h 1310691"/>
              <a:gd name="connsiteX1324" fmla="*/ 316183 w 5179868"/>
              <a:gd name="connsiteY1324" fmla="*/ 266394 h 1310691"/>
              <a:gd name="connsiteX1325" fmla="*/ 156262 w 5179868"/>
              <a:gd name="connsiteY1325" fmla="*/ 266394 h 1310691"/>
              <a:gd name="connsiteX1326" fmla="*/ 67748 w 5179868"/>
              <a:gd name="connsiteY1326" fmla="*/ 231754 h 1310691"/>
              <a:gd name="connsiteX1327" fmla="*/ 138815 w 5179868"/>
              <a:gd name="connsiteY1327" fmla="*/ 231754 h 1310691"/>
              <a:gd name="connsiteX1328" fmla="*/ 138815 w 5179868"/>
              <a:gd name="connsiteY1328" fmla="*/ 266394 h 1310691"/>
              <a:gd name="connsiteX1329" fmla="*/ 67748 w 5179868"/>
              <a:gd name="connsiteY1329" fmla="*/ 266394 h 1310691"/>
              <a:gd name="connsiteX1330" fmla="*/ 742584 w 5179868"/>
              <a:gd name="connsiteY1330" fmla="*/ 133793 h 1310691"/>
              <a:gd name="connsiteX1331" fmla="*/ 793650 w 5179868"/>
              <a:gd name="connsiteY1331" fmla="*/ 133793 h 1310691"/>
              <a:gd name="connsiteX1332" fmla="*/ 768117 w 5179868"/>
              <a:gd name="connsiteY1332" fmla="*/ 174050 h 1310691"/>
              <a:gd name="connsiteX1333" fmla="*/ 724285 w 5179868"/>
              <a:gd name="connsiteY1333" fmla="*/ 133793 h 1310691"/>
              <a:gd name="connsiteX1334" fmla="*/ 759435 w 5179868"/>
              <a:gd name="connsiteY1334" fmla="*/ 189795 h 1310691"/>
              <a:gd name="connsiteX1335" fmla="*/ 759435 w 5179868"/>
              <a:gd name="connsiteY1335" fmla="*/ 218647 h 1310691"/>
              <a:gd name="connsiteX1336" fmla="*/ 599599 w 5179868"/>
              <a:gd name="connsiteY1336" fmla="*/ 218647 h 1310691"/>
              <a:gd name="connsiteX1337" fmla="*/ 599599 w 5179868"/>
              <a:gd name="connsiteY1337" fmla="*/ 189795 h 1310691"/>
              <a:gd name="connsiteX1338" fmla="*/ 634750 w 5179868"/>
              <a:gd name="connsiteY1338" fmla="*/ 133963 h 1310691"/>
              <a:gd name="connsiteX1339" fmla="*/ 565555 w 5179868"/>
              <a:gd name="connsiteY1339" fmla="*/ 133793 h 1310691"/>
              <a:gd name="connsiteX1340" fmla="*/ 616621 w 5179868"/>
              <a:gd name="connsiteY1340" fmla="*/ 133793 h 1310691"/>
              <a:gd name="connsiteX1341" fmla="*/ 591088 w 5179868"/>
              <a:gd name="connsiteY1341" fmla="*/ 174050 h 1310691"/>
              <a:gd name="connsiteX1342" fmla="*/ 457551 w 5179868"/>
              <a:gd name="connsiteY1342" fmla="*/ 133793 h 1310691"/>
              <a:gd name="connsiteX1343" fmla="*/ 547342 w 5179868"/>
              <a:gd name="connsiteY1343" fmla="*/ 133793 h 1310691"/>
              <a:gd name="connsiteX1344" fmla="*/ 582577 w 5179868"/>
              <a:gd name="connsiteY1344" fmla="*/ 189795 h 1310691"/>
              <a:gd name="connsiteX1345" fmla="*/ 582577 w 5179868"/>
              <a:gd name="connsiteY1345" fmla="*/ 218647 h 1310691"/>
              <a:gd name="connsiteX1346" fmla="*/ 422315 w 5179868"/>
              <a:gd name="connsiteY1346" fmla="*/ 218647 h 1310691"/>
              <a:gd name="connsiteX1347" fmla="*/ 422315 w 5179868"/>
              <a:gd name="connsiteY1347" fmla="*/ 189795 h 1310691"/>
              <a:gd name="connsiteX1348" fmla="*/ 387846 w 5179868"/>
              <a:gd name="connsiteY1348" fmla="*/ 133793 h 1310691"/>
              <a:gd name="connsiteX1349" fmla="*/ 438912 w 5179868"/>
              <a:gd name="connsiteY1349" fmla="*/ 133793 h 1310691"/>
              <a:gd name="connsiteX1350" fmla="*/ 413379 w 5179868"/>
              <a:gd name="connsiteY1350" fmla="*/ 174050 h 1310691"/>
              <a:gd name="connsiteX1351" fmla="*/ 280522 w 5179868"/>
              <a:gd name="connsiteY1351" fmla="*/ 133793 h 1310691"/>
              <a:gd name="connsiteX1352" fmla="*/ 369803 w 5179868"/>
              <a:gd name="connsiteY1352" fmla="*/ 133793 h 1310691"/>
              <a:gd name="connsiteX1353" fmla="*/ 405208 w 5179868"/>
              <a:gd name="connsiteY1353" fmla="*/ 189795 h 1310691"/>
              <a:gd name="connsiteX1354" fmla="*/ 405208 w 5179868"/>
              <a:gd name="connsiteY1354" fmla="*/ 218647 h 1310691"/>
              <a:gd name="connsiteX1355" fmla="*/ 245372 w 5179868"/>
              <a:gd name="connsiteY1355" fmla="*/ 218647 h 1310691"/>
              <a:gd name="connsiteX1356" fmla="*/ 245372 w 5179868"/>
              <a:gd name="connsiteY1356" fmla="*/ 189795 h 1310691"/>
              <a:gd name="connsiteX1357" fmla="*/ 210903 w 5179868"/>
              <a:gd name="connsiteY1357" fmla="*/ 133793 h 1310691"/>
              <a:gd name="connsiteX1358" fmla="*/ 261968 w 5179868"/>
              <a:gd name="connsiteY1358" fmla="*/ 133793 h 1310691"/>
              <a:gd name="connsiteX1359" fmla="*/ 236436 w 5179868"/>
              <a:gd name="connsiteY1359" fmla="*/ 174050 h 1310691"/>
              <a:gd name="connsiteX1360" fmla="*/ 102898 w 5179868"/>
              <a:gd name="connsiteY1360" fmla="*/ 133793 h 1310691"/>
              <a:gd name="connsiteX1361" fmla="*/ 192349 w 5179868"/>
              <a:gd name="connsiteY1361" fmla="*/ 133793 h 1310691"/>
              <a:gd name="connsiteX1362" fmla="*/ 227584 w 5179868"/>
              <a:gd name="connsiteY1362" fmla="*/ 189795 h 1310691"/>
              <a:gd name="connsiteX1363" fmla="*/ 227584 w 5179868"/>
              <a:gd name="connsiteY1363" fmla="*/ 218647 h 1310691"/>
              <a:gd name="connsiteX1364" fmla="*/ 67663 w 5179868"/>
              <a:gd name="connsiteY1364" fmla="*/ 218647 h 1310691"/>
              <a:gd name="connsiteX1365" fmla="*/ 67663 w 5179868"/>
              <a:gd name="connsiteY1365" fmla="*/ 189795 h 1310691"/>
              <a:gd name="connsiteX1366" fmla="*/ 33278 w 5179868"/>
              <a:gd name="connsiteY1366" fmla="*/ 133793 h 1310691"/>
              <a:gd name="connsiteX1367" fmla="*/ 84344 w 5179868"/>
              <a:gd name="connsiteY1367" fmla="*/ 133793 h 1310691"/>
              <a:gd name="connsiteX1368" fmla="*/ 58811 w 5179868"/>
              <a:gd name="connsiteY1368" fmla="*/ 174050 h 1310691"/>
              <a:gd name="connsiteX1369" fmla="*/ 403847 w 5179868"/>
              <a:gd name="connsiteY1369" fmla="*/ 61279 h 1310691"/>
              <a:gd name="connsiteX1370" fmla="*/ 403847 w 5179868"/>
              <a:gd name="connsiteY1370" fmla="*/ 106643 h 1310691"/>
              <a:gd name="connsiteX1371" fmla="*/ 422996 w 5179868"/>
              <a:gd name="connsiteY1371" fmla="*/ 106643 h 1310691"/>
              <a:gd name="connsiteX1372" fmla="*/ 423252 w 5179868"/>
              <a:gd name="connsiteY1372" fmla="*/ 61279 h 1310691"/>
              <a:gd name="connsiteX1373" fmla="*/ 580194 w 5179868"/>
              <a:gd name="connsiteY1373" fmla="*/ 61109 h 1310691"/>
              <a:gd name="connsiteX1374" fmla="*/ 580194 w 5179868"/>
              <a:gd name="connsiteY1374" fmla="*/ 106472 h 1310691"/>
              <a:gd name="connsiteX1375" fmla="*/ 599599 w 5179868"/>
              <a:gd name="connsiteY1375" fmla="*/ 106472 h 1310691"/>
              <a:gd name="connsiteX1376" fmla="*/ 599599 w 5179868"/>
              <a:gd name="connsiteY1376" fmla="*/ 61109 h 1310691"/>
              <a:gd name="connsiteX1377" fmla="*/ 227244 w 5179868"/>
              <a:gd name="connsiteY1377" fmla="*/ 61109 h 1310691"/>
              <a:gd name="connsiteX1378" fmla="*/ 227244 w 5179868"/>
              <a:gd name="connsiteY1378" fmla="*/ 106472 h 1310691"/>
              <a:gd name="connsiteX1379" fmla="*/ 246649 w 5179868"/>
              <a:gd name="connsiteY1379" fmla="*/ 106472 h 1310691"/>
              <a:gd name="connsiteX1380" fmla="*/ 246649 w 5179868"/>
              <a:gd name="connsiteY1380" fmla="*/ 61109 h 1310691"/>
              <a:gd name="connsiteX1381" fmla="*/ 756882 w 5179868"/>
              <a:gd name="connsiteY1381" fmla="*/ 60853 h 1310691"/>
              <a:gd name="connsiteX1382" fmla="*/ 756882 w 5179868"/>
              <a:gd name="connsiteY1382" fmla="*/ 106217 h 1310691"/>
              <a:gd name="connsiteX1383" fmla="*/ 776713 w 5179868"/>
              <a:gd name="connsiteY1383" fmla="*/ 106217 h 1310691"/>
              <a:gd name="connsiteX1384" fmla="*/ 776713 w 5179868"/>
              <a:gd name="connsiteY1384" fmla="*/ 60853 h 1310691"/>
              <a:gd name="connsiteX1385" fmla="*/ 50215 w 5179868"/>
              <a:gd name="connsiteY1385" fmla="*/ 60768 h 1310691"/>
              <a:gd name="connsiteX1386" fmla="*/ 50215 w 5179868"/>
              <a:gd name="connsiteY1386" fmla="*/ 106132 h 1310691"/>
              <a:gd name="connsiteX1387" fmla="*/ 70046 w 5179868"/>
              <a:gd name="connsiteY1387" fmla="*/ 106132 h 1310691"/>
              <a:gd name="connsiteX1388" fmla="*/ 70046 w 5179868"/>
              <a:gd name="connsiteY1388" fmla="*/ 60768 h 1310691"/>
              <a:gd name="connsiteX1389" fmla="*/ 717476 w 5179868"/>
              <a:gd name="connsiteY1389" fmla="*/ 42555 h 1310691"/>
              <a:gd name="connsiteX1390" fmla="*/ 814927 w 5179868"/>
              <a:gd name="connsiteY1390" fmla="*/ 42555 h 1310691"/>
              <a:gd name="connsiteX1391" fmla="*/ 814927 w 5179868"/>
              <a:gd name="connsiteY1391" fmla="*/ 119154 h 1310691"/>
              <a:gd name="connsiteX1392" fmla="*/ 700454 w 5179868"/>
              <a:gd name="connsiteY1392" fmla="*/ 119154 h 1310691"/>
              <a:gd name="connsiteX1393" fmla="*/ 700454 w 5179868"/>
              <a:gd name="connsiteY1393" fmla="*/ 85110 h 1310691"/>
              <a:gd name="connsiteX1394" fmla="*/ 717476 w 5179868"/>
              <a:gd name="connsiteY1394" fmla="*/ 85110 h 1310691"/>
              <a:gd name="connsiteX1395" fmla="*/ 543256 w 5179868"/>
              <a:gd name="connsiteY1395" fmla="*/ 42555 h 1310691"/>
              <a:gd name="connsiteX1396" fmla="*/ 636877 w 5179868"/>
              <a:gd name="connsiteY1396" fmla="*/ 42555 h 1310691"/>
              <a:gd name="connsiteX1397" fmla="*/ 636877 w 5179868"/>
              <a:gd name="connsiteY1397" fmla="*/ 85280 h 1310691"/>
              <a:gd name="connsiteX1398" fmla="*/ 655176 w 5179868"/>
              <a:gd name="connsiteY1398" fmla="*/ 85280 h 1310691"/>
              <a:gd name="connsiteX1399" fmla="*/ 655261 w 5179868"/>
              <a:gd name="connsiteY1399" fmla="*/ 119154 h 1310691"/>
              <a:gd name="connsiteX1400" fmla="*/ 524702 w 5179868"/>
              <a:gd name="connsiteY1400" fmla="*/ 119154 h 1310691"/>
              <a:gd name="connsiteX1401" fmla="*/ 524702 w 5179868"/>
              <a:gd name="connsiteY1401" fmla="*/ 85110 h 1310691"/>
              <a:gd name="connsiteX1402" fmla="*/ 543256 w 5179868"/>
              <a:gd name="connsiteY1402" fmla="*/ 85110 h 1310691"/>
              <a:gd name="connsiteX1403" fmla="*/ 366654 w 5179868"/>
              <a:gd name="connsiteY1403" fmla="*/ 42555 h 1310691"/>
              <a:gd name="connsiteX1404" fmla="*/ 460274 w 5179868"/>
              <a:gd name="connsiteY1404" fmla="*/ 42555 h 1310691"/>
              <a:gd name="connsiteX1405" fmla="*/ 460274 w 5179868"/>
              <a:gd name="connsiteY1405" fmla="*/ 85450 h 1310691"/>
              <a:gd name="connsiteX1406" fmla="*/ 478488 w 5179868"/>
              <a:gd name="connsiteY1406" fmla="*/ 85450 h 1310691"/>
              <a:gd name="connsiteX1407" fmla="*/ 478913 w 5179868"/>
              <a:gd name="connsiteY1407" fmla="*/ 119154 h 1310691"/>
              <a:gd name="connsiteX1408" fmla="*/ 348440 w 5179868"/>
              <a:gd name="connsiteY1408" fmla="*/ 119154 h 1310691"/>
              <a:gd name="connsiteX1409" fmla="*/ 348440 w 5179868"/>
              <a:gd name="connsiteY1409" fmla="*/ 85110 h 1310691"/>
              <a:gd name="connsiteX1410" fmla="*/ 366654 w 5179868"/>
              <a:gd name="connsiteY1410" fmla="*/ 85110 h 1310691"/>
              <a:gd name="connsiteX1411" fmla="*/ 190306 w 5179868"/>
              <a:gd name="connsiteY1411" fmla="*/ 42555 h 1310691"/>
              <a:gd name="connsiteX1412" fmla="*/ 283927 w 5179868"/>
              <a:gd name="connsiteY1412" fmla="*/ 42555 h 1310691"/>
              <a:gd name="connsiteX1413" fmla="*/ 283927 w 5179868"/>
              <a:gd name="connsiteY1413" fmla="*/ 85280 h 1310691"/>
              <a:gd name="connsiteX1414" fmla="*/ 302225 w 5179868"/>
              <a:gd name="connsiteY1414" fmla="*/ 85280 h 1310691"/>
              <a:gd name="connsiteX1415" fmla="*/ 302566 w 5179868"/>
              <a:gd name="connsiteY1415" fmla="*/ 119154 h 1310691"/>
              <a:gd name="connsiteX1416" fmla="*/ 172093 w 5179868"/>
              <a:gd name="connsiteY1416" fmla="*/ 119154 h 1310691"/>
              <a:gd name="connsiteX1417" fmla="*/ 172093 w 5179868"/>
              <a:gd name="connsiteY1417" fmla="*/ 85110 h 1310691"/>
              <a:gd name="connsiteX1418" fmla="*/ 190306 w 5179868"/>
              <a:gd name="connsiteY1418" fmla="*/ 85110 h 1310691"/>
              <a:gd name="connsiteX1419" fmla="*/ 12341 w 5179868"/>
              <a:gd name="connsiteY1419" fmla="*/ 42555 h 1310691"/>
              <a:gd name="connsiteX1420" fmla="*/ 109707 w 5179868"/>
              <a:gd name="connsiteY1420" fmla="*/ 42555 h 1310691"/>
              <a:gd name="connsiteX1421" fmla="*/ 109707 w 5179868"/>
              <a:gd name="connsiteY1421" fmla="*/ 85110 h 1310691"/>
              <a:gd name="connsiteX1422" fmla="*/ 126729 w 5179868"/>
              <a:gd name="connsiteY1422" fmla="*/ 85110 h 1310691"/>
              <a:gd name="connsiteX1423" fmla="*/ 126729 w 5179868"/>
              <a:gd name="connsiteY1423" fmla="*/ 119835 h 1310691"/>
              <a:gd name="connsiteX1424" fmla="*/ 12341 w 5179868"/>
              <a:gd name="connsiteY1424" fmla="*/ 119835 h 1310691"/>
              <a:gd name="connsiteX1425" fmla="*/ 710242 w 5179868"/>
              <a:gd name="connsiteY1425" fmla="*/ 0 h 1310691"/>
              <a:gd name="connsiteX1426" fmla="*/ 735775 w 5179868"/>
              <a:gd name="connsiteY1426" fmla="*/ 0 h 1310691"/>
              <a:gd name="connsiteX1427" fmla="*/ 735775 w 5179868"/>
              <a:gd name="connsiteY1427" fmla="*/ 14298 h 1310691"/>
              <a:gd name="connsiteX1428" fmla="*/ 754073 w 5179868"/>
              <a:gd name="connsiteY1428" fmla="*/ 14298 h 1310691"/>
              <a:gd name="connsiteX1429" fmla="*/ 754073 w 5179868"/>
              <a:gd name="connsiteY1429" fmla="*/ 0 h 1310691"/>
              <a:gd name="connsiteX1430" fmla="*/ 782330 w 5179868"/>
              <a:gd name="connsiteY1430" fmla="*/ 0 h 1310691"/>
              <a:gd name="connsiteX1431" fmla="*/ 782330 w 5179868"/>
              <a:gd name="connsiteY1431" fmla="*/ 14298 h 1310691"/>
              <a:gd name="connsiteX1432" fmla="*/ 800884 w 5179868"/>
              <a:gd name="connsiteY1432" fmla="*/ 14298 h 1310691"/>
              <a:gd name="connsiteX1433" fmla="*/ 800884 w 5179868"/>
              <a:gd name="connsiteY1433" fmla="*/ 0 h 1310691"/>
              <a:gd name="connsiteX1434" fmla="*/ 827779 w 5179868"/>
              <a:gd name="connsiteY1434" fmla="*/ 0 h 1310691"/>
              <a:gd name="connsiteX1435" fmla="*/ 827779 w 5179868"/>
              <a:gd name="connsiteY1435" fmla="*/ 30044 h 1310691"/>
              <a:gd name="connsiteX1436" fmla="*/ 710242 w 5179868"/>
              <a:gd name="connsiteY1436" fmla="*/ 30044 h 1310691"/>
              <a:gd name="connsiteX1437" fmla="*/ 531001 w 5179868"/>
              <a:gd name="connsiteY1437" fmla="*/ 0 h 1310691"/>
              <a:gd name="connsiteX1438" fmla="*/ 557044 w 5179868"/>
              <a:gd name="connsiteY1438" fmla="*/ 0 h 1310691"/>
              <a:gd name="connsiteX1439" fmla="*/ 557044 w 5179868"/>
              <a:gd name="connsiteY1439" fmla="*/ 14298 h 1310691"/>
              <a:gd name="connsiteX1440" fmla="*/ 575854 w 5179868"/>
              <a:gd name="connsiteY1440" fmla="*/ 14298 h 1310691"/>
              <a:gd name="connsiteX1441" fmla="*/ 575854 w 5179868"/>
              <a:gd name="connsiteY1441" fmla="*/ 0 h 1310691"/>
              <a:gd name="connsiteX1442" fmla="*/ 604195 w 5179868"/>
              <a:gd name="connsiteY1442" fmla="*/ 0 h 1310691"/>
              <a:gd name="connsiteX1443" fmla="*/ 604195 w 5179868"/>
              <a:gd name="connsiteY1443" fmla="*/ 14298 h 1310691"/>
              <a:gd name="connsiteX1444" fmla="*/ 622834 w 5179868"/>
              <a:gd name="connsiteY1444" fmla="*/ 14298 h 1310691"/>
              <a:gd name="connsiteX1445" fmla="*/ 622834 w 5179868"/>
              <a:gd name="connsiteY1445" fmla="*/ 0 h 1310691"/>
              <a:gd name="connsiteX1446" fmla="*/ 648367 w 5179868"/>
              <a:gd name="connsiteY1446" fmla="*/ 0 h 1310691"/>
              <a:gd name="connsiteX1447" fmla="*/ 648537 w 5179868"/>
              <a:gd name="connsiteY1447" fmla="*/ 30044 h 1310691"/>
              <a:gd name="connsiteX1448" fmla="*/ 531001 w 5179868"/>
              <a:gd name="connsiteY1448" fmla="*/ 30044 h 1310691"/>
              <a:gd name="connsiteX1449" fmla="*/ 354908 w 5179868"/>
              <a:gd name="connsiteY1449" fmla="*/ 0 h 1310691"/>
              <a:gd name="connsiteX1450" fmla="*/ 380867 w 5179868"/>
              <a:gd name="connsiteY1450" fmla="*/ 0 h 1310691"/>
              <a:gd name="connsiteX1451" fmla="*/ 380867 w 5179868"/>
              <a:gd name="connsiteY1451" fmla="*/ 14298 h 1310691"/>
              <a:gd name="connsiteX1452" fmla="*/ 399506 w 5179868"/>
              <a:gd name="connsiteY1452" fmla="*/ 14298 h 1310691"/>
              <a:gd name="connsiteX1453" fmla="*/ 399506 w 5179868"/>
              <a:gd name="connsiteY1453" fmla="*/ 0 h 1310691"/>
              <a:gd name="connsiteX1454" fmla="*/ 427848 w 5179868"/>
              <a:gd name="connsiteY1454" fmla="*/ 0 h 1310691"/>
              <a:gd name="connsiteX1455" fmla="*/ 427848 w 5179868"/>
              <a:gd name="connsiteY1455" fmla="*/ 14469 h 1310691"/>
              <a:gd name="connsiteX1456" fmla="*/ 446401 w 5179868"/>
              <a:gd name="connsiteY1456" fmla="*/ 14469 h 1310691"/>
              <a:gd name="connsiteX1457" fmla="*/ 446401 w 5179868"/>
              <a:gd name="connsiteY1457" fmla="*/ 170 h 1310691"/>
              <a:gd name="connsiteX1458" fmla="*/ 472360 w 5179868"/>
              <a:gd name="connsiteY1458" fmla="*/ 170 h 1310691"/>
              <a:gd name="connsiteX1459" fmla="*/ 472445 w 5179868"/>
              <a:gd name="connsiteY1459" fmla="*/ 30044 h 1310691"/>
              <a:gd name="connsiteX1460" fmla="*/ 354908 w 5179868"/>
              <a:gd name="connsiteY1460" fmla="*/ 30044 h 1310691"/>
              <a:gd name="connsiteX1461" fmla="*/ 178476 w 5179868"/>
              <a:gd name="connsiteY1461" fmla="*/ 0 h 1310691"/>
              <a:gd name="connsiteX1462" fmla="*/ 204519 w 5179868"/>
              <a:gd name="connsiteY1462" fmla="*/ 0 h 1310691"/>
              <a:gd name="connsiteX1463" fmla="*/ 204519 w 5179868"/>
              <a:gd name="connsiteY1463" fmla="*/ 14298 h 1310691"/>
              <a:gd name="connsiteX1464" fmla="*/ 223158 w 5179868"/>
              <a:gd name="connsiteY1464" fmla="*/ 14298 h 1310691"/>
              <a:gd name="connsiteX1465" fmla="*/ 223158 w 5179868"/>
              <a:gd name="connsiteY1465" fmla="*/ 0 h 1310691"/>
              <a:gd name="connsiteX1466" fmla="*/ 251415 w 5179868"/>
              <a:gd name="connsiteY1466" fmla="*/ 0 h 1310691"/>
              <a:gd name="connsiteX1467" fmla="*/ 251415 w 5179868"/>
              <a:gd name="connsiteY1467" fmla="*/ 14298 h 1310691"/>
              <a:gd name="connsiteX1468" fmla="*/ 269969 w 5179868"/>
              <a:gd name="connsiteY1468" fmla="*/ 14298 h 1310691"/>
              <a:gd name="connsiteX1469" fmla="*/ 269969 w 5179868"/>
              <a:gd name="connsiteY1469" fmla="*/ 0 h 1310691"/>
              <a:gd name="connsiteX1470" fmla="*/ 296012 w 5179868"/>
              <a:gd name="connsiteY1470" fmla="*/ 0 h 1310691"/>
              <a:gd name="connsiteX1471" fmla="*/ 296012 w 5179868"/>
              <a:gd name="connsiteY1471" fmla="*/ 30044 h 1310691"/>
              <a:gd name="connsiteX1472" fmla="*/ 178476 w 5179868"/>
              <a:gd name="connsiteY1472" fmla="*/ 30044 h 1310691"/>
              <a:gd name="connsiteX1473" fmla="*/ 0 w 5179868"/>
              <a:gd name="connsiteY1473" fmla="*/ 0 h 1310691"/>
              <a:gd name="connsiteX1474" fmla="*/ 26044 w 5179868"/>
              <a:gd name="connsiteY1474" fmla="*/ 0 h 1310691"/>
              <a:gd name="connsiteX1475" fmla="*/ 26044 w 5179868"/>
              <a:gd name="connsiteY1475" fmla="*/ 14298 h 1310691"/>
              <a:gd name="connsiteX1476" fmla="*/ 44598 w 5179868"/>
              <a:gd name="connsiteY1476" fmla="*/ 14298 h 1310691"/>
              <a:gd name="connsiteX1477" fmla="*/ 44598 w 5179868"/>
              <a:gd name="connsiteY1477" fmla="*/ 0 h 1310691"/>
              <a:gd name="connsiteX1478" fmla="*/ 72854 w 5179868"/>
              <a:gd name="connsiteY1478" fmla="*/ 0 h 1310691"/>
              <a:gd name="connsiteX1479" fmla="*/ 72854 w 5179868"/>
              <a:gd name="connsiteY1479" fmla="*/ 14298 h 1310691"/>
              <a:gd name="connsiteX1480" fmla="*/ 91494 w 5179868"/>
              <a:gd name="connsiteY1480" fmla="*/ 14298 h 1310691"/>
              <a:gd name="connsiteX1481" fmla="*/ 91494 w 5179868"/>
              <a:gd name="connsiteY1481" fmla="*/ 0 h 1310691"/>
              <a:gd name="connsiteX1482" fmla="*/ 117537 w 5179868"/>
              <a:gd name="connsiteY1482" fmla="*/ 0 h 1310691"/>
              <a:gd name="connsiteX1483" fmla="*/ 117537 w 5179868"/>
              <a:gd name="connsiteY1483" fmla="*/ 30044 h 1310691"/>
              <a:gd name="connsiteX1484" fmla="*/ 0 w 5179868"/>
              <a:gd name="connsiteY1484" fmla="*/ 30044 h 131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Lst>
            <a:rect l="l" t="t" r="r" b="b"/>
            <a:pathLst>
              <a:path w="5179868" h="1310691">
                <a:moveTo>
                  <a:pt x="257287" y="1060298"/>
                </a:moveTo>
                <a:cubicBezTo>
                  <a:pt x="257811" y="1060116"/>
                  <a:pt x="258381" y="1060116"/>
                  <a:pt x="258905" y="1060298"/>
                </a:cubicBezTo>
                <a:cubicBezTo>
                  <a:pt x="261853" y="1060629"/>
                  <a:pt x="264622" y="1061880"/>
                  <a:pt x="266820" y="1063873"/>
                </a:cubicBezTo>
                <a:cubicBezTo>
                  <a:pt x="297827" y="1086634"/>
                  <a:pt x="335092" y="1099293"/>
                  <a:pt x="373547" y="1100129"/>
                </a:cubicBezTo>
                <a:cubicBezTo>
                  <a:pt x="383205" y="1105905"/>
                  <a:pt x="393447" y="1110641"/>
                  <a:pt x="404102" y="1114258"/>
                </a:cubicBezTo>
                <a:cubicBezTo>
                  <a:pt x="398084" y="1115760"/>
                  <a:pt x="391919" y="1116587"/>
                  <a:pt x="385718" y="1116726"/>
                </a:cubicBezTo>
                <a:cubicBezTo>
                  <a:pt x="340104" y="1118772"/>
                  <a:pt x="295687" y="1101788"/>
                  <a:pt x="263075" y="1069830"/>
                </a:cubicBezTo>
                <a:cubicBezTo>
                  <a:pt x="260185" y="1067782"/>
                  <a:pt x="258130" y="1064760"/>
                  <a:pt x="257287" y="1061319"/>
                </a:cubicBezTo>
                <a:cubicBezTo>
                  <a:pt x="257287" y="1060298"/>
                  <a:pt x="257287" y="1060298"/>
                  <a:pt x="257287" y="1060298"/>
                </a:cubicBezTo>
                <a:close/>
                <a:moveTo>
                  <a:pt x="109792" y="946251"/>
                </a:moveTo>
                <a:cubicBezTo>
                  <a:pt x="109962" y="946251"/>
                  <a:pt x="110473" y="946336"/>
                  <a:pt x="111239" y="947187"/>
                </a:cubicBezTo>
                <a:cubicBezTo>
                  <a:pt x="112319" y="948313"/>
                  <a:pt x="113210" y="949606"/>
                  <a:pt x="113877" y="951017"/>
                </a:cubicBezTo>
                <a:cubicBezTo>
                  <a:pt x="124175" y="973628"/>
                  <a:pt x="136751" y="995130"/>
                  <a:pt x="151411" y="1015190"/>
                </a:cubicBezTo>
                <a:cubicBezTo>
                  <a:pt x="168176" y="1033678"/>
                  <a:pt x="187256" y="1049926"/>
                  <a:pt x="208179" y="1063532"/>
                </a:cubicBezTo>
                <a:cubicBezTo>
                  <a:pt x="193103" y="1067119"/>
                  <a:pt x="178421" y="1072193"/>
                  <a:pt x="164348" y="1078682"/>
                </a:cubicBezTo>
                <a:cubicBezTo>
                  <a:pt x="178437" y="1095277"/>
                  <a:pt x="195568" y="1109028"/>
                  <a:pt x="214818" y="1119194"/>
                </a:cubicBezTo>
                <a:cubicBezTo>
                  <a:pt x="237003" y="1132021"/>
                  <a:pt x="262132" y="1138882"/>
                  <a:pt x="287757" y="1139110"/>
                </a:cubicBezTo>
                <a:cubicBezTo>
                  <a:pt x="303025" y="1139815"/>
                  <a:pt x="318303" y="1137945"/>
                  <a:pt x="332950" y="1133578"/>
                </a:cubicBezTo>
                <a:cubicBezTo>
                  <a:pt x="339827" y="1131209"/>
                  <a:pt x="346184" y="1127540"/>
                  <a:pt x="351674" y="1122769"/>
                </a:cubicBezTo>
                <a:cubicBezTo>
                  <a:pt x="373103" y="1126002"/>
                  <a:pt x="394965" y="1124843"/>
                  <a:pt x="415932" y="1119364"/>
                </a:cubicBezTo>
                <a:cubicBezTo>
                  <a:pt x="434846" y="1123878"/>
                  <a:pt x="454402" y="1125059"/>
                  <a:pt x="473722" y="1122854"/>
                </a:cubicBezTo>
                <a:cubicBezTo>
                  <a:pt x="479524" y="1127333"/>
                  <a:pt x="485946" y="1130945"/>
                  <a:pt x="492786" y="1133578"/>
                </a:cubicBezTo>
                <a:cubicBezTo>
                  <a:pt x="507434" y="1137945"/>
                  <a:pt x="522712" y="1139815"/>
                  <a:pt x="537980" y="1139110"/>
                </a:cubicBezTo>
                <a:cubicBezTo>
                  <a:pt x="563604" y="1138875"/>
                  <a:pt x="588731" y="1132014"/>
                  <a:pt x="610919" y="1119194"/>
                </a:cubicBezTo>
                <a:cubicBezTo>
                  <a:pt x="630163" y="1109056"/>
                  <a:pt x="647271" y="1095301"/>
                  <a:pt x="661304" y="1078682"/>
                </a:cubicBezTo>
                <a:cubicBezTo>
                  <a:pt x="647334" y="1072450"/>
                  <a:pt x="632873" y="1067382"/>
                  <a:pt x="618068" y="1063532"/>
                </a:cubicBezTo>
                <a:cubicBezTo>
                  <a:pt x="638991" y="1049926"/>
                  <a:pt x="658071" y="1033678"/>
                  <a:pt x="674836" y="1015190"/>
                </a:cubicBezTo>
                <a:cubicBezTo>
                  <a:pt x="689482" y="995106"/>
                  <a:pt x="702084" y="973608"/>
                  <a:pt x="712455" y="951017"/>
                </a:cubicBezTo>
                <a:cubicBezTo>
                  <a:pt x="713075" y="949621"/>
                  <a:pt x="713908" y="948329"/>
                  <a:pt x="714923" y="947187"/>
                </a:cubicBezTo>
                <a:cubicBezTo>
                  <a:pt x="715689" y="946251"/>
                  <a:pt x="716200" y="946251"/>
                  <a:pt x="716455" y="946251"/>
                </a:cubicBezTo>
                <a:cubicBezTo>
                  <a:pt x="716710" y="946251"/>
                  <a:pt x="717306" y="946421"/>
                  <a:pt x="718157" y="947698"/>
                </a:cubicBezTo>
                <a:cubicBezTo>
                  <a:pt x="719255" y="949678"/>
                  <a:pt x="720085" y="951796"/>
                  <a:pt x="720625" y="953996"/>
                </a:cubicBezTo>
                <a:cubicBezTo>
                  <a:pt x="725496" y="972786"/>
                  <a:pt x="727956" y="992119"/>
                  <a:pt x="727945" y="1011530"/>
                </a:cubicBezTo>
                <a:cubicBezTo>
                  <a:pt x="727910" y="1021516"/>
                  <a:pt x="727285" y="1031491"/>
                  <a:pt x="726072" y="1041404"/>
                </a:cubicBezTo>
                <a:cubicBezTo>
                  <a:pt x="723404" y="1064661"/>
                  <a:pt x="717975" y="1087518"/>
                  <a:pt x="709901" y="1109492"/>
                </a:cubicBezTo>
                <a:cubicBezTo>
                  <a:pt x="707860" y="1114916"/>
                  <a:pt x="705472" y="1120204"/>
                  <a:pt x="702752" y="1125322"/>
                </a:cubicBezTo>
                <a:cubicBezTo>
                  <a:pt x="702327" y="1126258"/>
                  <a:pt x="701391" y="1127875"/>
                  <a:pt x="701391" y="1127875"/>
                </a:cubicBezTo>
                <a:cubicBezTo>
                  <a:pt x="701391" y="1127875"/>
                  <a:pt x="686071" y="1101406"/>
                  <a:pt x="683688" y="1098172"/>
                </a:cubicBezTo>
                <a:cubicBezTo>
                  <a:pt x="691937" y="1081417"/>
                  <a:pt x="698412" y="1063845"/>
                  <a:pt x="703008" y="1045744"/>
                </a:cubicBezTo>
                <a:cubicBezTo>
                  <a:pt x="710157" y="1019445"/>
                  <a:pt x="715178" y="988976"/>
                  <a:pt x="715178" y="988976"/>
                </a:cubicBezTo>
                <a:lnTo>
                  <a:pt x="714072" y="988380"/>
                </a:lnTo>
                <a:cubicBezTo>
                  <a:pt x="714072" y="988380"/>
                  <a:pt x="705476" y="1019956"/>
                  <a:pt x="699688" y="1038510"/>
                </a:cubicBezTo>
                <a:cubicBezTo>
                  <a:pt x="691105" y="1065089"/>
                  <a:pt x="677206" y="1089644"/>
                  <a:pt x="658836" y="1110683"/>
                </a:cubicBezTo>
                <a:cubicBezTo>
                  <a:pt x="621047" y="1147451"/>
                  <a:pt x="551597" y="1183452"/>
                  <a:pt x="487424" y="1204304"/>
                </a:cubicBezTo>
                <a:cubicBezTo>
                  <a:pt x="458809" y="1214674"/>
                  <a:pt x="433198" y="1231952"/>
                  <a:pt x="412868" y="1254604"/>
                </a:cubicBezTo>
                <a:cubicBezTo>
                  <a:pt x="392520" y="1231974"/>
                  <a:pt x="366915" y="1214699"/>
                  <a:pt x="338312" y="1204304"/>
                </a:cubicBezTo>
                <a:cubicBezTo>
                  <a:pt x="274139" y="1183537"/>
                  <a:pt x="204604" y="1147535"/>
                  <a:pt x="166816" y="1110683"/>
                </a:cubicBezTo>
                <a:cubicBezTo>
                  <a:pt x="147903" y="1090033"/>
                  <a:pt x="133933" y="1065353"/>
                  <a:pt x="125963" y="1038510"/>
                </a:cubicBezTo>
                <a:cubicBezTo>
                  <a:pt x="120005" y="1019956"/>
                  <a:pt x="111494" y="988380"/>
                  <a:pt x="111494" y="988380"/>
                </a:cubicBezTo>
                <a:lnTo>
                  <a:pt x="110473" y="988976"/>
                </a:lnTo>
                <a:cubicBezTo>
                  <a:pt x="112522" y="1007756"/>
                  <a:pt x="115677" y="1026399"/>
                  <a:pt x="119920" y="1044808"/>
                </a:cubicBezTo>
                <a:cubicBezTo>
                  <a:pt x="125083" y="1063624"/>
                  <a:pt x="132573" y="1081722"/>
                  <a:pt x="142219" y="1098683"/>
                </a:cubicBezTo>
                <a:lnTo>
                  <a:pt x="125197" y="1127875"/>
                </a:lnTo>
                <a:lnTo>
                  <a:pt x="124857" y="1127960"/>
                </a:lnTo>
                <a:cubicBezTo>
                  <a:pt x="120431" y="1120215"/>
                  <a:pt x="106898" y="1093491"/>
                  <a:pt x="100175" y="1041404"/>
                </a:cubicBezTo>
                <a:cubicBezTo>
                  <a:pt x="98920" y="1031495"/>
                  <a:pt x="98294" y="1021517"/>
                  <a:pt x="98302" y="1011530"/>
                </a:cubicBezTo>
                <a:cubicBezTo>
                  <a:pt x="98217" y="992109"/>
                  <a:pt x="100707" y="972762"/>
                  <a:pt x="105707" y="953996"/>
                </a:cubicBezTo>
                <a:cubicBezTo>
                  <a:pt x="106144" y="951778"/>
                  <a:pt x="106950" y="949649"/>
                  <a:pt x="108090" y="947698"/>
                </a:cubicBezTo>
                <a:cubicBezTo>
                  <a:pt x="108941" y="946251"/>
                  <a:pt x="109622" y="946251"/>
                  <a:pt x="109792" y="946251"/>
                </a:cubicBezTo>
                <a:close/>
                <a:moveTo>
                  <a:pt x="591088" y="870844"/>
                </a:moveTo>
                <a:lnTo>
                  <a:pt x="629728" y="870844"/>
                </a:lnTo>
                <a:lnTo>
                  <a:pt x="629728" y="871950"/>
                </a:lnTo>
                <a:cubicBezTo>
                  <a:pt x="628049" y="872461"/>
                  <a:pt x="626603" y="873546"/>
                  <a:pt x="625643" y="875014"/>
                </a:cubicBezTo>
                <a:lnTo>
                  <a:pt x="625387" y="875014"/>
                </a:lnTo>
                <a:cubicBezTo>
                  <a:pt x="624255" y="877039"/>
                  <a:pt x="623696" y="879334"/>
                  <a:pt x="623770" y="881652"/>
                </a:cubicBezTo>
                <a:lnTo>
                  <a:pt x="623770" y="980805"/>
                </a:lnTo>
                <a:cubicBezTo>
                  <a:pt x="623359" y="986655"/>
                  <a:pt x="624442" y="992512"/>
                  <a:pt x="626919" y="997827"/>
                </a:cubicBezTo>
                <a:cubicBezTo>
                  <a:pt x="628317" y="1000541"/>
                  <a:pt x="630839" y="1002502"/>
                  <a:pt x="633813" y="1003189"/>
                </a:cubicBezTo>
                <a:lnTo>
                  <a:pt x="633813" y="1004806"/>
                </a:lnTo>
                <a:lnTo>
                  <a:pt x="586662" y="1004806"/>
                </a:lnTo>
                <a:lnTo>
                  <a:pt x="586662" y="1003189"/>
                </a:lnTo>
                <a:cubicBezTo>
                  <a:pt x="589669" y="1002525"/>
                  <a:pt x="592225" y="1000561"/>
                  <a:pt x="593641" y="997827"/>
                </a:cubicBezTo>
                <a:cubicBezTo>
                  <a:pt x="596077" y="992499"/>
                  <a:pt x="597158" y="986652"/>
                  <a:pt x="596790" y="980805"/>
                </a:cubicBezTo>
                <a:lnTo>
                  <a:pt x="596790" y="881652"/>
                </a:lnTo>
                <a:cubicBezTo>
                  <a:pt x="596865" y="879334"/>
                  <a:pt x="596306" y="877039"/>
                  <a:pt x="595173" y="875014"/>
                </a:cubicBezTo>
                <a:cubicBezTo>
                  <a:pt x="594213" y="873546"/>
                  <a:pt x="592767" y="872461"/>
                  <a:pt x="591088" y="871950"/>
                </a:cubicBezTo>
                <a:close/>
                <a:moveTo>
                  <a:pt x="256521" y="870078"/>
                </a:moveTo>
                <a:lnTo>
                  <a:pt x="282991" y="870078"/>
                </a:lnTo>
                <a:lnTo>
                  <a:pt x="282991" y="871610"/>
                </a:lnTo>
                <a:lnTo>
                  <a:pt x="281629" y="872035"/>
                </a:lnTo>
                <a:cubicBezTo>
                  <a:pt x="280651" y="872680"/>
                  <a:pt x="279763" y="873453"/>
                  <a:pt x="278990" y="874333"/>
                </a:cubicBezTo>
                <a:cubicBezTo>
                  <a:pt x="278224" y="875269"/>
                  <a:pt x="275586" y="878929"/>
                  <a:pt x="271756" y="884291"/>
                </a:cubicBezTo>
                <a:cubicBezTo>
                  <a:pt x="260266" y="900292"/>
                  <a:pt x="239074" y="930250"/>
                  <a:pt x="239074" y="930250"/>
                </a:cubicBezTo>
                <a:cubicBezTo>
                  <a:pt x="238700" y="930818"/>
                  <a:pt x="238700" y="931554"/>
                  <a:pt x="239074" y="932123"/>
                </a:cubicBezTo>
                <a:cubicBezTo>
                  <a:pt x="239074" y="932208"/>
                  <a:pt x="269373" y="988465"/>
                  <a:pt x="272692" y="994083"/>
                </a:cubicBezTo>
                <a:cubicBezTo>
                  <a:pt x="274346" y="996798"/>
                  <a:pt x="276659" y="999052"/>
                  <a:pt x="279416" y="1000636"/>
                </a:cubicBezTo>
                <a:cubicBezTo>
                  <a:pt x="280910" y="1001579"/>
                  <a:pt x="282549" y="1002269"/>
                  <a:pt x="284267" y="1002679"/>
                </a:cubicBezTo>
                <a:lnTo>
                  <a:pt x="284267" y="1004296"/>
                </a:lnTo>
                <a:lnTo>
                  <a:pt x="233201" y="1004296"/>
                </a:lnTo>
                <a:lnTo>
                  <a:pt x="233201" y="1002594"/>
                </a:lnTo>
                <a:cubicBezTo>
                  <a:pt x="233815" y="1002336"/>
                  <a:pt x="234388" y="1001992"/>
                  <a:pt x="234904" y="1001572"/>
                </a:cubicBezTo>
                <a:cubicBezTo>
                  <a:pt x="235899" y="1000653"/>
                  <a:pt x="236456" y="999353"/>
                  <a:pt x="236436" y="997998"/>
                </a:cubicBezTo>
                <a:cubicBezTo>
                  <a:pt x="236422" y="996995"/>
                  <a:pt x="236189" y="996008"/>
                  <a:pt x="235755" y="995104"/>
                </a:cubicBezTo>
                <a:cubicBezTo>
                  <a:pt x="234563" y="992295"/>
                  <a:pt x="218733" y="960039"/>
                  <a:pt x="218733" y="960039"/>
                </a:cubicBezTo>
                <a:cubicBezTo>
                  <a:pt x="218496" y="959441"/>
                  <a:pt x="217928" y="959040"/>
                  <a:pt x="217286" y="959017"/>
                </a:cubicBezTo>
                <a:cubicBezTo>
                  <a:pt x="216620" y="958933"/>
                  <a:pt x="215962" y="959228"/>
                  <a:pt x="215584" y="959783"/>
                </a:cubicBezTo>
                <a:cubicBezTo>
                  <a:pt x="215584" y="959783"/>
                  <a:pt x="198051" y="983529"/>
                  <a:pt x="194306" y="988976"/>
                </a:cubicBezTo>
                <a:cubicBezTo>
                  <a:pt x="192518" y="991452"/>
                  <a:pt x="191564" y="994433"/>
                  <a:pt x="191583" y="997487"/>
                </a:cubicBezTo>
                <a:cubicBezTo>
                  <a:pt x="191521" y="998779"/>
                  <a:pt x="191784" y="1000067"/>
                  <a:pt x="192349" y="1001232"/>
                </a:cubicBezTo>
                <a:cubicBezTo>
                  <a:pt x="192710" y="1001793"/>
                  <a:pt x="193172" y="1002284"/>
                  <a:pt x="193710" y="1002679"/>
                </a:cubicBezTo>
                <a:lnTo>
                  <a:pt x="194306" y="1004296"/>
                </a:lnTo>
                <a:lnTo>
                  <a:pt x="160262" y="1004296"/>
                </a:lnTo>
                <a:lnTo>
                  <a:pt x="160262" y="1002764"/>
                </a:lnTo>
                <a:cubicBezTo>
                  <a:pt x="162883" y="1002260"/>
                  <a:pt x="165254" y="1000880"/>
                  <a:pt x="166986" y="998849"/>
                </a:cubicBezTo>
                <a:cubicBezTo>
                  <a:pt x="167497" y="998338"/>
                  <a:pt x="168263" y="997232"/>
                  <a:pt x="169624" y="995529"/>
                </a:cubicBezTo>
                <a:cubicBezTo>
                  <a:pt x="179071" y="983614"/>
                  <a:pt x="209371" y="942932"/>
                  <a:pt x="209371" y="942932"/>
                </a:cubicBezTo>
                <a:cubicBezTo>
                  <a:pt x="209705" y="942352"/>
                  <a:pt x="209705" y="941638"/>
                  <a:pt x="209371" y="941059"/>
                </a:cubicBezTo>
                <a:cubicBezTo>
                  <a:pt x="209371" y="940974"/>
                  <a:pt x="178731" y="882929"/>
                  <a:pt x="175752" y="877993"/>
                </a:cubicBezTo>
                <a:cubicBezTo>
                  <a:pt x="173846" y="874501"/>
                  <a:pt x="170411" y="872106"/>
                  <a:pt x="166475" y="871524"/>
                </a:cubicBezTo>
                <a:lnTo>
                  <a:pt x="166475" y="870163"/>
                </a:lnTo>
                <a:lnTo>
                  <a:pt x="212094" y="870163"/>
                </a:lnTo>
                <a:lnTo>
                  <a:pt x="212094" y="872290"/>
                </a:lnTo>
                <a:cubicBezTo>
                  <a:pt x="210991" y="873174"/>
                  <a:pt x="210388" y="874540"/>
                  <a:pt x="210477" y="875950"/>
                </a:cubicBezTo>
                <a:cubicBezTo>
                  <a:pt x="210493" y="877373"/>
                  <a:pt x="210843" y="878772"/>
                  <a:pt x="211498" y="880035"/>
                </a:cubicBezTo>
                <a:cubicBezTo>
                  <a:pt x="212860" y="882759"/>
                  <a:pt x="229031" y="913143"/>
                  <a:pt x="229031" y="913143"/>
                </a:cubicBezTo>
                <a:cubicBezTo>
                  <a:pt x="229293" y="913669"/>
                  <a:pt x="229808" y="914023"/>
                  <a:pt x="230393" y="914079"/>
                </a:cubicBezTo>
                <a:cubicBezTo>
                  <a:pt x="231037" y="914173"/>
                  <a:pt x="231674" y="913871"/>
                  <a:pt x="232010" y="913313"/>
                </a:cubicBezTo>
                <a:cubicBezTo>
                  <a:pt x="232095" y="913313"/>
                  <a:pt x="252692" y="885397"/>
                  <a:pt x="255755" y="880716"/>
                </a:cubicBezTo>
                <a:cubicBezTo>
                  <a:pt x="256865" y="879259"/>
                  <a:pt x="257543" y="877519"/>
                  <a:pt x="257713" y="875695"/>
                </a:cubicBezTo>
                <a:cubicBezTo>
                  <a:pt x="257750" y="874503"/>
                  <a:pt x="257323" y="873343"/>
                  <a:pt x="256521" y="872461"/>
                </a:cubicBezTo>
                <a:close/>
                <a:moveTo>
                  <a:pt x="251159" y="852119"/>
                </a:moveTo>
                <a:lnTo>
                  <a:pt x="252119" y="852247"/>
                </a:lnTo>
                <a:lnTo>
                  <a:pt x="251159" y="852800"/>
                </a:lnTo>
                <a:cubicBezTo>
                  <a:pt x="251082" y="852580"/>
                  <a:pt x="251082" y="852340"/>
                  <a:pt x="251159" y="852119"/>
                </a:cubicBezTo>
                <a:close/>
                <a:moveTo>
                  <a:pt x="252511" y="852021"/>
                </a:moveTo>
                <a:lnTo>
                  <a:pt x="252436" y="852289"/>
                </a:lnTo>
                <a:lnTo>
                  <a:pt x="252119" y="852247"/>
                </a:lnTo>
                <a:close/>
                <a:moveTo>
                  <a:pt x="1623385" y="835608"/>
                </a:moveTo>
                <a:cubicBezTo>
                  <a:pt x="1512402" y="835608"/>
                  <a:pt x="1493422" y="931867"/>
                  <a:pt x="1493422" y="1009062"/>
                </a:cubicBezTo>
                <a:cubicBezTo>
                  <a:pt x="1493422" y="1053744"/>
                  <a:pt x="1497082" y="1184984"/>
                  <a:pt x="1623981" y="1184984"/>
                </a:cubicBezTo>
                <a:lnTo>
                  <a:pt x="1623811" y="1185069"/>
                </a:lnTo>
                <a:cubicBezTo>
                  <a:pt x="1748582" y="1185069"/>
                  <a:pt x="1752497" y="1050765"/>
                  <a:pt x="1752667" y="1009062"/>
                </a:cubicBezTo>
                <a:cubicBezTo>
                  <a:pt x="1752667" y="926335"/>
                  <a:pt x="1728155" y="835608"/>
                  <a:pt x="1623385" y="835608"/>
                </a:cubicBezTo>
                <a:close/>
                <a:moveTo>
                  <a:pt x="415166" y="815352"/>
                </a:moveTo>
                <a:cubicBezTo>
                  <a:pt x="424884" y="820938"/>
                  <a:pt x="433718" y="827937"/>
                  <a:pt x="441380" y="836119"/>
                </a:cubicBezTo>
                <a:lnTo>
                  <a:pt x="440444" y="836119"/>
                </a:lnTo>
                <a:cubicBezTo>
                  <a:pt x="440444" y="836119"/>
                  <a:pt x="440444" y="1009147"/>
                  <a:pt x="440444" y="1054851"/>
                </a:cubicBezTo>
                <a:cubicBezTo>
                  <a:pt x="433205" y="1063936"/>
                  <a:pt x="424590" y="1071833"/>
                  <a:pt x="414911" y="1078256"/>
                </a:cubicBezTo>
                <a:cubicBezTo>
                  <a:pt x="402553" y="1071962"/>
                  <a:pt x="392006" y="1062617"/>
                  <a:pt x="384271" y="1051106"/>
                </a:cubicBezTo>
                <a:cubicBezTo>
                  <a:pt x="384271" y="1006253"/>
                  <a:pt x="384271" y="841311"/>
                  <a:pt x="384271" y="841310"/>
                </a:cubicBezTo>
                <a:cubicBezTo>
                  <a:pt x="393319" y="831270"/>
                  <a:pt x="403716" y="822534"/>
                  <a:pt x="415166" y="815352"/>
                </a:cubicBezTo>
                <a:close/>
                <a:moveTo>
                  <a:pt x="3442266" y="807436"/>
                </a:moveTo>
                <a:lnTo>
                  <a:pt x="3560228" y="807436"/>
                </a:lnTo>
                <a:lnTo>
                  <a:pt x="3791302" y="1080213"/>
                </a:lnTo>
                <a:lnTo>
                  <a:pt x="3791302" y="895099"/>
                </a:lnTo>
                <a:cubicBezTo>
                  <a:pt x="3791302" y="855864"/>
                  <a:pt x="3789429" y="835097"/>
                  <a:pt x="3733086" y="835097"/>
                </a:cubicBezTo>
                <a:lnTo>
                  <a:pt x="3733086" y="807436"/>
                </a:lnTo>
                <a:lnTo>
                  <a:pt x="3884497" y="807436"/>
                </a:lnTo>
                <a:lnTo>
                  <a:pt x="3884497" y="835097"/>
                </a:lnTo>
                <a:cubicBezTo>
                  <a:pt x="3825005" y="835097"/>
                  <a:pt x="3824410" y="851608"/>
                  <a:pt x="3824410" y="895099"/>
                </a:cubicBezTo>
                <a:lnTo>
                  <a:pt x="3824410" y="1217070"/>
                </a:lnTo>
                <a:lnTo>
                  <a:pt x="3796834" y="1217070"/>
                </a:lnTo>
                <a:lnTo>
                  <a:pt x="3531717" y="901227"/>
                </a:lnTo>
                <a:lnTo>
                  <a:pt x="3531717" y="1124981"/>
                </a:lnTo>
                <a:cubicBezTo>
                  <a:pt x="3531717" y="1167280"/>
                  <a:pt x="3532823" y="1185664"/>
                  <a:pt x="3592400" y="1185664"/>
                </a:cubicBezTo>
                <a:lnTo>
                  <a:pt x="3592400" y="1213240"/>
                </a:lnTo>
                <a:lnTo>
                  <a:pt x="3441670" y="1213240"/>
                </a:lnTo>
                <a:lnTo>
                  <a:pt x="3441670" y="1185664"/>
                </a:lnTo>
                <a:cubicBezTo>
                  <a:pt x="3499290" y="1185664"/>
                  <a:pt x="3498609" y="1166004"/>
                  <a:pt x="3498609" y="1124981"/>
                </a:cubicBezTo>
                <a:lnTo>
                  <a:pt x="3498609" y="917823"/>
                </a:lnTo>
                <a:cubicBezTo>
                  <a:pt x="3498609" y="863864"/>
                  <a:pt x="3497417" y="841225"/>
                  <a:pt x="3442266" y="835097"/>
                </a:cubicBezTo>
                <a:close/>
                <a:moveTo>
                  <a:pt x="2420182" y="807436"/>
                </a:moveTo>
                <a:lnTo>
                  <a:pt x="2568359" y="807436"/>
                </a:lnTo>
                <a:lnTo>
                  <a:pt x="2703173" y="1093746"/>
                </a:lnTo>
                <a:lnTo>
                  <a:pt x="2837987" y="807436"/>
                </a:lnTo>
                <a:lnTo>
                  <a:pt x="3187447" y="807436"/>
                </a:lnTo>
                <a:lnTo>
                  <a:pt x="3187447" y="835097"/>
                </a:lnTo>
                <a:cubicBezTo>
                  <a:pt x="3133403" y="835097"/>
                  <a:pt x="3127871" y="851012"/>
                  <a:pt x="3127871" y="882843"/>
                </a:cubicBezTo>
                <a:lnTo>
                  <a:pt x="3127871" y="1052042"/>
                </a:lnTo>
                <a:cubicBezTo>
                  <a:pt x="3127871" y="1089150"/>
                  <a:pt x="3131020" y="1112725"/>
                  <a:pt x="3138339" y="1131704"/>
                </a:cubicBezTo>
                <a:cubicBezTo>
                  <a:pt x="3151872" y="1164812"/>
                  <a:pt x="3187958" y="1185068"/>
                  <a:pt x="3226598" y="1185068"/>
                </a:cubicBezTo>
                <a:cubicBezTo>
                  <a:pt x="3268302" y="1185068"/>
                  <a:pt x="3308729" y="1162344"/>
                  <a:pt x="3322857" y="1129917"/>
                </a:cubicBezTo>
                <a:cubicBezTo>
                  <a:pt x="3335028" y="1101065"/>
                  <a:pt x="3336304" y="1072894"/>
                  <a:pt x="3336304" y="1040977"/>
                </a:cubicBezTo>
                <a:lnTo>
                  <a:pt x="3336304" y="895099"/>
                </a:lnTo>
                <a:cubicBezTo>
                  <a:pt x="3336304" y="852800"/>
                  <a:pt x="3335794" y="835097"/>
                  <a:pt x="3276217" y="835097"/>
                </a:cubicBezTo>
                <a:lnTo>
                  <a:pt x="3276217" y="807436"/>
                </a:lnTo>
                <a:lnTo>
                  <a:pt x="3425500" y="807436"/>
                </a:lnTo>
                <a:lnTo>
                  <a:pt x="3425500" y="835097"/>
                </a:lnTo>
                <a:cubicBezTo>
                  <a:pt x="3369157" y="835097"/>
                  <a:pt x="3369157" y="855353"/>
                  <a:pt x="3369157" y="895099"/>
                </a:cubicBezTo>
                <a:lnTo>
                  <a:pt x="3369157" y="1044297"/>
                </a:lnTo>
                <a:cubicBezTo>
                  <a:pt x="3369157" y="1090937"/>
                  <a:pt x="3369157" y="1117236"/>
                  <a:pt x="3351369" y="1148556"/>
                </a:cubicBezTo>
                <a:cubicBezTo>
                  <a:pt x="3316474" y="1211708"/>
                  <a:pt x="3242258" y="1220219"/>
                  <a:pt x="3209150" y="1220219"/>
                </a:cubicBezTo>
                <a:cubicBezTo>
                  <a:pt x="3160553" y="1220219"/>
                  <a:pt x="3085997" y="1203026"/>
                  <a:pt x="3058421" y="1144896"/>
                </a:cubicBezTo>
                <a:cubicBezTo>
                  <a:pt x="3041825" y="1110512"/>
                  <a:pt x="3041825" y="1085745"/>
                  <a:pt x="3041825" y="1051701"/>
                </a:cubicBezTo>
                <a:lnTo>
                  <a:pt x="3041229" y="882503"/>
                </a:lnTo>
                <a:cubicBezTo>
                  <a:pt x="3041229" y="851778"/>
                  <a:pt x="3036292" y="834671"/>
                  <a:pt x="2982758" y="834756"/>
                </a:cubicBezTo>
                <a:cubicBezTo>
                  <a:pt x="2929224" y="834841"/>
                  <a:pt x="2923692" y="851353"/>
                  <a:pt x="2923692" y="882503"/>
                </a:cubicBezTo>
                <a:lnTo>
                  <a:pt x="2923692" y="1137832"/>
                </a:lnTo>
                <a:cubicBezTo>
                  <a:pt x="2923692" y="1167280"/>
                  <a:pt x="2928118" y="1185664"/>
                  <a:pt x="2983269" y="1185664"/>
                </a:cubicBezTo>
                <a:lnTo>
                  <a:pt x="2983269" y="1213240"/>
                </a:lnTo>
                <a:lnTo>
                  <a:pt x="2779771" y="1213240"/>
                </a:lnTo>
                <a:lnTo>
                  <a:pt x="2779771" y="1185664"/>
                </a:lnTo>
                <a:cubicBezTo>
                  <a:pt x="2833135" y="1185664"/>
                  <a:pt x="2837987" y="1168472"/>
                  <a:pt x="2837987" y="1137832"/>
                </a:cubicBezTo>
                <a:lnTo>
                  <a:pt x="2837987" y="883524"/>
                </a:lnTo>
                <a:lnTo>
                  <a:pt x="2684789" y="1213240"/>
                </a:lnTo>
                <a:lnTo>
                  <a:pt x="2666575" y="1213240"/>
                </a:lnTo>
                <a:lnTo>
                  <a:pt x="2511505" y="883524"/>
                </a:lnTo>
                <a:lnTo>
                  <a:pt x="2511505" y="1124896"/>
                </a:lnTo>
                <a:cubicBezTo>
                  <a:pt x="2511505" y="1166599"/>
                  <a:pt x="2512101" y="1185579"/>
                  <a:pt x="2570316" y="1185579"/>
                </a:cubicBezTo>
                <a:lnTo>
                  <a:pt x="2570316" y="1213155"/>
                </a:lnTo>
                <a:lnTo>
                  <a:pt x="2420182" y="1213155"/>
                </a:lnTo>
                <a:lnTo>
                  <a:pt x="2420182" y="1185579"/>
                </a:lnTo>
                <a:cubicBezTo>
                  <a:pt x="2477802" y="1185579"/>
                  <a:pt x="2478398" y="1166599"/>
                  <a:pt x="2478398" y="1124896"/>
                </a:cubicBezTo>
                <a:lnTo>
                  <a:pt x="2478398" y="895099"/>
                </a:lnTo>
                <a:cubicBezTo>
                  <a:pt x="2478398" y="852119"/>
                  <a:pt x="2478398" y="835097"/>
                  <a:pt x="2420182" y="835097"/>
                </a:cubicBezTo>
                <a:close/>
                <a:moveTo>
                  <a:pt x="948548" y="807436"/>
                </a:moveTo>
                <a:lnTo>
                  <a:pt x="1151025" y="807436"/>
                </a:lnTo>
                <a:lnTo>
                  <a:pt x="1151025" y="835097"/>
                </a:lnTo>
                <a:cubicBezTo>
                  <a:pt x="1097746" y="835097"/>
                  <a:pt x="1092214" y="851012"/>
                  <a:pt x="1092214" y="882843"/>
                </a:cubicBezTo>
                <a:lnTo>
                  <a:pt x="1092214" y="1005401"/>
                </a:lnTo>
                <a:lnTo>
                  <a:pt x="1218517" y="894759"/>
                </a:lnTo>
                <a:cubicBezTo>
                  <a:pt x="1232560" y="882248"/>
                  <a:pt x="1243624" y="871439"/>
                  <a:pt x="1243624" y="856715"/>
                </a:cubicBezTo>
                <a:cubicBezTo>
                  <a:pt x="1243624" y="840203"/>
                  <a:pt x="1223368" y="835267"/>
                  <a:pt x="1202516" y="835267"/>
                </a:cubicBezTo>
                <a:lnTo>
                  <a:pt x="1202516" y="807606"/>
                </a:lnTo>
                <a:lnTo>
                  <a:pt x="1388226" y="807606"/>
                </a:lnTo>
                <a:lnTo>
                  <a:pt x="1388226" y="835267"/>
                </a:lnTo>
                <a:cubicBezTo>
                  <a:pt x="1331883" y="840203"/>
                  <a:pt x="1323883" y="848034"/>
                  <a:pt x="1250348" y="911866"/>
                </a:cubicBezTo>
                <a:lnTo>
                  <a:pt x="1207793" y="948633"/>
                </a:lnTo>
                <a:lnTo>
                  <a:pt x="1326947" y="1118853"/>
                </a:lnTo>
                <a:cubicBezTo>
                  <a:pt x="1363118" y="1170344"/>
                  <a:pt x="1377247" y="1183792"/>
                  <a:pt x="1422270" y="1185664"/>
                </a:cubicBezTo>
                <a:lnTo>
                  <a:pt x="1422270" y="1213240"/>
                </a:lnTo>
                <a:lnTo>
                  <a:pt x="1196729" y="1213240"/>
                </a:lnTo>
                <a:lnTo>
                  <a:pt x="1196729" y="1185664"/>
                </a:lnTo>
                <a:lnTo>
                  <a:pt x="1215197" y="1185664"/>
                </a:lnTo>
                <a:cubicBezTo>
                  <a:pt x="1247029" y="1185664"/>
                  <a:pt x="1255540" y="1182004"/>
                  <a:pt x="1255540" y="1172812"/>
                </a:cubicBezTo>
                <a:cubicBezTo>
                  <a:pt x="1255540" y="1163621"/>
                  <a:pt x="1245156" y="1147620"/>
                  <a:pt x="1231113" y="1128045"/>
                </a:cubicBezTo>
                <a:lnTo>
                  <a:pt x="1144046" y="1004891"/>
                </a:lnTo>
                <a:lnTo>
                  <a:pt x="1092554" y="1050254"/>
                </a:lnTo>
                <a:lnTo>
                  <a:pt x="1092554" y="1138173"/>
                </a:lnTo>
                <a:cubicBezTo>
                  <a:pt x="1092554" y="1173153"/>
                  <a:pt x="1104214" y="1186005"/>
                  <a:pt x="1151365" y="1186005"/>
                </a:cubicBezTo>
                <a:lnTo>
                  <a:pt x="1151365" y="1213580"/>
                </a:lnTo>
                <a:lnTo>
                  <a:pt x="948548" y="1213580"/>
                </a:lnTo>
                <a:lnTo>
                  <a:pt x="948548" y="1186005"/>
                </a:lnTo>
                <a:cubicBezTo>
                  <a:pt x="1001827" y="1186005"/>
                  <a:pt x="1006764" y="1168812"/>
                  <a:pt x="1006764" y="1138173"/>
                </a:cubicBezTo>
                <a:lnTo>
                  <a:pt x="1006764" y="882843"/>
                </a:lnTo>
                <a:cubicBezTo>
                  <a:pt x="1006764" y="853480"/>
                  <a:pt x="1003700" y="835097"/>
                  <a:pt x="948548" y="835097"/>
                </a:cubicBezTo>
                <a:close/>
                <a:moveTo>
                  <a:pt x="2259240" y="807096"/>
                </a:moveTo>
                <a:lnTo>
                  <a:pt x="2403927" y="807096"/>
                </a:lnTo>
                <a:lnTo>
                  <a:pt x="2403927" y="834757"/>
                </a:lnTo>
                <a:cubicBezTo>
                  <a:pt x="2349882" y="834757"/>
                  <a:pt x="2344350" y="851268"/>
                  <a:pt x="2344350" y="882503"/>
                </a:cubicBezTo>
                <a:lnTo>
                  <a:pt x="2344350" y="1137833"/>
                </a:lnTo>
                <a:cubicBezTo>
                  <a:pt x="2344350" y="1167281"/>
                  <a:pt x="2348776" y="1185665"/>
                  <a:pt x="2403927" y="1185665"/>
                </a:cubicBezTo>
                <a:lnTo>
                  <a:pt x="2403927" y="1213240"/>
                </a:lnTo>
                <a:lnTo>
                  <a:pt x="2201025" y="1213240"/>
                </a:lnTo>
                <a:lnTo>
                  <a:pt x="2201025" y="1185665"/>
                </a:lnTo>
                <a:cubicBezTo>
                  <a:pt x="2254389" y="1185665"/>
                  <a:pt x="2259240" y="1168472"/>
                  <a:pt x="2259240" y="1137833"/>
                </a:cubicBezTo>
                <a:lnTo>
                  <a:pt x="2259240" y="883525"/>
                </a:lnTo>
                <a:lnTo>
                  <a:pt x="2106043" y="1213240"/>
                </a:lnTo>
                <a:lnTo>
                  <a:pt x="2087318" y="1213240"/>
                </a:lnTo>
                <a:lnTo>
                  <a:pt x="1932248" y="883525"/>
                </a:lnTo>
                <a:lnTo>
                  <a:pt x="1932248" y="1124896"/>
                </a:lnTo>
                <a:cubicBezTo>
                  <a:pt x="1932248" y="1166600"/>
                  <a:pt x="1932844" y="1185579"/>
                  <a:pt x="1991144" y="1185579"/>
                </a:cubicBezTo>
                <a:lnTo>
                  <a:pt x="1991144" y="1213155"/>
                </a:lnTo>
                <a:lnTo>
                  <a:pt x="1840925" y="1213155"/>
                </a:lnTo>
                <a:lnTo>
                  <a:pt x="1840925" y="1185579"/>
                </a:lnTo>
                <a:cubicBezTo>
                  <a:pt x="1898545" y="1185579"/>
                  <a:pt x="1899226" y="1166600"/>
                  <a:pt x="1899226" y="1124896"/>
                </a:cubicBezTo>
                <a:lnTo>
                  <a:pt x="1899226" y="895100"/>
                </a:lnTo>
                <a:cubicBezTo>
                  <a:pt x="1899226" y="852119"/>
                  <a:pt x="1899226" y="835097"/>
                  <a:pt x="1840925" y="835097"/>
                </a:cubicBezTo>
                <a:lnTo>
                  <a:pt x="1840925" y="807437"/>
                </a:lnTo>
                <a:lnTo>
                  <a:pt x="1989272" y="807437"/>
                </a:lnTo>
                <a:lnTo>
                  <a:pt x="2124086" y="1093746"/>
                </a:lnTo>
                <a:close/>
                <a:moveTo>
                  <a:pt x="378143" y="801139"/>
                </a:moveTo>
                <a:cubicBezTo>
                  <a:pt x="388959" y="802389"/>
                  <a:pt x="399425" y="805743"/>
                  <a:pt x="408953" y="811011"/>
                </a:cubicBezTo>
                <a:cubicBezTo>
                  <a:pt x="395141" y="819851"/>
                  <a:pt x="382817" y="830825"/>
                  <a:pt x="372441" y="843523"/>
                </a:cubicBezTo>
                <a:cubicBezTo>
                  <a:pt x="321383" y="902346"/>
                  <a:pt x="320339" y="989461"/>
                  <a:pt x="369973" y="1049489"/>
                </a:cubicBezTo>
                <a:cubicBezTo>
                  <a:pt x="380415" y="1064040"/>
                  <a:pt x="393457" y="1076534"/>
                  <a:pt x="408443" y="1086342"/>
                </a:cubicBezTo>
                <a:cubicBezTo>
                  <a:pt x="423941" y="1096103"/>
                  <a:pt x="441962" y="1101104"/>
                  <a:pt x="460274" y="1100725"/>
                </a:cubicBezTo>
                <a:cubicBezTo>
                  <a:pt x="497920" y="1100362"/>
                  <a:pt x="534369" y="1087453"/>
                  <a:pt x="563853" y="1064043"/>
                </a:cubicBezTo>
                <a:cubicBezTo>
                  <a:pt x="566080" y="1062043"/>
                  <a:pt x="568878" y="1060793"/>
                  <a:pt x="571853" y="1060468"/>
                </a:cubicBezTo>
                <a:cubicBezTo>
                  <a:pt x="572704" y="1060468"/>
                  <a:pt x="572960" y="1060298"/>
                  <a:pt x="573385" y="1060468"/>
                </a:cubicBezTo>
                <a:cubicBezTo>
                  <a:pt x="573811" y="1060638"/>
                  <a:pt x="573726" y="1060128"/>
                  <a:pt x="573811" y="1061490"/>
                </a:cubicBezTo>
                <a:cubicBezTo>
                  <a:pt x="573896" y="1062851"/>
                  <a:pt x="572364" y="1066170"/>
                  <a:pt x="568023" y="1070001"/>
                </a:cubicBezTo>
                <a:cubicBezTo>
                  <a:pt x="536910" y="1100577"/>
                  <a:pt x="494872" y="1117459"/>
                  <a:pt x="451253" y="1116896"/>
                </a:cubicBezTo>
                <a:lnTo>
                  <a:pt x="451253" y="1117407"/>
                </a:lnTo>
                <a:cubicBezTo>
                  <a:pt x="432534" y="1117180"/>
                  <a:pt x="414026" y="1113426"/>
                  <a:pt x="396697" y="1106342"/>
                </a:cubicBezTo>
                <a:cubicBezTo>
                  <a:pt x="381196" y="1099286"/>
                  <a:pt x="366283" y="1091004"/>
                  <a:pt x="352100" y="1081575"/>
                </a:cubicBezTo>
                <a:cubicBezTo>
                  <a:pt x="316524" y="1057149"/>
                  <a:pt x="287586" y="1015190"/>
                  <a:pt x="287672" y="953315"/>
                </a:cubicBezTo>
                <a:cubicBezTo>
                  <a:pt x="287757" y="891440"/>
                  <a:pt x="312524" y="849140"/>
                  <a:pt x="345206" y="822076"/>
                </a:cubicBezTo>
                <a:cubicBezTo>
                  <a:pt x="355224" y="813689"/>
                  <a:pt x="366297" y="806650"/>
                  <a:pt x="378143" y="801139"/>
                </a:cubicBezTo>
                <a:close/>
                <a:moveTo>
                  <a:pt x="1620917" y="800032"/>
                </a:moveTo>
                <a:cubicBezTo>
                  <a:pt x="1803988" y="800032"/>
                  <a:pt x="1849352" y="936804"/>
                  <a:pt x="1849522" y="1010253"/>
                </a:cubicBezTo>
                <a:cubicBezTo>
                  <a:pt x="1849522" y="1118343"/>
                  <a:pt x="1771731" y="1220474"/>
                  <a:pt x="1623385" y="1220474"/>
                </a:cubicBezTo>
                <a:cubicBezTo>
                  <a:pt x="1462187" y="1220474"/>
                  <a:pt x="1396567" y="1105236"/>
                  <a:pt x="1396567" y="1009657"/>
                </a:cubicBezTo>
                <a:cubicBezTo>
                  <a:pt x="1396567" y="904887"/>
                  <a:pt x="1470187" y="800032"/>
                  <a:pt x="1620917" y="800032"/>
                </a:cubicBezTo>
                <a:close/>
                <a:moveTo>
                  <a:pt x="449721" y="783266"/>
                </a:moveTo>
                <a:cubicBezTo>
                  <a:pt x="479939" y="782141"/>
                  <a:pt x="509867" y="789513"/>
                  <a:pt x="536107" y="804543"/>
                </a:cubicBezTo>
                <a:lnTo>
                  <a:pt x="541299" y="807522"/>
                </a:lnTo>
                <a:cubicBezTo>
                  <a:pt x="542526" y="808227"/>
                  <a:pt x="543890" y="808662"/>
                  <a:pt x="545299" y="808798"/>
                </a:cubicBezTo>
                <a:cubicBezTo>
                  <a:pt x="546824" y="808877"/>
                  <a:pt x="548320" y="808358"/>
                  <a:pt x="549469" y="807352"/>
                </a:cubicBezTo>
                <a:cubicBezTo>
                  <a:pt x="550567" y="806107"/>
                  <a:pt x="551277" y="804569"/>
                  <a:pt x="551512" y="802926"/>
                </a:cubicBezTo>
                <a:cubicBezTo>
                  <a:pt x="551938" y="801564"/>
                  <a:pt x="552618" y="800883"/>
                  <a:pt x="552618" y="800883"/>
                </a:cubicBezTo>
                <a:cubicBezTo>
                  <a:pt x="552874" y="800798"/>
                  <a:pt x="553640" y="801224"/>
                  <a:pt x="554491" y="802330"/>
                </a:cubicBezTo>
                <a:cubicBezTo>
                  <a:pt x="555328" y="803547"/>
                  <a:pt x="556068" y="804827"/>
                  <a:pt x="556704" y="806160"/>
                </a:cubicBezTo>
                <a:cubicBezTo>
                  <a:pt x="560278" y="813054"/>
                  <a:pt x="574066" y="842672"/>
                  <a:pt x="577300" y="849481"/>
                </a:cubicBezTo>
                <a:cubicBezTo>
                  <a:pt x="577800" y="850430"/>
                  <a:pt x="578090" y="851475"/>
                  <a:pt x="578151" y="852545"/>
                </a:cubicBezTo>
                <a:cubicBezTo>
                  <a:pt x="578197" y="852769"/>
                  <a:pt x="578197" y="853001"/>
                  <a:pt x="578151" y="853226"/>
                </a:cubicBezTo>
                <a:lnTo>
                  <a:pt x="578066" y="853481"/>
                </a:lnTo>
                <a:cubicBezTo>
                  <a:pt x="576395" y="853087"/>
                  <a:pt x="574882" y="852198"/>
                  <a:pt x="573726" y="850928"/>
                </a:cubicBezTo>
                <a:cubicBezTo>
                  <a:pt x="549810" y="827438"/>
                  <a:pt x="516447" y="795777"/>
                  <a:pt x="460274" y="795777"/>
                </a:cubicBezTo>
                <a:cubicBezTo>
                  <a:pt x="458233" y="795654"/>
                  <a:pt x="456187" y="795654"/>
                  <a:pt x="454146" y="795777"/>
                </a:cubicBezTo>
                <a:cubicBezTo>
                  <a:pt x="445040" y="791399"/>
                  <a:pt x="435517" y="787949"/>
                  <a:pt x="425720" y="785478"/>
                </a:cubicBezTo>
                <a:cubicBezTo>
                  <a:pt x="433647" y="784093"/>
                  <a:pt x="441674" y="783353"/>
                  <a:pt x="449721" y="783266"/>
                </a:cubicBezTo>
                <a:close/>
                <a:moveTo>
                  <a:pt x="380867" y="783010"/>
                </a:moveTo>
                <a:cubicBezTo>
                  <a:pt x="419142" y="783917"/>
                  <a:pt x="456005" y="797643"/>
                  <a:pt x="485552" y="821990"/>
                </a:cubicBezTo>
                <a:cubicBezTo>
                  <a:pt x="518234" y="849056"/>
                  <a:pt x="543086" y="891355"/>
                  <a:pt x="543086" y="953230"/>
                </a:cubicBezTo>
                <a:cubicBezTo>
                  <a:pt x="543645" y="1004119"/>
                  <a:pt x="518979" y="1051986"/>
                  <a:pt x="477211" y="1081065"/>
                </a:cubicBezTo>
                <a:cubicBezTo>
                  <a:pt x="470288" y="1086245"/>
                  <a:pt x="462975" y="1090883"/>
                  <a:pt x="455338" y="1094938"/>
                </a:cubicBezTo>
                <a:cubicBezTo>
                  <a:pt x="448295" y="1095485"/>
                  <a:pt x="441216" y="1094528"/>
                  <a:pt x="434571" y="1092129"/>
                </a:cubicBezTo>
                <a:cubicBezTo>
                  <a:pt x="429729" y="1090692"/>
                  <a:pt x="425095" y="1088633"/>
                  <a:pt x="420783" y="1086001"/>
                </a:cubicBezTo>
                <a:cubicBezTo>
                  <a:pt x="435662" y="1075931"/>
                  <a:pt x="448726" y="1063413"/>
                  <a:pt x="459423" y="1048978"/>
                </a:cubicBezTo>
                <a:cubicBezTo>
                  <a:pt x="509057" y="988950"/>
                  <a:pt x="508013" y="901835"/>
                  <a:pt x="456955" y="843013"/>
                </a:cubicBezTo>
                <a:cubicBezTo>
                  <a:pt x="433465" y="814160"/>
                  <a:pt x="401719" y="795096"/>
                  <a:pt x="368951" y="795096"/>
                </a:cubicBezTo>
                <a:cubicBezTo>
                  <a:pt x="312779" y="795096"/>
                  <a:pt x="279501" y="826757"/>
                  <a:pt x="255585" y="850247"/>
                </a:cubicBezTo>
                <a:lnTo>
                  <a:pt x="252511" y="852021"/>
                </a:lnTo>
                <a:lnTo>
                  <a:pt x="253287" y="849226"/>
                </a:lnTo>
                <a:cubicBezTo>
                  <a:pt x="256947" y="842417"/>
                  <a:pt x="270735" y="812799"/>
                  <a:pt x="273969" y="805905"/>
                </a:cubicBezTo>
                <a:cubicBezTo>
                  <a:pt x="274572" y="804555"/>
                  <a:pt x="275314" y="803271"/>
                  <a:pt x="276182" y="802075"/>
                </a:cubicBezTo>
                <a:cubicBezTo>
                  <a:pt x="277033" y="800628"/>
                  <a:pt x="278054" y="800628"/>
                  <a:pt x="278054" y="800628"/>
                </a:cubicBezTo>
                <a:cubicBezTo>
                  <a:pt x="278379" y="800856"/>
                  <a:pt x="278618" y="801185"/>
                  <a:pt x="278735" y="801564"/>
                </a:cubicBezTo>
                <a:cubicBezTo>
                  <a:pt x="279161" y="802415"/>
                  <a:pt x="279331" y="803947"/>
                  <a:pt x="280012" y="805564"/>
                </a:cubicBezTo>
                <a:cubicBezTo>
                  <a:pt x="281051" y="807532"/>
                  <a:pt x="283154" y="808700"/>
                  <a:pt x="285374" y="808543"/>
                </a:cubicBezTo>
                <a:cubicBezTo>
                  <a:pt x="286729" y="808404"/>
                  <a:pt x="288036" y="807968"/>
                  <a:pt x="289204" y="807267"/>
                </a:cubicBezTo>
                <a:cubicBezTo>
                  <a:pt x="298454" y="801866"/>
                  <a:pt x="308099" y="797172"/>
                  <a:pt x="318056" y="793224"/>
                </a:cubicBezTo>
                <a:cubicBezTo>
                  <a:pt x="338227" y="786144"/>
                  <a:pt x="359492" y="782686"/>
                  <a:pt x="380867" y="783010"/>
                </a:cubicBezTo>
                <a:close/>
                <a:moveTo>
                  <a:pt x="413549" y="733987"/>
                </a:moveTo>
                <a:cubicBezTo>
                  <a:pt x="419284" y="733987"/>
                  <a:pt x="423932" y="738636"/>
                  <a:pt x="423932" y="744370"/>
                </a:cubicBezTo>
                <a:cubicBezTo>
                  <a:pt x="423932" y="750105"/>
                  <a:pt x="419284" y="754754"/>
                  <a:pt x="413549" y="754754"/>
                </a:cubicBezTo>
                <a:cubicBezTo>
                  <a:pt x="407814" y="754754"/>
                  <a:pt x="403166" y="750105"/>
                  <a:pt x="403166" y="744370"/>
                </a:cubicBezTo>
                <a:cubicBezTo>
                  <a:pt x="403166" y="738636"/>
                  <a:pt x="407814" y="733987"/>
                  <a:pt x="413549" y="733987"/>
                </a:cubicBezTo>
                <a:close/>
                <a:moveTo>
                  <a:pt x="412613" y="729391"/>
                </a:moveTo>
                <a:cubicBezTo>
                  <a:pt x="404340" y="729391"/>
                  <a:pt x="397634" y="736098"/>
                  <a:pt x="397634" y="744371"/>
                </a:cubicBezTo>
                <a:cubicBezTo>
                  <a:pt x="397634" y="752644"/>
                  <a:pt x="404340" y="759350"/>
                  <a:pt x="412613" y="759350"/>
                </a:cubicBezTo>
                <a:cubicBezTo>
                  <a:pt x="420886" y="759350"/>
                  <a:pt x="427592" y="752643"/>
                  <a:pt x="427592" y="744371"/>
                </a:cubicBezTo>
                <a:cubicBezTo>
                  <a:pt x="427592" y="736098"/>
                  <a:pt x="420886" y="729391"/>
                  <a:pt x="412613" y="729391"/>
                </a:cubicBezTo>
                <a:close/>
                <a:moveTo>
                  <a:pt x="564534" y="721476"/>
                </a:moveTo>
                <a:cubicBezTo>
                  <a:pt x="575625" y="722443"/>
                  <a:pt x="586633" y="724206"/>
                  <a:pt x="597471" y="726753"/>
                </a:cubicBezTo>
                <a:cubicBezTo>
                  <a:pt x="599174" y="727263"/>
                  <a:pt x="599854" y="729136"/>
                  <a:pt x="599854" y="730497"/>
                </a:cubicBezTo>
                <a:cubicBezTo>
                  <a:pt x="599854" y="731859"/>
                  <a:pt x="600365" y="738413"/>
                  <a:pt x="599854" y="744711"/>
                </a:cubicBezTo>
                <a:cubicBezTo>
                  <a:pt x="599344" y="751009"/>
                  <a:pt x="599344" y="758158"/>
                  <a:pt x="599344" y="758669"/>
                </a:cubicBezTo>
                <a:cubicBezTo>
                  <a:pt x="599344" y="759180"/>
                  <a:pt x="598408" y="760371"/>
                  <a:pt x="596961" y="761393"/>
                </a:cubicBezTo>
                <a:cubicBezTo>
                  <a:pt x="595666" y="762417"/>
                  <a:pt x="594195" y="763196"/>
                  <a:pt x="592620" y="763690"/>
                </a:cubicBezTo>
                <a:lnTo>
                  <a:pt x="586662" y="764626"/>
                </a:lnTo>
                <a:cubicBezTo>
                  <a:pt x="579428" y="765563"/>
                  <a:pt x="568023" y="766839"/>
                  <a:pt x="564619" y="767350"/>
                </a:cubicBezTo>
                <a:close/>
                <a:moveTo>
                  <a:pt x="267841" y="721476"/>
                </a:moveTo>
                <a:lnTo>
                  <a:pt x="267841" y="767605"/>
                </a:lnTo>
                <a:cubicBezTo>
                  <a:pt x="263503" y="766840"/>
                  <a:pt x="259128" y="766301"/>
                  <a:pt x="254734" y="765988"/>
                </a:cubicBezTo>
                <a:lnTo>
                  <a:pt x="244266" y="764626"/>
                </a:lnTo>
                <a:lnTo>
                  <a:pt x="238308" y="763690"/>
                </a:lnTo>
                <a:cubicBezTo>
                  <a:pt x="235984" y="762938"/>
                  <a:pt x="234214" y="761039"/>
                  <a:pt x="233627" y="758669"/>
                </a:cubicBezTo>
                <a:lnTo>
                  <a:pt x="233542" y="758669"/>
                </a:lnTo>
                <a:cubicBezTo>
                  <a:pt x="233031" y="757647"/>
                  <a:pt x="233031" y="751094"/>
                  <a:pt x="233031" y="744711"/>
                </a:cubicBezTo>
                <a:cubicBezTo>
                  <a:pt x="233031" y="738328"/>
                  <a:pt x="232946" y="732796"/>
                  <a:pt x="233031" y="730497"/>
                </a:cubicBezTo>
                <a:cubicBezTo>
                  <a:pt x="233116" y="728200"/>
                  <a:pt x="233712" y="727263"/>
                  <a:pt x="235329" y="726753"/>
                </a:cubicBezTo>
                <a:cubicBezTo>
                  <a:pt x="246030" y="724239"/>
                  <a:pt x="256894" y="722476"/>
                  <a:pt x="267841" y="721476"/>
                </a:cubicBezTo>
                <a:close/>
                <a:moveTo>
                  <a:pt x="312694" y="720029"/>
                </a:moveTo>
                <a:lnTo>
                  <a:pt x="312694" y="767946"/>
                </a:lnTo>
                <a:lnTo>
                  <a:pt x="293119" y="767946"/>
                </a:lnTo>
                <a:lnTo>
                  <a:pt x="293119" y="720795"/>
                </a:lnTo>
                <a:close/>
                <a:moveTo>
                  <a:pt x="517468" y="719944"/>
                </a:moveTo>
                <a:lnTo>
                  <a:pt x="538065" y="720795"/>
                </a:lnTo>
                <a:lnTo>
                  <a:pt x="538065" y="768286"/>
                </a:lnTo>
                <a:lnTo>
                  <a:pt x="517468" y="768286"/>
                </a:lnTo>
                <a:close/>
                <a:moveTo>
                  <a:pt x="273373" y="714752"/>
                </a:moveTo>
                <a:lnTo>
                  <a:pt x="288438" y="714752"/>
                </a:lnTo>
                <a:cubicBezTo>
                  <a:pt x="288929" y="715414"/>
                  <a:pt x="289170" y="716228"/>
                  <a:pt x="289119" y="717050"/>
                </a:cubicBezTo>
                <a:lnTo>
                  <a:pt x="289119" y="772712"/>
                </a:lnTo>
                <a:cubicBezTo>
                  <a:pt x="289145" y="773417"/>
                  <a:pt x="288999" y="774118"/>
                  <a:pt x="288693" y="774755"/>
                </a:cubicBezTo>
                <a:lnTo>
                  <a:pt x="274054" y="774755"/>
                </a:lnTo>
                <a:cubicBezTo>
                  <a:pt x="273591" y="774048"/>
                  <a:pt x="273353" y="773216"/>
                  <a:pt x="273373" y="772372"/>
                </a:cubicBezTo>
                <a:lnTo>
                  <a:pt x="273373" y="716710"/>
                </a:lnTo>
                <a:cubicBezTo>
                  <a:pt x="273259" y="716062"/>
                  <a:pt x="273259" y="715400"/>
                  <a:pt x="273373" y="714752"/>
                </a:cubicBezTo>
                <a:close/>
                <a:moveTo>
                  <a:pt x="318822" y="714497"/>
                </a:moveTo>
                <a:lnTo>
                  <a:pt x="333801" y="714497"/>
                </a:lnTo>
                <a:cubicBezTo>
                  <a:pt x="334323" y="715147"/>
                  <a:pt x="334594" y="715962"/>
                  <a:pt x="334567" y="716795"/>
                </a:cubicBezTo>
                <a:lnTo>
                  <a:pt x="334567" y="772457"/>
                </a:lnTo>
                <a:cubicBezTo>
                  <a:pt x="334690" y="773132"/>
                  <a:pt x="334690" y="773824"/>
                  <a:pt x="334567" y="774499"/>
                </a:cubicBezTo>
                <a:cubicBezTo>
                  <a:pt x="334142" y="774499"/>
                  <a:pt x="334142" y="774499"/>
                  <a:pt x="334142" y="774499"/>
                </a:cubicBezTo>
                <a:lnTo>
                  <a:pt x="333971" y="774414"/>
                </a:lnTo>
                <a:lnTo>
                  <a:pt x="319077" y="774414"/>
                </a:lnTo>
                <a:cubicBezTo>
                  <a:pt x="318517" y="773786"/>
                  <a:pt x="318240" y="772955"/>
                  <a:pt x="318311" y="772116"/>
                </a:cubicBezTo>
                <a:lnTo>
                  <a:pt x="318311" y="716455"/>
                </a:lnTo>
                <a:cubicBezTo>
                  <a:pt x="318315" y="715769"/>
                  <a:pt x="318490" y="715096"/>
                  <a:pt x="318822" y="714497"/>
                </a:cubicBezTo>
                <a:close/>
                <a:moveTo>
                  <a:pt x="543342" y="714071"/>
                </a:moveTo>
                <a:lnTo>
                  <a:pt x="558321" y="714072"/>
                </a:lnTo>
                <a:cubicBezTo>
                  <a:pt x="558812" y="714733"/>
                  <a:pt x="559053" y="715547"/>
                  <a:pt x="559002" y="716369"/>
                </a:cubicBezTo>
                <a:lnTo>
                  <a:pt x="559002" y="772031"/>
                </a:lnTo>
                <a:cubicBezTo>
                  <a:pt x="559028" y="772736"/>
                  <a:pt x="558882" y="773438"/>
                  <a:pt x="558576" y="774074"/>
                </a:cubicBezTo>
                <a:lnTo>
                  <a:pt x="543597" y="774074"/>
                </a:lnTo>
                <a:cubicBezTo>
                  <a:pt x="543063" y="773398"/>
                  <a:pt x="542791" y="772552"/>
                  <a:pt x="542831" y="771691"/>
                </a:cubicBezTo>
                <a:lnTo>
                  <a:pt x="542831" y="716029"/>
                </a:lnTo>
                <a:cubicBezTo>
                  <a:pt x="542834" y="715344"/>
                  <a:pt x="543010" y="714671"/>
                  <a:pt x="543342" y="714071"/>
                </a:cubicBezTo>
                <a:close/>
                <a:moveTo>
                  <a:pt x="496872" y="713731"/>
                </a:moveTo>
                <a:lnTo>
                  <a:pt x="511936" y="713731"/>
                </a:lnTo>
                <a:cubicBezTo>
                  <a:pt x="512388" y="714411"/>
                  <a:pt x="512625" y="715212"/>
                  <a:pt x="512617" y="716029"/>
                </a:cubicBezTo>
                <a:lnTo>
                  <a:pt x="512617" y="771691"/>
                </a:lnTo>
                <a:cubicBezTo>
                  <a:pt x="512621" y="772403"/>
                  <a:pt x="512445" y="773106"/>
                  <a:pt x="512106" y="773733"/>
                </a:cubicBezTo>
                <a:lnTo>
                  <a:pt x="497042" y="773733"/>
                </a:lnTo>
                <a:cubicBezTo>
                  <a:pt x="496543" y="773039"/>
                  <a:pt x="496276" y="772205"/>
                  <a:pt x="496276" y="771350"/>
                </a:cubicBezTo>
                <a:lnTo>
                  <a:pt x="496276" y="715688"/>
                </a:lnTo>
                <a:cubicBezTo>
                  <a:pt x="496263" y="714989"/>
                  <a:pt x="496472" y="714304"/>
                  <a:pt x="496872" y="713731"/>
                </a:cubicBezTo>
                <a:close/>
                <a:moveTo>
                  <a:pt x="403847" y="660026"/>
                </a:moveTo>
                <a:lnTo>
                  <a:pt x="423507" y="660026"/>
                </a:lnTo>
                <a:cubicBezTo>
                  <a:pt x="429962" y="659872"/>
                  <a:pt x="436028" y="663099"/>
                  <a:pt x="439508" y="668537"/>
                </a:cubicBezTo>
                <a:cubicBezTo>
                  <a:pt x="442156" y="672424"/>
                  <a:pt x="443714" y="676951"/>
                  <a:pt x="444018" y="681644"/>
                </a:cubicBezTo>
                <a:lnTo>
                  <a:pt x="444018" y="719263"/>
                </a:lnTo>
                <a:lnTo>
                  <a:pt x="490403" y="719263"/>
                </a:lnTo>
                <a:lnTo>
                  <a:pt x="490403" y="768712"/>
                </a:lnTo>
                <a:lnTo>
                  <a:pt x="440444" y="768712"/>
                </a:lnTo>
                <a:lnTo>
                  <a:pt x="440444" y="776542"/>
                </a:lnTo>
                <a:cubicBezTo>
                  <a:pt x="431629" y="777175"/>
                  <a:pt x="422869" y="778426"/>
                  <a:pt x="414230" y="780287"/>
                </a:cubicBezTo>
                <a:cubicBezTo>
                  <a:pt x="404081" y="777995"/>
                  <a:pt x="393735" y="776684"/>
                  <a:pt x="383335" y="776372"/>
                </a:cubicBezTo>
                <a:lnTo>
                  <a:pt x="383335" y="768712"/>
                </a:lnTo>
                <a:lnTo>
                  <a:pt x="338908" y="768712"/>
                </a:lnTo>
                <a:lnTo>
                  <a:pt x="340014" y="719263"/>
                </a:lnTo>
                <a:lnTo>
                  <a:pt x="383335" y="719263"/>
                </a:lnTo>
                <a:lnTo>
                  <a:pt x="383335" y="681644"/>
                </a:lnTo>
                <a:cubicBezTo>
                  <a:pt x="383677" y="676945"/>
                  <a:pt x="385263" y="672421"/>
                  <a:pt x="387931" y="668537"/>
                </a:cubicBezTo>
                <a:cubicBezTo>
                  <a:pt x="391359" y="663087"/>
                  <a:pt x="397410" y="659851"/>
                  <a:pt x="403847" y="660026"/>
                </a:cubicBezTo>
                <a:close/>
                <a:moveTo>
                  <a:pt x="419688" y="599565"/>
                </a:moveTo>
                <a:cubicBezTo>
                  <a:pt x="434867" y="601006"/>
                  <a:pt x="449496" y="608237"/>
                  <a:pt x="459978" y="620917"/>
                </a:cubicBezTo>
                <a:cubicBezTo>
                  <a:pt x="480943" y="646277"/>
                  <a:pt x="477379" y="683830"/>
                  <a:pt x="452019" y="704794"/>
                </a:cubicBezTo>
                <a:lnTo>
                  <a:pt x="452019" y="673644"/>
                </a:lnTo>
                <a:cubicBezTo>
                  <a:pt x="453836" y="669008"/>
                  <a:pt x="454760" y="664070"/>
                  <a:pt x="454742" y="659090"/>
                </a:cubicBezTo>
                <a:cubicBezTo>
                  <a:pt x="454757" y="654210"/>
                  <a:pt x="453893" y="649367"/>
                  <a:pt x="452189" y="644794"/>
                </a:cubicBezTo>
                <a:cubicBezTo>
                  <a:pt x="444364" y="623783"/>
                  <a:pt x="420987" y="613094"/>
                  <a:pt x="399975" y="620920"/>
                </a:cubicBezTo>
                <a:cubicBezTo>
                  <a:pt x="378964" y="628745"/>
                  <a:pt x="368275" y="652122"/>
                  <a:pt x="376101" y="673133"/>
                </a:cubicBezTo>
                <a:lnTo>
                  <a:pt x="376101" y="704794"/>
                </a:lnTo>
                <a:cubicBezTo>
                  <a:pt x="373202" y="702398"/>
                  <a:pt x="370537" y="699733"/>
                  <a:pt x="368141" y="696835"/>
                </a:cubicBezTo>
                <a:cubicBezTo>
                  <a:pt x="347177" y="671475"/>
                  <a:pt x="350741" y="633921"/>
                  <a:pt x="376101" y="612957"/>
                </a:cubicBezTo>
                <a:cubicBezTo>
                  <a:pt x="388781" y="602475"/>
                  <a:pt x="404510" y="598125"/>
                  <a:pt x="419688" y="599565"/>
                </a:cubicBezTo>
                <a:close/>
                <a:moveTo>
                  <a:pt x="378484" y="572365"/>
                </a:moveTo>
                <a:cubicBezTo>
                  <a:pt x="375852" y="572412"/>
                  <a:pt x="373756" y="574584"/>
                  <a:pt x="373803" y="577216"/>
                </a:cubicBezTo>
                <a:cubicBezTo>
                  <a:pt x="373850" y="579847"/>
                  <a:pt x="376022" y="581943"/>
                  <a:pt x="378654" y="581896"/>
                </a:cubicBezTo>
                <a:cubicBezTo>
                  <a:pt x="378683" y="581896"/>
                  <a:pt x="378711" y="581895"/>
                  <a:pt x="378740" y="581895"/>
                </a:cubicBezTo>
                <a:cubicBezTo>
                  <a:pt x="381325" y="581848"/>
                  <a:pt x="383382" y="579714"/>
                  <a:pt x="383335" y="577130"/>
                </a:cubicBezTo>
                <a:cubicBezTo>
                  <a:pt x="383335" y="577101"/>
                  <a:pt x="383335" y="577073"/>
                  <a:pt x="383334" y="577045"/>
                </a:cubicBezTo>
                <a:cubicBezTo>
                  <a:pt x="383287" y="574414"/>
                  <a:pt x="381116" y="572318"/>
                  <a:pt x="378484" y="572365"/>
                </a:cubicBezTo>
                <a:close/>
                <a:moveTo>
                  <a:pt x="515511" y="572363"/>
                </a:moveTo>
                <a:cubicBezTo>
                  <a:pt x="512878" y="572363"/>
                  <a:pt x="510744" y="574497"/>
                  <a:pt x="510744" y="577130"/>
                </a:cubicBezTo>
                <a:cubicBezTo>
                  <a:pt x="510744" y="579762"/>
                  <a:pt x="512878" y="581896"/>
                  <a:pt x="515511" y="581896"/>
                </a:cubicBezTo>
                <a:cubicBezTo>
                  <a:pt x="515568" y="581897"/>
                  <a:pt x="515625" y="581897"/>
                  <a:pt x="515682" y="581896"/>
                </a:cubicBezTo>
                <a:cubicBezTo>
                  <a:pt x="518267" y="581848"/>
                  <a:pt x="520324" y="579714"/>
                  <a:pt x="520277" y="577130"/>
                </a:cubicBezTo>
                <a:cubicBezTo>
                  <a:pt x="520277" y="574497"/>
                  <a:pt x="518143" y="572363"/>
                  <a:pt x="515511" y="572363"/>
                </a:cubicBezTo>
                <a:close/>
                <a:moveTo>
                  <a:pt x="446912" y="572363"/>
                </a:moveTo>
                <a:cubicBezTo>
                  <a:pt x="444280" y="572363"/>
                  <a:pt x="442146" y="574497"/>
                  <a:pt x="442146" y="577130"/>
                </a:cubicBezTo>
                <a:cubicBezTo>
                  <a:pt x="442146" y="579762"/>
                  <a:pt x="444280" y="581896"/>
                  <a:pt x="446912" y="581896"/>
                </a:cubicBezTo>
                <a:cubicBezTo>
                  <a:pt x="449544" y="581896"/>
                  <a:pt x="451678" y="579762"/>
                  <a:pt x="451678" y="577130"/>
                </a:cubicBezTo>
                <a:cubicBezTo>
                  <a:pt x="451678" y="574497"/>
                  <a:pt x="449544" y="572363"/>
                  <a:pt x="446912" y="572363"/>
                </a:cubicBezTo>
                <a:close/>
                <a:moveTo>
                  <a:pt x="308268" y="572363"/>
                </a:moveTo>
                <a:cubicBezTo>
                  <a:pt x="305636" y="572363"/>
                  <a:pt x="303502" y="574497"/>
                  <a:pt x="303502" y="577130"/>
                </a:cubicBezTo>
                <a:cubicBezTo>
                  <a:pt x="303502" y="579762"/>
                  <a:pt x="305636" y="581896"/>
                  <a:pt x="308268" y="581896"/>
                </a:cubicBezTo>
                <a:cubicBezTo>
                  <a:pt x="310901" y="581896"/>
                  <a:pt x="313034" y="579762"/>
                  <a:pt x="313034" y="577130"/>
                </a:cubicBezTo>
                <a:cubicBezTo>
                  <a:pt x="313034" y="574497"/>
                  <a:pt x="310901" y="572363"/>
                  <a:pt x="308268" y="572363"/>
                </a:cubicBezTo>
                <a:close/>
                <a:moveTo>
                  <a:pt x="464189" y="562916"/>
                </a:moveTo>
                <a:cubicBezTo>
                  <a:pt x="462576" y="562868"/>
                  <a:pt x="461217" y="564113"/>
                  <a:pt x="461125" y="565725"/>
                </a:cubicBezTo>
                <a:lnTo>
                  <a:pt x="461125" y="575257"/>
                </a:lnTo>
                <a:cubicBezTo>
                  <a:pt x="461217" y="576869"/>
                  <a:pt x="462576" y="578115"/>
                  <a:pt x="464189" y="578066"/>
                </a:cubicBezTo>
                <a:lnTo>
                  <a:pt x="498233" y="578066"/>
                </a:lnTo>
                <a:cubicBezTo>
                  <a:pt x="498264" y="578068"/>
                  <a:pt x="498294" y="578069"/>
                  <a:pt x="498325" y="578070"/>
                </a:cubicBezTo>
                <a:cubicBezTo>
                  <a:pt x="499922" y="578114"/>
                  <a:pt x="501253" y="576855"/>
                  <a:pt x="501297" y="575257"/>
                </a:cubicBezTo>
                <a:lnTo>
                  <a:pt x="501297" y="565725"/>
                </a:lnTo>
                <a:cubicBezTo>
                  <a:pt x="501206" y="564113"/>
                  <a:pt x="499847" y="562868"/>
                  <a:pt x="498233" y="562916"/>
                </a:cubicBezTo>
                <a:close/>
                <a:moveTo>
                  <a:pt x="326907" y="562916"/>
                </a:moveTo>
                <a:cubicBezTo>
                  <a:pt x="325294" y="562868"/>
                  <a:pt x="323935" y="564113"/>
                  <a:pt x="323843" y="565725"/>
                </a:cubicBezTo>
                <a:lnTo>
                  <a:pt x="323843" y="575257"/>
                </a:lnTo>
                <a:cubicBezTo>
                  <a:pt x="323844" y="575288"/>
                  <a:pt x="323846" y="575318"/>
                  <a:pt x="323847" y="575349"/>
                </a:cubicBezTo>
                <a:cubicBezTo>
                  <a:pt x="323942" y="576944"/>
                  <a:pt x="325312" y="578160"/>
                  <a:pt x="326907" y="578066"/>
                </a:cubicBezTo>
                <a:lnTo>
                  <a:pt x="360951" y="578066"/>
                </a:lnTo>
                <a:cubicBezTo>
                  <a:pt x="360954" y="578066"/>
                  <a:pt x="360958" y="578066"/>
                  <a:pt x="360961" y="578066"/>
                </a:cubicBezTo>
                <a:cubicBezTo>
                  <a:pt x="362604" y="578158"/>
                  <a:pt x="364009" y="576900"/>
                  <a:pt x="364100" y="575257"/>
                </a:cubicBezTo>
                <a:lnTo>
                  <a:pt x="364100" y="565725"/>
                </a:lnTo>
                <a:cubicBezTo>
                  <a:pt x="363965" y="564100"/>
                  <a:pt x="362581" y="562865"/>
                  <a:pt x="360951" y="562916"/>
                </a:cubicBezTo>
                <a:close/>
                <a:moveTo>
                  <a:pt x="542150" y="562661"/>
                </a:moveTo>
                <a:cubicBezTo>
                  <a:pt x="535937" y="562661"/>
                  <a:pt x="526405" y="567342"/>
                  <a:pt x="526405" y="570236"/>
                </a:cubicBezTo>
                <a:cubicBezTo>
                  <a:pt x="526405" y="573129"/>
                  <a:pt x="536277" y="578747"/>
                  <a:pt x="542490" y="578747"/>
                </a:cubicBezTo>
                <a:lnTo>
                  <a:pt x="542150" y="578406"/>
                </a:lnTo>
                <a:cubicBezTo>
                  <a:pt x="548618" y="578406"/>
                  <a:pt x="548363" y="562661"/>
                  <a:pt x="542150" y="562661"/>
                </a:cubicBezTo>
                <a:close/>
                <a:moveTo>
                  <a:pt x="282735" y="562661"/>
                </a:moveTo>
                <a:cubicBezTo>
                  <a:pt x="276863" y="562661"/>
                  <a:pt x="276522" y="578406"/>
                  <a:pt x="282735" y="578406"/>
                </a:cubicBezTo>
                <a:lnTo>
                  <a:pt x="282395" y="578747"/>
                </a:lnTo>
                <a:cubicBezTo>
                  <a:pt x="288608" y="578747"/>
                  <a:pt x="298395" y="573300"/>
                  <a:pt x="298395" y="570236"/>
                </a:cubicBezTo>
                <a:cubicBezTo>
                  <a:pt x="298395" y="567172"/>
                  <a:pt x="288608" y="562661"/>
                  <a:pt x="282735" y="562661"/>
                </a:cubicBezTo>
                <a:close/>
                <a:moveTo>
                  <a:pt x="412528" y="562321"/>
                </a:moveTo>
                <a:cubicBezTo>
                  <a:pt x="403761" y="562321"/>
                  <a:pt x="391676" y="567002"/>
                  <a:pt x="391676" y="569895"/>
                </a:cubicBezTo>
                <a:cubicBezTo>
                  <a:pt x="391676" y="572789"/>
                  <a:pt x="402910" y="578406"/>
                  <a:pt x="412272" y="578406"/>
                </a:cubicBezTo>
                <a:cubicBezTo>
                  <a:pt x="421464" y="578406"/>
                  <a:pt x="432954" y="572959"/>
                  <a:pt x="432954" y="569895"/>
                </a:cubicBezTo>
                <a:cubicBezTo>
                  <a:pt x="432954" y="566831"/>
                  <a:pt x="421294" y="562321"/>
                  <a:pt x="412528" y="562321"/>
                </a:cubicBezTo>
                <a:close/>
                <a:moveTo>
                  <a:pt x="378484" y="559428"/>
                </a:moveTo>
                <a:cubicBezTo>
                  <a:pt x="375852" y="559475"/>
                  <a:pt x="373756" y="561647"/>
                  <a:pt x="373803" y="564279"/>
                </a:cubicBezTo>
                <a:cubicBezTo>
                  <a:pt x="373850" y="566911"/>
                  <a:pt x="376022" y="569006"/>
                  <a:pt x="378654" y="568959"/>
                </a:cubicBezTo>
                <a:cubicBezTo>
                  <a:pt x="378683" y="568959"/>
                  <a:pt x="378711" y="568959"/>
                  <a:pt x="378740" y="568958"/>
                </a:cubicBezTo>
                <a:cubicBezTo>
                  <a:pt x="381325" y="568911"/>
                  <a:pt x="383382" y="566778"/>
                  <a:pt x="383335" y="564193"/>
                </a:cubicBezTo>
                <a:cubicBezTo>
                  <a:pt x="383335" y="564165"/>
                  <a:pt x="383335" y="564137"/>
                  <a:pt x="383334" y="564109"/>
                </a:cubicBezTo>
                <a:cubicBezTo>
                  <a:pt x="383287" y="561477"/>
                  <a:pt x="381116" y="559381"/>
                  <a:pt x="378484" y="559428"/>
                </a:cubicBezTo>
                <a:close/>
                <a:moveTo>
                  <a:pt x="515511" y="559427"/>
                </a:moveTo>
                <a:cubicBezTo>
                  <a:pt x="512878" y="559427"/>
                  <a:pt x="510744" y="561561"/>
                  <a:pt x="510744" y="564193"/>
                </a:cubicBezTo>
                <a:cubicBezTo>
                  <a:pt x="510744" y="566825"/>
                  <a:pt x="512878" y="568959"/>
                  <a:pt x="515511" y="568959"/>
                </a:cubicBezTo>
                <a:cubicBezTo>
                  <a:pt x="515568" y="568960"/>
                  <a:pt x="515625" y="568960"/>
                  <a:pt x="515682" y="568959"/>
                </a:cubicBezTo>
                <a:cubicBezTo>
                  <a:pt x="518267" y="568912"/>
                  <a:pt x="520324" y="566778"/>
                  <a:pt x="520277" y="564193"/>
                </a:cubicBezTo>
                <a:cubicBezTo>
                  <a:pt x="520277" y="561561"/>
                  <a:pt x="518143" y="559427"/>
                  <a:pt x="515511" y="559427"/>
                </a:cubicBezTo>
                <a:close/>
                <a:moveTo>
                  <a:pt x="446912" y="559427"/>
                </a:moveTo>
                <a:cubicBezTo>
                  <a:pt x="444280" y="559427"/>
                  <a:pt x="442146" y="561561"/>
                  <a:pt x="442146" y="564193"/>
                </a:cubicBezTo>
                <a:cubicBezTo>
                  <a:pt x="442146" y="566825"/>
                  <a:pt x="444280" y="568959"/>
                  <a:pt x="446912" y="568959"/>
                </a:cubicBezTo>
                <a:cubicBezTo>
                  <a:pt x="449544" y="568959"/>
                  <a:pt x="451678" y="566825"/>
                  <a:pt x="451678" y="564193"/>
                </a:cubicBezTo>
                <a:cubicBezTo>
                  <a:pt x="451678" y="561561"/>
                  <a:pt x="449544" y="559427"/>
                  <a:pt x="446912" y="559427"/>
                </a:cubicBezTo>
                <a:close/>
                <a:moveTo>
                  <a:pt x="308268" y="559427"/>
                </a:moveTo>
                <a:cubicBezTo>
                  <a:pt x="305636" y="559427"/>
                  <a:pt x="303502" y="561561"/>
                  <a:pt x="303502" y="564193"/>
                </a:cubicBezTo>
                <a:cubicBezTo>
                  <a:pt x="303502" y="566825"/>
                  <a:pt x="305636" y="568959"/>
                  <a:pt x="308268" y="568959"/>
                </a:cubicBezTo>
                <a:cubicBezTo>
                  <a:pt x="310901" y="568959"/>
                  <a:pt x="313034" y="566825"/>
                  <a:pt x="313034" y="564193"/>
                </a:cubicBezTo>
                <a:cubicBezTo>
                  <a:pt x="313034" y="561561"/>
                  <a:pt x="310901" y="559427"/>
                  <a:pt x="308268" y="559427"/>
                </a:cubicBezTo>
                <a:close/>
                <a:moveTo>
                  <a:pt x="412017" y="534234"/>
                </a:moveTo>
                <a:cubicBezTo>
                  <a:pt x="402391" y="543228"/>
                  <a:pt x="389783" y="548350"/>
                  <a:pt x="376611" y="548618"/>
                </a:cubicBezTo>
                <a:cubicBezTo>
                  <a:pt x="367149" y="548712"/>
                  <a:pt x="357863" y="546050"/>
                  <a:pt x="349887" y="540958"/>
                </a:cubicBezTo>
                <a:cubicBezTo>
                  <a:pt x="345429" y="539166"/>
                  <a:pt x="341130" y="537002"/>
                  <a:pt x="337035" y="534490"/>
                </a:cubicBezTo>
                <a:cubicBezTo>
                  <a:pt x="334591" y="539104"/>
                  <a:pt x="330867" y="542917"/>
                  <a:pt x="326311" y="545469"/>
                </a:cubicBezTo>
                <a:cubicBezTo>
                  <a:pt x="319242" y="547813"/>
                  <a:pt x="311725" y="548483"/>
                  <a:pt x="304353" y="547426"/>
                </a:cubicBezTo>
                <a:cubicBezTo>
                  <a:pt x="294873" y="544508"/>
                  <a:pt x="285673" y="540748"/>
                  <a:pt x="276863" y="536192"/>
                </a:cubicBezTo>
                <a:cubicBezTo>
                  <a:pt x="277818" y="539358"/>
                  <a:pt x="279477" y="542267"/>
                  <a:pt x="281714" y="544703"/>
                </a:cubicBezTo>
                <a:cubicBezTo>
                  <a:pt x="283965" y="547326"/>
                  <a:pt x="285933" y="550178"/>
                  <a:pt x="287586" y="553214"/>
                </a:cubicBezTo>
                <a:lnTo>
                  <a:pt x="537554" y="553214"/>
                </a:lnTo>
                <a:cubicBezTo>
                  <a:pt x="539207" y="550178"/>
                  <a:pt x="541175" y="547326"/>
                  <a:pt x="543427" y="544703"/>
                </a:cubicBezTo>
                <a:lnTo>
                  <a:pt x="543682" y="544703"/>
                </a:lnTo>
                <a:cubicBezTo>
                  <a:pt x="545920" y="542267"/>
                  <a:pt x="547578" y="539358"/>
                  <a:pt x="548533" y="536192"/>
                </a:cubicBezTo>
                <a:cubicBezTo>
                  <a:pt x="539480" y="540799"/>
                  <a:pt x="530021" y="544560"/>
                  <a:pt x="520277" y="547426"/>
                </a:cubicBezTo>
                <a:cubicBezTo>
                  <a:pt x="512932" y="548476"/>
                  <a:pt x="505445" y="547806"/>
                  <a:pt x="498404" y="545469"/>
                </a:cubicBezTo>
                <a:cubicBezTo>
                  <a:pt x="493842" y="542951"/>
                  <a:pt x="490137" y="539128"/>
                  <a:pt x="487765" y="534490"/>
                </a:cubicBezTo>
                <a:cubicBezTo>
                  <a:pt x="483638" y="536998"/>
                  <a:pt x="479311" y="539161"/>
                  <a:pt x="474828" y="540958"/>
                </a:cubicBezTo>
                <a:cubicBezTo>
                  <a:pt x="466850" y="546045"/>
                  <a:pt x="457566" y="548707"/>
                  <a:pt x="448104" y="548618"/>
                </a:cubicBezTo>
                <a:cubicBezTo>
                  <a:pt x="434937" y="548327"/>
                  <a:pt x="422337" y="543208"/>
                  <a:pt x="412698" y="534234"/>
                </a:cubicBezTo>
                <a:close/>
                <a:moveTo>
                  <a:pt x="302396" y="528362"/>
                </a:moveTo>
                <a:lnTo>
                  <a:pt x="298140" y="530319"/>
                </a:lnTo>
                <a:lnTo>
                  <a:pt x="300098" y="534319"/>
                </a:lnTo>
                <a:lnTo>
                  <a:pt x="295332" y="536788"/>
                </a:lnTo>
                <a:cubicBezTo>
                  <a:pt x="298671" y="538924"/>
                  <a:pt x="302404" y="540371"/>
                  <a:pt x="306311" y="541043"/>
                </a:cubicBezTo>
                <a:cubicBezTo>
                  <a:pt x="312959" y="542564"/>
                  <a:pt x="319932" y="541658"/>
                  <a:pt x="325971" y="538490"/>
                </a:cubicBezTo>
                <a:cubicBezTo>
                  <a:pt x="322218" y="538499"/>
                  <a:pt x="318467" y="538300"/>
                  <a:pt x="314737" y="537894"/>
                </a:cubicBezTo>
                <a:cubicBezTo>
                  <a:pt x="312121" y="537513"/>
                  <a:pt x="309571" y="536768"/>
                  <a:pt x="307162" y="535681"/>
                </a:cubicBezTo>
                <a:lnTo>
                  <a:pt x="309375" y="531766"/>
                </a:lnTo>
                <a:close/>
                <a:moveTo>
                  <a:pt x="523171" y="527426"/>
                </a:moveTo>
                <a:lnTo>
                  <a:pt x="516277" y="530830"/>
                </a:lnTo>
                <a:lnTo>
                  <a:pt x="518319" y="534745"/>
                </a:lnTo>
                <a:cubicBezTo>
                  <a:pt x="515943" y="535840"/>
                  <a:pt x="513420" y="536585"/>
                  <a:pt x="510830" y="536958"/>
                </a:cubicBezTo>
                <a:cubicBezTo>
                  <a:pt x="507099" y="537364"/>
                  <a:pt x="503348" y="537563"/>
                  <a:pt x="499595" y="537554"/>
                </a:cubicBezTo>
                <a:cubicBezTo>
                  <a:pt x="505635" y="540722"/>
                  <a:pt x="512607" y="541627"/>
                  <a:pt x="519256" y="540107"/>
                </a:cubicBezTo>
                <a:cubicBezTo>
                  <a:pt x="523162" y="539435"/>
                  <a:pt x="526896" y="537988"/>
                  <a:pt x="530235" y="535851"/>
                </a:cubicBezTo>
                <a:lnTo>
                  <a:pt x="525468" y="533383"/>
                </a:lnTo>
                <a:lnTo>
                  <a:pt x="527426" y="529383"/>
                </a:lnTo>
                <a:close/>
                <a:moveTo>
                  <a:pt x="375165" y="524021"/>
                </a:moveTo>
                <a:cubicBezTo>
                  <a:pt x="374143" y="529638"/>
                  <a:pt x="366654" y="532532"/>
                  <a:pt x="366653" y="532532"/>
                </a:cubicBezTo>
                <a:cubicBezTo>
                  <a:pt x="367096" y="534644"/>
                  <a:pt x="366090" y="536794"/>
                  <a:pt x="364185" y="537809"/>
                </a:cubicBezTo>
                <a:cubicBezTo>
                  <a:pt x="362766" y="538684"/>
                  <a:pt x="361253" y="539398"/>
                  <a:pt x="359675" y="539936"/>
                </a:cubicBezTo>
                <a:cubicBezTo>
                  <a:pt x="365314" y="542043"/>
                  <a:pt x="371273" y="543166"/>
                  <a:pt x="377292" y="543256"/>
                </a:cubicBezTo>
                <a:cubicBezTo>
                  <a:pt x="382806" y="543444"/>
                  <a:pt x="388279" y="542244"/>
                  <a:pt x="393208" y="539766"/>
                </a:cubicBezTo>
                <a:cubicBezTo>
                  <a:pt x="390668" y="539774"/>
                  <a:pt x="388181" y="539034"/>
                  <a:pt x="386059" y="537639"/>
                </a:cubicBezTo>
                <a:cubicBezTo>
                  <a:pt x="384690" y="536303"/>
                  <a:pt x="383844" y="534522"/>
                  <a:pt x="383676" y="532617"/>
                </a:cubicBezTo>
                <a:lnTo>
                  <a:pt x="383676" y="532532"/>
                </a:lnTo>
                <a:cubicBezTo>
                  <a:pt x="379291" y="531846"/>
                  <a:pt x="375851" y="528406"/>
                  <a:pt x="375165" y="524021"/>
                </a:cubicBezTo>
                <a:close/>
                <a:moveTo>
                  <a:pt x="449380" y="522915"/>
                </a:moveTo>
                <a:cubicBezTo>
                  <a:pt x="448720" y="527313"/>
                  <a:pt x="445267" y="530765"/>
                  <a:pt x="440869" y="531426"/>
                </a:cubicBezTo>
                <a:cubicBezTo>
                  <a:pt x="440701" y="533331"/>
                  <a:pt x="439855" y="535112"/>
                  <a:pt x="438486" y="536447"/>
                </a:cubicBezTo>
                <a:lnTo>
                  <a:pt x="438401" y="536532"/>
                </a:lnTo>
                <a:cubicBezTo>
                  <a:pt x="436220" y="537937"/>
                  <a:pt x="433676" y="538676"/>
                  <a:pt x="431082" y="538660"/>
                </a:cubicBezTo>
                <a:cubicBezTo>
                  <a:pt x="436077" y="541121"/>
                  <a:pt x="441601" y="542319"/>
                  <a:pt x="447167" y="542149"/>
                </a:cubicBezTo>
                <a:cubicBezTo>
                  <a:pt x="453219" y="542028"/>
                  <a:pt x="459206" y="540877"/>
                  <a:pt x="464870" y="538745"/>
                </a:cubicBezTo>
                <a:cubicBezTo>
                  <a:pt x="463282" y="538270"/>
                  <a:pt x="461765" y="537583"/>
                  <a:pt x="460359" y="536702"/>
                </a:cubicBezTo>
                <a:cubicBezTo>
                  <a:pt x="458455" y="535688"/>
                  <a:pt x="457449" y="533538"/>
                  <a:pt x="457891" y="531426"/>
                </a:cubicBezTo>
                <a:cubicBezTo>
                  <a:pt x="457891" y="531426"/>
                  <a:pt x="450317" y="528617"/>
                  <a:pt x="449380" y="522915"/>
                </a:cubicBezTo>
                <a:close/>
                <a:moveTo>
                  <a:pt x="350823" y="513042"/>
                </a:moveTo>
                <a:lnTo>
                  <a:pt x="344099" y="515255"/>
                </a:lnTo>
                <a:cubicBezTo>
                  <a:pt x="345463" y="517589"/>
                  <a:pt x="346251" y="520215"/>
                  <a:pt x="346397" y="522915"/>
                </a:cubicBezTo>
                <a:cubicBezTo>
                  <a:pt x="346091" y="525740"/>
                  <a:pt x="345000" y="528422"/>
                  <a:pt x="343248" y="530660"/>
                </a:cubicBezTo>
                <a:cubicBezTo>
                  <a:pt x="343248" y="530660"/>
                  <a:pt x="347844" y="532106"/>
                  <a:pt x="351759" y="532958"/>
                </a:cubicBezTo>
                <a:cubicBezTo>
                  <a:pt x="354599" y="533432"/>
                  <a:pt x="357508" y="533258"/>
                  <a:pt x="360270" y="532447"/>
                </a:cubicBezTo>
                <a:lnTo>
                  <a:pt x="358909" y="527851"/>
                </a:lnTo>
                <a:lnTo>
                  <a:pt x="369208" y="522541"/>
                </a:lnTo>
                <a:lnTo>
                  <a:pt x="369292" y="522574"/>
                </a:lnTo>
                <a:lnTo>
                  <a:pt x="369803" y="522234"/>
                </a:lnTo>
                <a:lnTo>
                  <a:pt x="369208" y="522541"/>
                </a:lnTo>
                <a:lnTo>
                  <a:pt x="358057" y="518149"/>
                </a:lnTo>
                <a:lnTo>
                  <a:pt x="360100" y="513042"/>
                </a:lnTo>
                <a:cubicBezTo>
                  <a:pt x="357045" y="512360"/>
                  <a:pt x="353878" y="512360"/>
                  <a:pt x="350823" y="513042"/>
                </a:cubicBezTo>
                <a:close/>
                <a:moveTo>
                  <a:pt x="284778" y="512787"/>
                </a:moveTo>
                <a:cubicBezTo>
                  <a:pt x="282565" y="513893"/>
                  <a:pt x="283416" y="517638"/>
                  <a:pt x="281118" y="520361"/>
                </a:cubicBezTo>
                <a:lnTo>
                  <a:pt x="280778" y="520106"/>
                </a:lnTo>
                <a:cubicBezTo>
                  <a:pt x="281107" y="522335"/>
                  <a:pt x="281107" y="524601"/>
                  <a:pt x="280778" y="526830"/>
                </a:cubicBezTo>
                <a:cubicBezTo>
                  <a:pt x="280546" y="528365"/>
                  <a:pt x="279898" y="529807"/>
                  <a:pt x="278905" y="531000"/>
                </a:cubicBezTo>
                <a:cubicBezTo>
                  <a:pt x="280547" y="532137"/>
                  <a:pt x="282450" y="532840"/>
                  <a:pt x="284437" y="533043"/>
                </a:cubicBezTo>
                <a:cubicBezTo>
                  <a:pt x="286803" y="533326"/>
                  <a:pt x="289201" y="533152"/>
                  <a:pt x="291502" y="532532"/>
                </a:cubicBezTo>
                <a:lnTo>
                  <a:pt x="288948" y="527936"/>
                </a:lnTo>
                <a:cubicBezTo>
                  <a:pt x="288948" y="527936"/>
                  <a:pt x="296949" y="525128"/>
                  <a:pt x="297459" y="522319"/>
                </a:cubicBezTo>
                <a:cubicBezTo>
                  <a:pt x="297970" y="519510"/>
                  <a:pt x="288948" y="518149"/>
                  <a:pt x="288948" y="518149"/>
                </a:cubicBezTo>
                <a:lnTo>
                  <a:pt x="290140" y="512787"/>
                </a:lnTo>
                <a:cubicBezTo>
                  <a:pt x="288415" y="512117"/>
                  <a:pt x="286502" y="512117"/>
                  <a:pt x="284778" y="512787"/>
                </a:cubicBezTo>
                <a:close/>
                <a:moveTo>
                  <a:pt x="321375" y="512531"/>
                </a:moveTo>
                <a:cubicBezTo>
                  <a:pt x="319239" y="512090"/>
                  <a:pt x="317015" y="512486"/>
                  <a:pt x="315162" y="513638"/>
                </a:cubicBezTo>
                <a:lnTo>
                  <a:pt x="316098" y="518404"/>
                </a:lnTo>
                <a:cubicBezTo>
                  <a:pt x="316098" y="518404"/>
                  <a:pt x="306396" y="519936"/>
                  <a:pt x="305204" y="522404"/>
                </a:cubicBezTo>
                <a:cubicBezTo>
                  <a:pt x="304013" y="524872"/>
                  <a:pt x="314992" y="528021"/>
                  <a:pt x="314992" y="528021"/>
                </a:cubicBezTo>
                <a:lnTo>
                  <a:pt x="313290" y="533553"/>
                </a:lnTo>
                <a:cubicBezTo>
                  <a:pt x="316986" y="533834"/>
                  <a:pt x="320703" y="533459"/>
                  <a:pt x="324269" y="532447"/>
                </a:cubicBezTo>
                <a:cubicBezTo>
                  <a:pt x="326569" y="531886"/>
                  <a:pt x="328757" y="530937"/>
                  <a:pt x="330737" y="529638"/>
                </a:cubicBezTo>
                <a:cubicBezTo>
                  <a:pt x="329340" y="527644"/>
                  <a:pt x="328463" y="525333"/>
                  <a:pt x="328184" y="522915"/>
                </a:cubicBezTo>
                <a:cubicBezTo>
                  <a:pt x="328333" y="520560"/>
                  <a:pt x="328910" y="518253"/>
                  <a:pt x="329886" y="516106"/>
                </a:cubicBezTo>
                <a:cubicBezTo>
                  <a:pt x="327319" y="514353"/>
                  <a:pt x="324424" y="513137"/>
                  <a:pt x="321375" y="512531"/>
                </a:cubicBezTo>
                <a:close/>
                <a:moveTo>
                  <a:pt x="464870" y="511935"/>
                </a:moveTo>
                <a:lnTo>
                  <a:pt x="466913" y="517042"/>
                </a:lnTo>
                <a:cubicBezTo>
                  <a:pt x="466913" y="517042"/>
                  <a:pt x="455508" y="518319"/>
                  <a:pt x="455678" y="521468"/>
                </a:cubicBezTo>
                <a:cubicBezTo>
                  <a:pt x="455849" y="524617"/>
                  <a:pt x="466572" y="527085"/>
                  <a:pt x="466572" y="527085"/>
                </a:cubicBezTo>
                <a:lnTo>
                  <a:pt x="465302" y="531376"/>
                </a:lnTo>
                <a:lnTo>
                  <a:pt x="464700" y="531340"/>
                </a:lnTo>
                <a:lnTo>
                  <a:pt x="465211" y="531681"/>
                </a:lnTo>
                <a:lnTo>
                  <a:pt x="465302" y="531376"/>
                </a:lnTo>
                <a:lnTo>
                  <a:pt x="473211" y="531851"/>
                </a:lnTo>
                <a:cubicBezTo>
                  <a:pt x="476087" y="531239"/>
                  <a:pt x="478929" y="530472"/>
                  <a:pt x="481722" y="529553"/>
                </a:cubicBezTo>
                <a:cubicBezTo>
                  <a:pt x="480049" y="527280"/>
                  <a:pt x="478993" y="524611"/>
                  <a:pt x="478658" y="521808"/>
                </a:cubicBezTo>
                <a:cubicBezTo>
                  <a:pt x="478690" y="519102"/>
                  <a:pt x="479455" y="516455"/>
                  <a:pt x="480871" y="514148"/>
                </a:cubicBezTo>
                <a:lnTo>
                  <a:pt x="474232" y="511935"/>
                </a:lnTo>
                <a:cubicBezTo>
                  <a:pt x="471149" y="511254"/>
                  <a:pt x="467954" y="511254"/>
                  <a:pt x="464870" y="511935"/>
                </a:cubicBezTo>
                <a:close/>
                <a:moveTo>
                  <a:pt x="534405" y="511425"/>
                </a:moveTo>
                <a:lnTo>
                  <a:pt x="535256" y="517042"/>
                </a:lnTo>
                <a:cubicBezTo>
                  <a:pt x="535256" y="517042"/>
                  <a:pt x="526745" y="518404"/>
                  <a:pt x="526745" y="521213"/>
                </a:cubicBezTo>
                <a:cubicBezTo>
                  <a:pt x="526745" y="524021"/>
                  <a:pt x="535256" y="526830"/>
                  <a:pt x="535256" y="526830"/>
                </a:cubicBezTo>
                <a:lnTo>
                  <a:pt x="532703" y="531425"/>
                </a:lnTo>
                <a:cubicBezTo>
                  <a:pt x="535003" y="532046"/>
                  <a:pt x="537401" y="532219"/>
                  <a:pt x="539767" y="531936"/>
                </a:cubicBezTo>
                <a:cubicBezTo>
                  <a:pt x="541777" y="531719"/>
                  <a:pt x="543704" y="531018"/>
                  <a:pt x="545384" y="529894"/>
                </a:cubicBezTo>
                <a:cubicBezTo>
                  <a:pt x="544333" y="528728"/>
                  <a:pt x="543651" y="527277"/>
                  <a:pt x="543427" y="525723"/>
                </a:cubicBezTo>
                <a:cubicBezTo>
                  <a:pt x="543097" y="523494"/>
                  <a:pt x="543097" y="521229"/>
                  <a:pt x="543427" y="519000"/>
                </a:cubicBezTo>
                <a:cubicBezTo>
                  <a:pt x="541214" y="516276"/>
                  <a:pt x="542065" y="512531"/>
                  <a:pt x="539767" y="511425"/>
                </a:cubicBezTo>
                <a:cubicBezTo>
                  <a:pt x="538041" y="510763"/>
                  <a:pt x="536131" y="510763"/>
                  <a:pt x="534405" y="511425"/>
                </a:cubicBezTo>
                <a:close/>
                <a:moveTo>
                  <a:pt x="426911" y="510999"/>
                </a:moveTo>
                <a:lnTo>
                  <a:pt x="418771" y="514092"/>
                </a:lnTo>
                <a:lnTo>
                  <a:pt x="418741" y="513978"/>
                </a:lnTo>
                <a:lnTo>
                  <a:pt x="418400" y="514233"/>
                </a:lnTo>
                <a:lnTo>
                  <a:pt x="418771" y="514092"/>
                </a:lnTo>
                <a:lnTo>
                  <a:pt x="420528" y="520872"/>
                </a:lnTo>
                <a:cubicBezTo>
                  <a:pt x="420843" y="523475"/>
                  <a:pt x="420208" y="526104"/>
                  <a:pt x="418741" y="528277"/>
                </a:cubicBezTo>
                <a:cubicBezTo>
                  <a:pt x="420928" y="529576"/>
                  <a:pt x="423237" y="530659"/>
                  <a:pt x="425635" y="531511"/>
                </a:cubicBezTo>
                <a:cubicBezTo>
                  <a:pt x="428673" y="532574"/>
                  <a:pt x="432008" y="532391"/>
                  <a:pt x="434912" y="531000"/>
                </a:cubicBezTo>
                <a:lnTo>
                  <a:pt x="433039" y="526660"/>
                </a:lnTo>
                <a:cubicBezTo>
                  <a:pt x="433039" y="526660"/>
                  <a:pt x="444274" y="524872"/>
                  <a:pt x="444274" y="521383"/>
                </a:cubicBezTo>
                <a:cubicBezTo>
                  <a:pt x="444274" y="517893"/>
                  <a:pt x="433295" y="515851"/>
                  <a:pt x="433295" y="515851"/>
                </a:cubicBezTo>
                <a:lnTo>
                  <a:pt x="434656" y="510999"/>
                </a:lnTo>
                <a:cubicBezTo>
                  <a:pt x="432107" y="510425"/>
                  <a:pt x="429461" y="510425"/>
                  <a:pt x="426911" y="510999"/>
                </a:cubicBezTo>
                <a:close/>
                <a:moveTo>
                  <a:pt x="503085" y="510914"/>
                </a:moveTo>
                <a:cubicBezTo>
                  <a:pt x="500036" y="511520"/>
                  <a:pt x="497141" y="512736"/>
                  <a:pt x="494574" y="514489"/>
                </a:cubicBezTo>
                <a:cubicBezTo>
                  <a:pt x="495550" y="516636"/>
                  <a:pt x="496127" y="518943"/>
                  <a:pt x="496276" y="521298"/>
                </a:cubicBezTo>
                <a:cubicBezTo>
                  <a:pt x="496009" y="523705"/>
                  <a:pt x="495162" y="526013"/>
                  <a:pt x="493808" y="528021"/>
                </a:cubicBezTo>
                <a:cubicBezTo>
                  <a:pt x="495752" y="529329"/>
                  <a:pt x="497913" y="530280"/>
                  <a:pt x="500191" y="530830"/>
                </a:cubicBezTo>
                <a:cubicBezTo>
                  <a:pt x="503757" y="531842"/>
                  <a:pt x="507474" y="532217"/>
                  <a:pt x="511170" y="531936"/>
                </a:cubicBezTo>
                <a:lnTo>
                  <a:pt x="509468" y="526404"/>
                </a:lnTo>
                <a:cubicBezTo>
                  <a:pt x="509468" y="526404"/>
                  <a:pt x="520362" y="523255"/>
                  <a:pt x="519255" y="520787"/>
                </a:cubicBezTo>
                <a:lnTo>
                  <a:pt x="519085" y="520787"/>
                </a:lnTo>
                <a:cubicBezTo>
                  <a:pt x="517979" y="518149"/>
                  <a:pt x="508191" y="516787"/>
                  <a:pt x="508191" y="516787"/>
                </a:cubicBezTo>
                <a:lnTo>
                  <a:pt x="509298" y="512021"/>
                </a:lnTo>
                <a:cubicBezTo>
                  <a:pt x="507445" y="510869"/>
                  <a:pt x="505221" y="510473"/>
                  <a:pt x="503085" y="510914"/>
                </a:cubicBezTo>
                <a:close/>
                <a:moveTo>
                  <a:pt x="390229" y="510659"/>
                </a:moveTo>
                <a:lnTo>
                  <a:pt x="391761" y="515765"/>
                </a:lnTo>
                <a:cubicBezTo>
                  <a:pt x="391761" y="515765"/>
                  <a:pt x="380867" y="518063"/>
                  <a:pt x="380867" y="521298"/>
                </a:cubicBezTo>
                <a:cubicBezTo>
                  <a:pt x="380867" y="524532"/>
                  <a:pt x="392016" y="526574"/>
                  <a:pt x="392016" y="526574"/>
                </a:cubicBezTo>
                <a:lnTo>
                  <a:pt x="390229" y="530915"/>
                </a:lnTo>
                <a:cubicBezTo>
                  <a:pt x="393130" y="532314"/>
                  <a:pt x="396469" y="532498"/>
                  <a:pt x="399506" y="531426"/>
                </a:cubicBezTo>
                <a:cubicBezTo>
                  <a:pt x="401903" y="530574"/>
                  <a:pt x="404212" y="529490"/>
                  <a:pt x="406400" y="528191"/>
                </a:cubicBezTo>
                <a:cubicBezTo>
                  <a:pt x="404873" y="526044"/>
                  <a:pt x="404205" y="523402"/>
                  <a:pt x="404527" y="520787"/>
                </a:cubicBezTo>
                <a:cubicBezTo>
                  <a:pt x="404527" y="515170"/>
                  <a:pt x="406400" y="513893"/>
                  <a:pt x="406400" y="513893"/>
                </a:cubicBezTo>
                <a:cubicBezTo>
                  <a:pt x="403735" y="512406"/>
                  <a:pt x="400868" y="511317"/>
                  <a:pt x="397889" y="510659"/>
                </a:cubicBezTo>
                <a:cubicBezTo>
                  <a:pt x="395369" y="510077"/>
                  <a:pt x="392749" y="510077"/>
                  <a:pt x="390229" y="510659"/>
                </a:cubicBezTo>
                <a:close/>
                <a:moveTo>
                  <a:pt x="254649" y="491679"/>
                </a:moveTo>
                <a:cubicBezTo>
                  <a:pt x="257704" y="495756"/>
                  <a:pt x="260545" y="499989"/>
                  <a:pt x="263160" y="504361"/>
                </a:cubicBezTo>
                <a:cubicBezTo>
                  <a:pt x="265373" y="508531"/>
                  <a:pt x="267926" y="515255"/>
                  <a:pt x="267926" y="515255"/>
                </a:cubicBezTo>
                <a:cubicBezTo>
                  <a:pt x="269017" y="514350"/>
                  <a:pt x="270439" y="513948"/>
                  <a:pt x="271841" y="514148"/>
                </a:cubicBezTo>
                <a:cubicBezTo>
                  <a:pt x="273492" y="514394"/>
                  <a:pt x="275098" y="514882"/>
                  <a:pt x="276607" y="515595"/>
                </a:cubicBezTo>
                <a:cubicBezTo>
                  <a:pt x="278541" y="511517"/>
                  <a:pt x="279778" y="507145"/>
                  <a:pt x="280267" y="502659"/>
                </a:cubicBezTo>
                <a:cubicBezTo>
                  <a:pt x="280267" y="497297"/>
                  <a:pt x="279161" y="492530"/>
                  <a:pt x="277203" y="492530"/>
                </a:cubicBezTo>
                <a:cubicBezTo>
                  <a:pt x="272692" y="491679"/>
                  <a:pt x="271330" y="499084"/>
                  <a:pt x="271330" y="499084"/>
                </a:cubicBezTo>
                <a:cubicBezTo>
                  <a:pt x="269724" y="496754"/>
                  <a:pt x="267597" y="494831"/>
                  <a:pt x="265118" y="493467"/>
                </a:cubicBezTo>
                <a:lnTo>
                  <a:pt x="265032" y="493467"/>
                </a:lnTo>
                <a:cubicBezTo>
                  <a:pt x="261974" y="491445"/>
                  <a:pt x="258208" y="490796"/>
                  <a:pt x="254649" y="491679"/>
                </a:cubicBezTo>
                <a:close/>
                <a:moveTo>
                  <a:pt x="571258" y="490743"/>
                </a:moveTo>
                <a:cubicBezTo>
                  <a:pt x="567726" y="489864"/>
                  <a:pt x="563988" y="490513"/>
                  <a:pt x="560959" y="492530"/>
                </a:cubicBezTo>
                <a:cubicBezTo>
                  <a:pt x="558444" y="493876"/>
                  <a:pt x="556284" y="495802"/>
                  <a:pt x="554661" y="498148"/>
                </a:cubicBezTo>
                <a:cubicBezTo>
                  <a:pt x="554661" y="498148"/>
                  <a:pt x="553299" y="490743"/>
                  <a:pt x="548789" y="491594"/>
                </a:cubicBezTo>
                <a:lnTo>
                  <a:pt x="548703" y="491594"/>
                </a:lnTo>
                <a:cubicBezTo>
                  <a:pt x="546746" y="492020"/>
                  <a:pt x="545640" y="496360"/>
                  <a:pt x="545640" y="501722"/>
                </a:cubicBezTo>
                <a:cubicBezTo>
                  <a:pt x="546129" y="506208"/>
                  <a:pt x="547366" y="510581"/>
                  <a:pt x="549299" y="514659"/>
                </a:cubicBezTo>
                <a:cubicBezTo>
                  <a:pt x="550808" y="513946"/>
                  <a:pt x="552414" y="513458"/>
                  <a:pt x="554065" y="513212"/>
                </a:cubicBezTo>
                <a:cubicBezTo>
                  <a:pt x="555468" y="513012"/>
                  <a:pt x="556890" y="513414"/>
                  <a:pt x="557980" y="514319"/>
                </a:cubicBezTo>
                <a:cubicBezTo>
                  <a:pt x="557980" y="514319"/>
                  <a:pt x="560534" y="507595"/>
                  <a:pt x="562747" y="503424"/>
                </a:cubicBezTo>
                <a:cubicBezTo>
                  <a:pt x="565362" y="499053"/>
                  <a:pt x="568203" y="494820"/>
                  <a:pt x="571258" y="490743"/>
                </a:cubicBezTo>
                <a:close/>
                <a:moveTo>
                  <a:pt x="337886" y="489296"/>
                </a:moveTo>
                <a:cubicBezTo>
                  <a:pt x="335674" y="489552"/>
                  <a:pt x="332269" y="499339"/>
                  <a:pt x="332269" y="499339"/>
                </a:cubicBezTo>
                <a:lnTo>
                  <a:pt x="328354" y="498233"/>
                </a:lnTo>
                <a:cubicBezTo>
                  <a:pt x="327579" y="499387"/>
                  <a:pt x="327192" y="500759"/>
                  <a:pt x="327248" y="502148"/>
                </a:cubicBezTo>
                <a:cubicBezTo>
                  <a:pt x="327638" y="503979"/>
                  <a:pt x="328329" y="505733"/>
                  <a:pt x="329290" y="507340"/>
                </a:cubicBezTo>
                <a:lnTo>
                  <a:pt x="337801" y="510148"/>
                </a:lnTo>
                <a:lnTo>
                  <a:pt x="347589" y="507510"/>
                </a:lnTo>
                <a:cubicBezTo>
                  <a:pt x="348197" y="506284"/>
                  <a:pt x="348682" y="505001"/>
                  <a:pt x="349036" y="503680"/>
                </a:cubicBezTo>
                <a:lnTo>
                  <a:pt x="348270" y="504105"/>
                </a:lnTo>
                <a:cubicBezTo>
                  <a:pt x="348610" y="502163"/>
                  <a:pt x="348610" y="500175"/>
                  <a:pt x="348270" y="498233"/>
                </a:cubicBezTo>
                <a:lnTo>
                  <a:pt x="342653" y="499595"/>
                </a:lnTo>
                <a:cubicBezTo>
                  <a:pt x="342653" y="499595"/>
                  <a:pt x="340099" y="489041"/>
                  <a:pt x="337886" y="489296"/>
                </a:cubicBezTo>
                <a:close/>
                <a:moveTo>
                  <a:pt x="413549" y="488020"/>
                </a:moveTo>
                <a:cubicBezTo>
                  <a:pt x="410060" y="488020"/>
                  <a:pt x="408187" y="498148"/>
                  <a:pt x="408187" y="498148"/>
                </a:cubicBezTo>
                <a:lnTo>
                  <a:pt x="403421" y="497297"/>
                </a:lnTo>
                <a:cubicBezTo>
                  <a:pt x="402714" y="498787"/>
                  <a:pt x="402337" y="500413"/>
                  <a:pt x="402315" y="502063"/>
                </a:cubicBezTo>
                <a:cubicBezTo>
                  <a:pt x="402348" y="503875"/>
                  <a:pt x="402605" y="505676"/>
                  <a:pt x="403081" y="507425"/>
                </a:cubicBezTo>
                <a:lnTo>
                  <a:pt x="413209" y="511169"/>
                </a:lnTo>
                <a:lnTo>
                  <a:pt x="422230" y="507084"/>
                </a:lnTo>
                <a:cubicBezTo>
                  <a:pt x="423406" y="505891"/>
                  <a:pt x="423997" y="504242"/>
                  <a:pt x="423847" y="502573"/>
                </a:cubicBezTo>
                <a:cubicBezTo>
                  <a:pt x="423854" y="500771"/>
                  <a:pt x="423288" y="499012"/>
                  <a:pt x="422230" y="497552"/>
                </a:cubicBezTo>
                <a:lnTo>
                  <a:pt x="417549" y="498829"/>
                </a:lnTo>
                <a:cubicBezTo>
                  <a:pt x="417549" y="498829"/>
                  <a:pt x="417039" y="488020"/>
                  <a:pt x="413549" y="488020"/>
                </a:cubicBezTo>
                <a:close/>
                <a:moveTo>
                  <a:pt x="487339" y="487935"/>
                </a:moveTo>
                <a:cubicBezTo>
                  <a:pt x="485041" y="487594"/>
                  <a:pt x="482573" y="498233"/>
                  <a:pt x="482573" y="498233"/>
                </a:cubicBezTo>
                <a:lnTo>
                  <a:pt x="476871" y="496871"/>
                </a:lnTo>
                <a:cubicBezTo>
                  <a:pt x="476573" y="498817"/>
                  <a:pt x="476573" y="500798"/>
                  <a:pt x="476871" y="502744"/>
                </a:cubicBezTo>
                <a:cubicBezTo>
                  <a:pt x="477291" y="504095"/>
                  <a:pt x="477892" y="505384"/>
                  <a:pt x="478658" y="506574"/>
                </a:cubicBezTo>
                <a:lnTo>
                  <a:pt x="488190" y="509212"/>
                </a:lnTo>
                <a:lnTo>
                  <a:pt x="496701" y="506403"/>
                </a:lnTo>
                <a:lnTo>
                  <a:pt x="496616" y="506403"/>
                </a:lnTo>
                <a:cubicBezTo>
                  <a:pt x="497387" y="504622"/>
                  <a:pt x="497848" y="502723"/>
                  <a:pt x="497978" y="500786"/>
                </a:cubicBezTo>
                <a:cubicBezTo>
                  <a:pt x="498034" y="499384"/>
                  <a:pt x="497614" y="498004"/>
                  <a:pt x="496786" y="496871"/>
                </a:cubicBezTo>
                <a:lnTo>
                  <a:pt x="492871" y="497977"/>
                </a:lnTo>
                <a:cubicBezTo>
                  <a:pt x="492871" y="497977"/>
                  <a:pt x="489637" y="488275"/>
                  <a:pt x="487339" y="487935"/>
                </a:cubicBezTo>
                <a:close/>
                <a:moveTo>
                  <a:pt x="408357" y="486828"/>
                </a:moveTo>
                <a:cubicBezTo>
                  <a:pt x="406574" y="486354"/>
                  <a:pt x="404671" y="486697"/>
                  <a:pt x="403166" y="487764"/>
                </a:cubicBezTo>
                <a:cubicBezTo>
                  <a:pt x="402237" y="488997"/>
                  <a:pt x="401597" y="490422"/>
                  <a:pt x="401293" y="491935"/>
                </a:cubicBezTo>
                <a:lnTo>
                  <a:pt x="405634" y="492701"/>
                </a:lnTo>
                <a:close/>
                <a:moveTo>
                  <a:pt x="481382" y="484445"/>
                </a:moveTo>
                <a:cubicBezTo>
                  <a:pt x="479662" y="483793"/>
                  <a:pt x="477727" y="484083"/>
                  <a:pt x="476275" y="485211"/>
                </a:cubicBezTo>
                <a:cubicBezTo>
                  <a:pt x="474445" y="486532"/>
                  <a:pt x="473367" y="488656"/>
                  <a:pt x="473381" y="490913"/>
                </a:cubicBezTo>
                <a:lnTo>
                  <a:pt x="479850" y="492275"/>
                </a:lnTo>
                <a:close/>
                <a:moveTo>
                  <a:pt x="540278" y="478572"/>
                </a:moveTo>
                <a:cubicBezTo>
                  <a:pt x="536644" y="478572"/>
                  <a:pt x="533686" y="481493"/>
                  <a:pt x="533639" y="485126"/>
                </a:cubicBezTo>
                <a:cubicBezTo>
                  <a:pt x="533639" y="488712"/>
                  <a:pt x="536522" y="491632"/>
                  <a:pt x="540107" y="491678"/>
                </a:cubicBezTo>
                <a:cubicBezTo>
                  <a:pt x="543726" y="491725"/>
                  <a:pt x="546698" y="488829"/>
                  <a:pt x="546745" y="485210"/>
                </a:cubicBezTo>
                <a:cubicBezTo>
                  <a:pt x="546792" y="481591"/>
                  <a:pt x="543897" y="478619"/>
                  <a:pt x="540278" y="478572"/>
                </a:cubicBezTo>
                <a:close/>
                <a:moveTo>
                  <a:pt x="281288" y="478061"/>
                </a:moveTo>
                <a:cubicBezTo>
                  <a:pt x="277950" y="478062"/>
                  <a:pt x="275245" y="480767"/>
                  <a:pt x="275246" y="484105"/>
                </a:cubicBezTo>
                <a:cubicBezTo>
                  <a:pt x="275246" y="487489"/>
                  <a:pt x="277989" y="490233"/>
                  <a:pt x="281374" y="490233"/>
                </a:cubicBezTo>
                <a:cubicBezTo>
                  <a:pt x="284758" y="490233"/>
                  <a:pt x="287501" y="487489"/>
                  <a:pt x="287501" y="484105"/>
                </a:cubicBezTo>
                <a:cubicBezTo>
                  <a:pt x="287501" y="484076"/>
                  <a:pt x="287501" y="484047"/>
                  <a:pt x="287501" y="484019"/>
                </a:cubicBezTo>
                <a:cubicBezTo>
                  <a:pt x="287454" y="480682"/>
                  <a:pt x="284711" y="478015"/>
                  <a:pt x="281374" y="478062"/>
                </a:cubicBezTo>
                <a:cubicBezTo>
                  <a:pt x="281345" y="478062"/>
                  <a:pt x="281316" y="478061"/>
                  <a:pt x="281288" y="478061"/>
                </a:cubicBezTo>
                <a:close/>
                <a:moveTo>
                  <a:pt x="334482" y="477126"/>
                </a:moveTo>
                <a:cubicBezTo>
                  <a:pt x="326157" y="479782"/>
                  <a:pt x="318117" y="483260"/>
                  <a:pt x="310481" y="487509"/>
                </a:cubicBezTo>
                <a:lnTo>
                  <a:pt x="310141" y="487509"/>
                </a:lnTo>
                <a:cubicBezTo>
                  <a:pt x="301651" y="492749"/>
                  <a:pt x="293748" y="498884"/>
                  <a:pt x="286565" y="505808"/>
                </a:cubicBezTo>
                <a:cubicBezTo>
                  <a:pt x="289086" y="505942"/>
                  <a:pt x="291564" y="506518"/>
                  <a:pt x="293885" y="507510"/>
                </a:cubicBezTo>
                <a:cubicBezTo>
                  <a:pt x="296949" y="508871"/>
                  <a:pt x="296097" y="514489"/>
                  <a:pt x="296097" y="514489"/>
                </a:cubicBezTo>
                <a:lnTo>
                  <a:pt x="301970" y="516957"/>
                </a:lnTo>
                <a:lnTo>
                  <a:pt x="308524" y="513638"/>
                </a:lnTo>
                <a:cubicBezTo>
                  <a:pt x="308524" y="513638"/>
                  <a:pt x="307077" y="511935"/>
                  <a:pt x="309545" y="508871"/>
                </a:cubicBezTo>
                <a:cubicBezTo>
                  <a:pt x="312013" y="505808"/>
                  <a:pt x="320524" y="505808"/>
                  <a:pt x="320524" y="505807"/>
                </a:cubicBezTo>
                <a:cubicBezTo>
                  <a:pt x="319902" y="503206"/>
                  <a:pt x="319902" y="500494"/>
                  <a:pt x="320524" y="497892"/>
                </a:cubicBezTo>
                <a:cubicBezTo>
                  <a:pt x="321509" y="495586"/>
                  <a:pt x="323061" y="493566"/>
                  <a:pt x="325035" y="492020"/>
                </a:cubicBezTo>
                <a:cubicBezTo>
                  <a:pt x="325292" y="489674"/>
                  <a:pt x="326174" y="487440"/>
                  <a:pt x="327588" y="485551"/>
                </a:cubicBezTo>
                <a:cubicBezTo>
                  <a:pt x="329486" y="483257"/>
                  <a:pt x="331832" y="481375"/>
                  <a:pt x="334482" y="480019"/>
                </a:cubicBezTo>
                <a:close/>
                <a:moveTo>
                  <a:pt x="489978" y="475679"/>
                </a:moveTo>
                <a:lnTo>
                  <a:pt x="488871" y="478743"/>
                </a:lnTo>
                <a:cubicBezTo>
                  <a:pt x="491984" y="479936"/>
                  <a:pt x="494865" y="481664"/>
                  <a:pt x="497382" y="483849"/>
                </a:cubicBezTo>
                <a:cubicBezTo>
                  <a:pt x="498947" y="485975"/>
                  <a:pt x="499944" y="488465"/>
                  <a:pt x="500276" y="491084"/>
                </a:cubicBezTo>
                <a:cubicBezTo>
                  <a:pt x="502177" y="492701"/>
                  <a:pt x="503714" y="494703"/>
                  <a:pt x="504787" y="496956"/>
                </a:cubicBezTo>
                <a:cubicBezTo>
                  <a:pt x="505409" y="499558"/>
                  <a:pt x="505409" y="502270"/>
                  <a:pt x="504787" y="504871"/>
                </a:cubicBezTo>
                <a:cubicBezTo>
                  <a:pt x="504787" y="504871"/>
                  <a:pt x="513553" y="504871"/>
                  <a:pt x="515766" y="507935"/>
                </a:cubicBezTo>
                <a:cubicBezTo>
                  <a:pt x="517979" y="510999"/>
                  <a:pt x="516787" y="512702"/>
                  <a:pt x="516787" y="512702"/>
                </a:cubicBezTo>
                <a:lnTo>
                  <a:pt x="523341" y="516021"/>
                </a:lnTo>
                <a:lnTo>
                  <a:pt x="529213" y="513553"/>
                </a:lnTo>
                <a:cubicBezTo>
                  <a:pt x="529213" y="513553"/>
                  <a:pt x="528362" y="507935"/>
                  <a:pt x="531426" y="506574"/>
                </a:cubicBezTo>
                <a:cubicBezTo>
                  <a:pt x="533747" y="505582"/>
                  <a:pt x="536225" y="505005"/>
                  <a:pt x="538746" y="504871"/>
                </a:cubicBezTo>
                <a:lnTo>
                  <a:pt x="539171" y="504871"/>
                </a:lnTo>
                <a:cubicBezTo>
                  <a:pt x="531990" y="497910"/>
                  <a:pt x="524054" y="491772"/>
                  <a:pt x="515511" y="486573"/>
                </a:cubicBezTo>
                <a:cubicBezTo>
                  <a:pt x="507368" y="482131"/>
                  <a:pt x="498818" y="478483"/>
                  <a:pt x="489978" y="475679"/>
                </a:cubicBezTo>
                <a:close/>
                <a:moveTo>
                  <a:pt x="383420" y="465040"/>
                </a:moveTo>
                <a:lnTo>
                  <a:pt x="383590" y="465636"/>
                </a:lnTo>
                <a:cubicBezTo>
                  <a:pt x="376566" y="466352"/>
                  <a:pt x="369600" y="467546"/>
                  <a:pt x="362738" y="469210"/>
                </a:cubicBezTo>
                <a:cubicBezTo>
                  <a:pt x="363395" y="473013"/>
                  <a:pt x="362798" y="476926"/>
                  <a:pt x="361036" y="480360"/>
                </a:cubicBezTo>
                <a:cubicBezTo>
                  <a:pt x="359426" y="482760"/>
                  <a:pt x="357189" y="484673"/>
                  <a:pt x="354568" y="485892"/>
                </a:cubicBezTo>
                <a:cubicBezTo>
                  <a:pt x="356264" y="489027"/>
                  <a:pt x="357143" y="492540"/>
                  <a:pt x="357121" y="496105"/>
                </a:cubicBezTo>
                <a:cubicBezTo>
                  <a:pt x="357134" y="499895"/>
                  <a:pt x="355942" y="503591"/>
                  <a:pt x="353717" y="506659"/>
                </a:cubicBezTo>
                <a:cubicBezTo>
                  <a:pt x="353717" y="506659"/>
                  <a:pt x="363590" y="506999"/>
                  <a:pt x="365547" y="510063"/>
                </a:cubicBezTo>
                <a:cubicBezTo>
                  <a:pt x="367505" y="513127"/>
                  <a:pt x="366313" y="514574"/>
                  <a:pt x="366313" y="514574"/>
                </a:cubicBezTo>
                <a:cubicBezTo>
                  <a:pt x="366313" y="514574"/>
                  <a:pt x="373718" y="516531"/>
                  <a:pt x="374824" y="522404"/>
                </a:cubicBezTo>
                <a:cubicBezTo>
                  <a:pt x="375931" y="516446"/>
                  <a:pt x="383846" y="515170"/>
                  <a:pt x="383846" y="515170"/>
                </a:cubicBezTo>
                <a:cubicBezTo>
                  <a:pt x="383846" y="515170"/>
                  <a:pt x="382569" y="515085"/>
                  <a:pt x="384612" y="510829"/>
                </a:cubicBezTo>
                <a:cubicBezTo>
                  <a:pt x="386654" y="506574"/>
                  <a:pt x="396272" y="507425"/>
                  <a:pt x="396272" y="507425"/>
                </a:cubicBezTo>
                <a:cubicBezTo>
                  <a:pt x="396272" y="507425"/>
                  <a:pt x="396272" y="505297"/>
                  <a:pt x="396272" y="496786"/>
                </a:cubicBezTo>
                <a:cubicBezTo>
                  <a:pt x="396195" y="491708"/>
                  <a:pt x="398303" y="486841"/>
                  <a:pt x="402059" y="483424"/>
                </a:cubicBezTo>
                <a:cubicBezTo>
                  <a:pt x="400352" y="480875"/>
                  <a:pt x="399272" y="477959"/>
                  <a:pt x="398910" y="474913"/>
                </a:cubicBezTo>
                <a:cubicBezTo>
                  <a:pt x="398875" y="471443"/>
                  <a:pt x="399787" y="468030"/>
                  <a:pt x="401549" y="465040"/>
                </a:cubicBezTo>
                <a:cubicBezTo>
                  <a:pt x="395513" y="464614"/>
                  <a:pt x="389456" y="464614"/>
                  <a:pt x="383420" y="465040"/>
                </a:cubicBezTo>
                <a:close/>
                <a:moveTo>
                  <a:pt x="472956" y="464785"/>
                </a:moveTo>
                <a:cubicBezTo>
                  <a:pt x="469571" y="464785"/>
                  <a:pt x="466828" y="467528"/>
                  <a:pt x="466828" y="470913"/>
                </a:cubicBezTo>
                <a:cubicBezTo>
                  <a:pt x="466828" y="474297"/>
                  <a:pt x="469571" y="477040"/>
                  <a:pt x="472956" y="477040"/>
                </a:cubicBezTo>
                <a:cubicBezTo>
                  <a:pt x="476340" y="477040"/>
                  <a:pt x="479084" y="474297"/>
                  <a:pt x="479084" y="470913"/>
                </a:cubicBezTo>
                <a:cubicBezTo>
                  <a:pt x="479084" y="467528"/>
                  <a:pt x="476340" y="464785"/>
                  <a:pt x="472956" y="464785"/>
                </a:cubicBezTo>
                <a:close/>
                <a:moveTo>
                  <a:pt x="346824" y="464699"/>
                </a:moveTo>
                <a:cubicBezTo>
                  <a:pt x="343439" y="464699"/>
                  <a:pt x="340696" y="467442"/>
                  <a:pt x="340695" y="470826"/>
                </a:cubicBezTo>
                <a:cubicBezTo>
                  <a:pt x="340695" y="474211"/>
                  <a:pt x="343438" y="476954"/>
                  <a:pt x="346822" y="476955"/>
                </a:cubicBezTo>
                <a:cubicBezTo>
                  <a:pt x="350207" y="476955"/>
                  <a:pt x="352951" y="474212"/>
                  <a:pt x="352951" y="470828"/>
                </a:cubicBezTo>
                <a:cubicBezTo>
                  <a:pt x="352951" y="467476"/>
                  <a:pt x="350259" y="464746"/>
                  <a:pt x="346908" y="464700"/>
                </a:cubicBezTo>
                <a:cubicBezTo>
                  <a:pt x="346880" y="464699"/>
                  <a:pt x="346852" y="464699"/>
                  <a:pt x="346824" y="464699"/>
                </a:cubicBezTo>
                <a:close/>
                <a:moveTo>
                  <a:pt x="409719" y="464614"/>
                </a:moveTo>
                <a:cubicBezTo>
                  <a:pt x="406382" y="464614"/>
                  <a:pt x="403676" y="467320"/>
                  <a:pt x="403676" y="470657"/>
                </a:cubicBezTo>
                <a:cubicBezTo>
                  <a:pt x="403676" y="470658"/>
                  <a:pt x="403676" y="470658"/>
                  <a:pt x="403676" y="470658"/>
                </a:cubicBezTo>
                <a:cubicBezTo>
                  <a:pt x="403630" y="474042"/>
                  <a:pt x="406335" y="476824"/>
                  <a:pt x="409719" y="476870"/>
                </a:cubicBezTo>
                <a:cubicBezTo>
                  <a:pt x="413117" y="476824"/>
                  <a:pt x="415847" y="474056"/>
                  <a:pt x="415847" y="470657"/>
                </a:cubicBezTo>
                <a:cubicBezTo>
                  <a:pt x="415847" y="470629"/>
                  <a:pt x="415847" y="470600"/>
                  <a:pt x="415846" y="470572"/>
                </a:cubicBezTo>
                <a:cubicBezTo>
                  <a:pt x="415799" y="467234"/>
                  <a:pt x="413056" y="464567"/>
                  <a:pt x="409719" y="464614"/>
                </a:cubicBezTo>
                <a:close/>
                <a:moveTo>
                  <a:pt x="299160" y="463678"/>
                </a:moveTo>
                <a:cubicBezTo>
                  <a:pt x="295776" y="463632"/>
                  <a:pt x="292995" y="466337"/>
                  <a:pt x="292949" y="469721"/>
                </a:cubicBezTo>
                <a:cubicBezTo>
                  <a:pt x="292949" y="473152"/>
                  <a:pt x="295730" y="475934"/>
                  <a:pt x="299162" y="475934"/>
                </a:cubicBezTo>
                <a:cubicBezTo>
                  <a:pt x="299162" y="475934"/>
                  <a:pt x="299162" y="475934"/>
                  <a:pt x="299163" y="475934"/>
                </a:cubicBezTo>
                <a:cubicBezTo>
                  <a:pt x="302547" y="475887"/>
                  <a:pt x="305252" y="473105"/>
                  <a:pt x="305204" y="469721"/>
                </a:cubicBezTo>
                <a:cubicBezTo>
                  <a:pt x="305204" y="466384"/>
                  <a:pt x="302499" y="463678"/>
                  <a:pt x="299161" y="463678"/>
                </a:cubicBezTo>
                <a:close/>
                <a:moveTo>
                  <a:pt x="520873" y="463253"/>
                </a:moveTo>
                <a:cubicBezTo>
                  <a:pt x="517488" y="463253"/>
                  <a:pt x="514745" y="465996"/>
                  <a:pt x="514745" y="469381"/>
                </a:cubicBezTo>
                <a:cubicBezTo>
                  <a:pt x="514745" y="472765"/>
                  <a:pt x="517488" y="475508"/>
                  <a:pt x="520873" y="475508"/>
                </a:cubicBezTo>
                <a:cubicBezTo>
                  <a:pt x="524257" y="475508"/>
                  <a:pt x="527000" y="472765"/>
                  <a:pt x="527000" y="469381"/>
                </a:cubicBezTo>
                <a:cubicBezTo>
                  <a:pt x="527000" y="465996"/>
                  <a:pt x="524257" y="463253"/>
                  <a:pt x="520873" y="463253"/>
                </a:cubicBezTo>
                <a:close/>
                <a:moveTo>
                  <a:pt x="422826" y="462487"/>
                </a:moveTo>
                <a:lnTo>
                  <a:pt x="422741" y="462827"/>
                </a:lnTo>
                <a:lnTo>
                  <a:pt x="422917" y="462827"/>
                </a:lnTo>
                <a:lnTo>
                  <a:pt x="425464" y="472359"/>
                </a:lnTo>
                <a:cubicBezTo>
                  <a:pt x="425055" y="475394"/>
                  <a:pt x="423980" y="478300"/>
                  <a:pt x="422315" y="480870"/>
                </a:cubicBezTo>
                <a:cubicBezTo>
                  <a:pt x="426113" y="484266"/>
                  <a:pt x="428254" y="489139"/>
                  <a:pt x="428188" y="494233"/>
                </a:cubicBezTo>
                <a:cubicBezTo>
                  <a:pt x="428414" y="497775"/>
                  <a:pt x="428414" y="501329"/>
                  <a:pt x="428188" y="504871"/>
                </a:cubicBezTo>
                <a:cubicBezTo>
                  <a:pt x="428188" y="504871"/>
                  <a:pt x="437635" y="503935"/>
                  <a:pt x="439848" y="508276"/>
                </a:cubicBezTo>
                <a:cubicBezTo>
                  <a:pt x="442061" y="512616"/>
                  <a:pt x="440699" y="512616"/>
                  <a:pt x="440699" y="512616"/>
                </a:cubicBezTo>
                <a:cubicBezTo>
                  <a:pt x="440699" y="512616"/>
                  <a:pt x="448870" y="513978"/>
                  <a:pt x="449721" y="520276"/>
                </a:cubicBezTo>
                <a:cubicBezTo>
                  <a:pt x="450146" y="513893"/>
                  <a:pt x="458232" y="511765"/>
                  <a:pt x="458232" y="511765"/>
                </a:cubicBezTo>
                <a:cubicBezTo>
                  <a:pt x="458232" y="511765"/>
                  <a:pt x="457125" y="510659"/>
                  <a:pt x="459083" y="507255"/>
                </a:cubicBezTo>
                <a:cubicBezTo>
                  <a:pt x="461040" y="503850"/>
                  <a:pt x="470828" y="503850"/>
                  <a:pt x="470828" y="503850"/>
                </a:cubicBezTo>
                <a:cubicBezTo>
                  <a:pt x="468603" y="500782"/>
                  <a:pt x="467411" y="497086"/>
                  <a:pt x="467424" y="493296"/>
                </a:cubicBezTo>
                <a:cubicBezTo>
                  <a:pt x="467402" y="489731"/>
                  <a:pt x="468280" y="486219"/>
                  <a:pt x="469977" y="483083"/>
                </a:cubicBezTo>
                <a:cubicBezTo>
                  <a:pt x="467191" y="481784"/>
                  <a:pt x="464809" y="479755"/>
                  <a:pt x="463083" y="477211"/>
                </a:cubicBezTo>
                <a:cubicBezTo>
                  <a:pt x="461128" y="473907"/>
                  <a:pt x="460433" y="470008"/>
                  <a:pt x="461126" y="466232"/>
                </a:cubicBezTo>
                <a:cubicBezTo>
                  <a:pt x="454458" y="464640"/>
                  <a:pt x="447691" y="463503"/>
                  <a:pt x="440869" y="462827"/>
                </a:cubicBezTo>
                <a:lnTo>
                  <a:pt x="422917" y="462827"/>
                </a:lnTo>
                <a:close/>
                <a:moveTo>
                  <a:pt x="1599213" y="456359"/>
                </a:moveTo>
                <a:lnTo>
                  <a:pt x="1545934" y="597981"/>
                </a:lnTo>
                <a:lnTo>
                  <a:pt x="1654960" y="597981"/>
                </a:lnTo>
                <a:close/>
                <a:moveTo>
                  <a:pt x="4945732" y="456358"/>
                </a:moveTo>
                <a:lnTo>
                  <a:pt x="4892368" y="597981"/>
                </a:lnTo>
                <a:lnTo>
                  <a:pt x="5001478" y="597981"/>
                </a:lnTo>
                <a:close/>
                <a:moveTo>
                  <a:pt x="346993" y="452359"/>
                </a:moveTo>
                <a:cubicBezTo>
                  <a:pt x="337989" y="455834"/>
                  <a:pt x="329420" y="460347"/>
                  <a:pt x="321460" y="465806"/>
                </a:cubicBezTo>
                <a:lnTo>
                  <a:pt x="321460" y="465636"/>
                </a:lnTo>
                <a:cubicBezTo>
                  <a:pt x="315118" y="469799"/>
                  <a:pt x="309582" y="475076"/>
                  <a:pt x="305119" y="481211"/>
                </a:cubicBezTo>
                <a:cubicBezTo>
                  <a:pt x="314518" y="476430"/>
                  <a:pt x="324314" y="472471"/>
                  <a:pt x="334397" y="469381"/>
                </a:cubicBezTo>
                <a:cubicBezTo>
                  <a:pt x="336440" y="461976"/>
                  <a:pt x="345376" y="457380"/>
                  <a:pt x="346993" y="452359"/>
                </a:cubicBezTo>
                <a:close/>
                <a:moveTo>
                  <a:pt x="475509" y="451933"/>
                </a:moveTo>
                <a:cubicBezTo>
                  <a:pt x="476871" y="456784"/>
                  <a:pt x="487424" y="463848"/>
                  <a:pt x="488956" y="468955"/>
                </a:cubicBezTo>
                <a:cubicBezTo>
                  <a:pt x="498349" y="472286"/>
                  <a:pt x="507341" y="476653"/>
                  <a:pt x="515766" y="481977"/>
                </a:cubicBezTo>
                <a:cubicBezTo>
                  <a:pt x="511321" y="475856"/>
                  <a:pt x="505815" y="470581"/>
                  <a:pt x="499510" y="466402"/>
                </a:cubicBezTo>
                <a:lnTo>
                  <a:pt x="499850" y="464870"/>
                </a:lnTo>
                <a:cubicBezTo>
                  <a:pt x="492286" y="459596"/>
                  <a:pt x="484113" y="455252"/>
                  <a:pt x="475509" y="451933"/>
                </a:cubicBezTo>
                <a:close/>
                <a:moveTo>
                  <a:pt x="409549" y="450401"/>
                </a:moveTo>
                <a:cubicBezTo>
                  <a:pt x="406541" y="450401"/>
                  <a:pt x="404102" y="452840"/>
                  <a:pt x="404102" y="455848"/>
                </a:cubicBezTo>
                <a:cubicBezTo>
                  <a:pt x="404045" y="456303"/>
                  <a:pt x="404045" y="456763"/>
                  <a:pt x="404102" y="457218"/>
                </a:cubicBezTo>
                <a:cubicBezTo>
                  <a:pt x="404480" y="460250"/>
                  <a:pt x="407245" y="462401"/>
                  <a:pt x="410276" y="462023"/>
                </a:cubicBezTo>
                <a:cubicBezTo>
                  <a:pt x="413308" y="461644"/>
                  <a:pt x="415459" y="458880"/>
                  <a:pt x="415081" y="455848"/>
                </a:cubicBezTo>
                <a:cubicBezTo>
                  <a:pt x="415034" y="452826"/>
                  <a:pt x="412571" y="450401"/>
                  <a:pt x="409549" y="450401"/>
                </a:cubicBezTo>
                <a:close/>
                <a:moveTo>
                  <a:pt x="462062" y="450316"/>
                </a:moveTo>
                <a:cubicBezTo>
                  <a:pt x="459006" y="450316"/>
                  <a:pt x="456530" y="452793"/>
                  <a:pt x="456530" y="455848"/>
                </a:cubicBezTo>
                <a:cubicBezTo>
                  <a:pt x="456530" y="458903"/>
                  <a:pt x="459006" y="461380"/>
                  <a:pt x="462062" y="461380"/>
                </a:cubicBezTo>
                <a:cubicBezTo>
                  <a:pt x="465117" y="461380"/>
                  <a:pt x="467594" y="458903"/>
                  <a:pt x="467594" y="455848"/>
                </a:cubicBezTo>
                <a:cubicBezTo>
                  <a:pt x="467594" y="452793"/>
                  <a:pt x="465117" y="450316"/>
                  <a:pt x="462062" y="450316"/>
                </a:cubicBezTo>
                <a:close/>
                <a:moveTo>
                  <a:pt x="356007" y="449805"/>
                </a:moveTo>
                <a:cubicBezTo>
                  <a:pt x="352975" y="450184"/>
                  <a:pt x="350824" y="452948"/>
                  <a:pt x="351202" y="455980"/>
                </a:cubicBezTo>
                <a:cubicBezTo>
                  <a:pt x="351580" y="459012"/>
                  <a:pt x="354345" y="461163"/>
                  <a:pt x="357377" y="460784"/>
                </a:cubicBezTo>
                <a:cubicBezTo>
                  <a:pt x="360385" y="460784"/>
                  <a:pt x="362824" y="458346"/>
                  <a:pt x="362824" y="455337"/>
                </a:cubicBezTo>
                <a:cubicBezTo>
                  <a:pt x="362824" y="452315"/>
                  <a:pt x="360399" y="449852"/>
                  <a:pt x="357377" y="449805"/>
                </a:cubicBezTo>
                <a:cubicBezTo>
                  <a:pt x="356922" y="449749"/>
                  <a:pt x="356462" y="449749"/>
                  <a:pt x="356007" y="449805"/>
                </a:cubicBezTo>
                <a:close/>
                <a:moveTo>
                  <a:pt x="503765" y="449635"/>
                </a:moveTo>
                <a:cubicBezTo>
                  <a:pt x="500428" y="449635"/>
                  <a:pt x="497722" y="452341"/>
                  <a:pt x="497723" y="455678"/>
                </a:cubicBezTo>
                <a:cubicBezTo>
                  <a:pt x="497723" y="459062"/>
                  <a:pt x="500466" y="461806"/>
                  <a:pt x="503851" y="461806"/>
                </a:cubicBezTo>
                <a:cubicBezTo>
                  <a:pt x="507235" y="461806"/>
                  <a:pt x="509978" y="459062"/>
                  <a:pt x="509978" y="455678"/>
                </a:cubicBezTo>
                <a:cubicBezTo>
                  <a:pt x="509978" y="455649"/>
                  <a:pt x="509978" y="455621"/>
                  <a:pt x="509978" y="455592"/>
                </a:cubicBezTo>
                <a:cubicBezTo>
                  <a:pt x="509931" y="452255"/>
                  <a:pt x="507188" y="449588"/>
                  <a:pt x="503851" y="449635"/>
                </a:cubicBezTo>
                <a:cubicBezTo>
                  <a:pt x="503822" y="449635"/>
                  <a:pt x="503793" y="449635"/>
                  <a:pt x="503765" y="449635"/>
                </a:cubicBezTo>
                <a:close/>
                <a:moveTo>
                  <a:pt x="317460" y="449380"/>
                </a:moveTo>
                <a:cubicBezTo>
                  <a:pt x="314311" y="449380"/>
                  <a:pt x="311758" y="451933"/>
                  <a:pt x="311758" y="455082"/>
                </a:cubicBezTo>
                <a:cubicBezTo>
                  <a:pt x="311758" y="458231"/>
                  <a:pt x="314311" y="460784"/>
                  <a:pt x="317460" y="460784"/>
                </a:cubicBezTo>
                <a:cubicBezTo>
                  <a:pt x="320609" y="460784"/>
                  <a:pt x="323162" y="458231"/>
                  <a:pt x="323162" y="455082"/>
                </a:cubicBezTo>
                <a:cubicBezTo>
                  <a:pt x="323162" y="451933"/>
                  <a:pt x="320609" y="449380"/>
                  <a:pt x="317460" y="449380"/>
                </a:cubicBezTo>
                <a:close/>
                <a:moveTo>
                  <a:pt x="335929" y="440869"/>
                </a:moveTo>
                <a:cubicBezTo>
                  <a:pt x="333156" y="440869"/>
                  <a:pt x="330907" y="443117"/>
                  <a:pt x="330907" y="445890"/>
                </a:cubicBezTo>
                <a:cubicBezTo>
                  <a:pt x="330907" y="448664"/>
                  <a:pt x="333156" y="450912"/>
                  <a:pt x="335929" y="450912"/>
                </a:cubicBezTo>
                <a:cubicBezTo>
                  <a:pt x="338702" y="450912"/>
                  <a:pt x="340950" y="448664"/>
                  <a:pt x="340950" y="445890"/>
                </a:cubicBezTo>
                <a:cubicBezTo>
                  <a:pt x="340950" y="443117"/>
                  <a:pt x="338702" y="440869"/>
                  <a:pt x="335929" y="440869"/>
                </a:cubicBezTo>
                <a:close/>
                <a:moveTo>
                  <a:pt x="485211" y="440103"/>
                </a:moveTo>
                <a:cubicBezTo>
                  <a:pt x="482284" y="440149"/>
                  <a:pt x="479934" y="442536"/>
                  <a:pt x="479935" y="445465"/>
                </a:cubicBezTo>
                <a:cubicBezTo>
                  <a:pt x="479935" y="448379"/>
                  <a:pt x="482297" y="450742"/>
                  <a:pt x="485211" y="450742"/>
                </a:cubicBezTo>
                <a:cubicBezTo>
                  <a:pt x="488126" y="450742"/>
                  <a:pt x="490488" y="448379"/>
                  <a:pt x="490488" y="445465"/>
                </a:cubicBezTo>
                <a:cubicBezTo>
                  <a:pt x="490489" y="442536"/>
                  <a:pt x="488139" y="440149"/>
                  <a:pt x="485211" y="440103"/>
                </a:cubicBezTo>
                <a:close/>
                <a:moveTo>
                  <a:pt x="398144" y="436954"/>
                </a:moveTo>
                <a:lnTo>
                  <a:pt x="398144" y="437124"/>
                </a:lnTo>
                <a:cubicBezTo>
                  <a:pt x="385598" y="440978"/>
                  <a:pt x="375386" y="450162"/>
                  <a:pt x="370228" y="462231"/>
                </a:cubicBezTo>
                <a:cubicBezTo>
                  <a:pt x="374893" y="461033"/>
                  <a:pt x="379646" y="460208"/>
                  <a:pt x="384442" y="459763"/>
                </a:cubicBezTo>
                <a:cubicBezTo>
                  <a:pt x="391080" y="459167"/>
                  <a:pt x="399591" y="459167"/>
                  <a:pt x="399591" y="459167"/>
                </a:cubicBezTo>
                <a:cubicBezTo>
                  <a:pt x="399591" y="459167"/>
                  <a:pt x="403166" y="441039"/>
                  <a:pt x="403166" y="440273"/>
                </a:cubicBezTo>
                <a:cubicBezTo>
                  <a:pt x="401344" y="439408"/>
                  <a:pt x="399654" y="438291"/>
                  <a:pt x="398144" y="436954"/>
                </a:cubicBezTo>
                <a:close/>
                <a:moveTo>
                  <a:pt x="452614" y="436528"/>
                </a:moveTo>
                <a:cubicBezTo>
                  <a:pt x="449747" y="436528"/>
                  <a:pt x="447423" y="438853"/>
                  <a:pt x="447423" y="441720"/>
                </a:cubicBezTo>
                <a:cubicBezTo>
                  <a:pt x="447423" y="444587"/>
                  <a:pt x="449747" y="446912"/>
                  <a:pt x="452614" y="446912"/>
                </a:cubicBezTo>
                <a:cubicBezTo>
                  <a:pt x="455482" y="446912"/>
                  <a:pt x="457806" y="444587"/>
                  <a:pt x="457806" y="441720"/>
                </a:cubicBezTo>
                <a:cubicBezTo>
                  <a:pt x="457806" y="438853"/>
                  <a:pt x="455482" y="436528"/>
                  <a:pt x="452614" y="436528"/>
                </a:cubicBezTo>
                <a:close/>
                <a:moveTo>
                  <a:pt x="426401" y="436443"/>
                </a:moveTo>
                <a:cubicBezTo>
                  <a:pt x="424940" y="438050"/>
                  <a:pt x="423176" y="439352"/>
                  <a:pt x="421209" y="440273"/>
                </a:cubicBezTo>
                <a:lnTo>
                  <a:pt x="424869" y="459423"/>
                </a:lnTo>
                <a:cubicBezTo>
                  <a:pt x="424869" y="459423"/>
                  <a:pt x="433635" y="459338"/>
                  <a:pt x="440103" y="460019"/>
                </a:cubicBezTo>
                <a:cubicBezTo>
                  <a:pt x="444909" y="460591"/>
                  <a:pt x="449682" y="461415"/>
                  <a:pt x="454402" y="462487"/>
                </a:cubicBezTo>
                <a:lnTo>
                  <a:pt x="454572" y="461976"/>
                </a:lnTo>
                <a:cubicBezTo>
                  <a:pt x="449326" y="449784"/>
                  <a:pt x="439048" y="440469"/>
                  <a:pt x="426401" y="436443"/>
                </a:cubicBezTo>
                <a:close/>
                <a:moveTo>
                  <a:pt x="411166" y="435592"/>
                </a:moveTo>
                <a:cubicBezTo>
                  <a:pt x="408299" y="435592"/>
                  <a:pt x="405974" y="437916"/>
                  <a:pt x="405974" y="440784"/>
                </a:cubicBezTo>
                <a:cubicBezTo>
                  <a:pt x="405973" y="440841"/>
                  <a:pt x="405973" y="440898"/>
                  <a:pt x="405974" y="440955"/>
                </a:cubicBezTo>
                <a:cubicBezTo>
                  <a:pt x="406022" y="443775"/>
                  <a:pt x="408346" y="446023"/>
                  <a:pt x="411166" y="445975"/>
                </a:cubicBezTo>
                <a:cubicBezTo>
                  <a:pt x="414033" y="445975"/>
                  <a:pt x="416358" y="443651"/>
                  <a:pt x="416358" y="440784"/>
                </a:cubicBezTo>
                <a:cubicBezTo>
                  <a:pt x="416358" y="437916"/>
                  <a:pt x="414033" y="435592"/>
                  <a:pt x="411166" y="435592"/>
                </a:cubicBezTo>
                <a:close/>
                <a:moveTo>
                  <a:pt x="354824" y="435251"/>
                </a:moveTo>
                <a:cubicBezTo>
                  <a:pt x="352051" y="435250"/>
                  <a:pt x="349802" y="437498"/>
                  <a:pt x="349802" y="440272"/>
                </a:cubicBezTo>
                <a:cubicBezTo>
                  <a:pt x="349801" y="443045"/>
                  <a:pt x="352049" y="445293"/>
                  <a:pt x="354823" y="445294"/>
                </a:cubicBezTo>
                <a:cubicBezTo>
                  <a:pt x="357596" y="445294"/>
                  <a:pt x="359844" y="443046"/>
                  <a:pt x="359845" y="440273"/>
                </a:cubicBezTo>
                <a:cubicBezTo>
                  <a:pt x="359845" y="440244"/>
                  <a:pt x="359846" y="440216"/>
                  <a:pt x="359846" y="440187"/>
                </a:cubicBezTo>
                <a:cubicBezTo>
                  <a:pt x="359845" y="437461"/>
                  <a:pt x="357635" y="435251"/>
                  <a:pt x="354908" y="435252"/>
                </a:cubicBezTo>
                <a:cubicBezTo>
                  <a:pt x="354880" y="435251"/>
                  <a:pt x="354852" y="435251"/>
                  <a:pt x="354824" y="435251"/>
                </a:cubicBezTo>
                <a:close/>
                <a:moveTo>
                  <a:pt x="467651" y="435166"/>
                </a:moveTo>
                <a:cubicBezTo>
                  <a:pt x="464901" y="435527"/>
                  <a:pt x="462964" y="438048"/>
                  <a:pt x="463324" y="440798"/>
                </a:cubicBezTo>
                <a:cubicBezTo>
                  <a:pt x="463684" y="443547"/>
                  <a:pt x="466206" y="445485"/>
                  <a:pt x="468955" y="445124"/>
                </a:cubicBezTo>
                <a:cubicBezTo>
                  <a:pt x="471211" y="444829"/>
                  <a:pt x="472986" y="443054"/>
                  <a:pt x="473282" y="440798"/>
                </a:cubicBezTo>
                <a:cubicBezTo>
                  <a:pt x="473642" y="438048"/>
                  <a:pt x="471705" y="435527"/>
                  <a:pt x="468955" y="435166"/>
                </a:cubicBezTo>
                <a:cubicBezTo>
                  <a:pt x="468522" y="435110"/>
                  <a:pt x="468084" y="435110"/>
                  <a:pt x="467651" y="435166"/>
                </a:cubicBezTo>
                <a:close/>
                <a:moveTo>
                  <a:pt x="371249" y="433208"/>
                </a:moveTo>
                <a:cubicBezTo>
                  <a:pt x="368428" y="433209"/>
                  <a:pt x="366142" y="435495"/>
                  <a:pt x="366143" y="438316"/>
                </a:cubicBezTo>
                <a:cubicBezTo>
                  <a:pt x="366142" y="438344"/>
                  <a:pt x="366142" y="438372"/>
                  <a:pt x="366142" y="438400"/>
                </a:cubicBezTo>
                <a:cubicBezTo>
                  <a:pt x="366142" y="441267"/>
                  <a:pt x="368466" y="443592"/>
                  <a:pt x="371333" y="443592"/>
                </a:cubicBezTo>
                <a:cubicBezTo>
                  <a:pt x="374200" y="443593"/>
                  <a:pt x="376525" y="441269"/>
                  <a:pt x="376526" y="438401"/>
                </a:cubicBezTo>
                <a:cubicBezTo>
                  <a:pt x="376526" y="435534"/>
                  <a:pt x="374202" y="433209"/>
                  <a:pt x="371335" y="433209"/>
                </a:cubicBezTo>
                <a:cubicBezTo>
                  <a:pt x="371306" y="433208"/>
                  <a:pt x="371277" y="433208"/>
                  <a:pt x="371249" y="433208"/>
                </a:cubicBezTo>
                <a:close/>
                <a:moveTo>
                  <a:pt x="381633" y="430570"/>
                </a:moveTo>
                <a:cubicBezTo>
                  <a:pt x="379927" y="430617"/>
                  <a:pt x="378568" y="432013"/>
                  <a:pt x="378569" y="433720"/>
                </a:cubicBezTo>
                <a:cubicBezTo>
                  <a:pt x="378569" y="435412"/>
                  <a:pt x="379941" y="436783"/>
                  <a:pt x="381633" y="436783"/>
                </a:cubicBezTo>
                <a:cubicBezTo>
                  <a:pt x="383339" y="436784"/>
                  <a:pt x="384736" y="435425"/>
                  <a:pt x="384782" y="433720"/>
                </a:cubicBezTo>
                <a:cubicBezTo>
                  <a:pt x="384737" y="431999"/>
                  <a:pt x="383353" y="430615"/>
                  <a:pt x="381633" y="430570"/>
                </a:cubicBezTo>
                <a:close/>
                <a:moveTo>
                  <a:pt x="441550" y="430485"/>
                </a:moveTo>
                <a:cubicBezTo>
                  <a:pt x="439844" y="430532"/>
                  <a:pt x="438486" y="431928"/>
                  <a:pt x="438486" y="433634"/>
                </a:cubicBezTo>
                <a:cubicBezTo>
                  <a:pt x="438486" y="435327"/>
                  <a:pt x="439858" y="436698"/>
                  <a:pt x="441550" y="436698"/>
                </a:cubicBezTo>
                <a:cubicBezTo>
                  <a:pt x="443242" y="436698"/>
                  <a:pt x="444614" y="435327"/>
                  <a:pt x="444614" y="433634"/>
                </a:cubicBezTo>
                <a:cubicBezTo>
                  <a:pt x="444615" y="431928"/>
                  <a:pt x="443256" y="430532"/>
                  <a:pt x="441550" y="430485"/>
                </a:cubicBezTo>
                <a:close/>
                <a:moveTo>
                  <a:pt x="412272" y="427762"/>
                </a:moveTo>
                <a:cubicBezTo>
                  <a:pt x="408452" y="427955"/>
                  <a:pt x="404688" y="428759"/>
                  <a:pt x="401123" y="430145"/>
                </a:cubicBezTo>
                <a:lnTo>
                  <a:pt x="405378" y="432443"/>
                </a:lnTo>
                <a:cubicBezTo>
                  <a:pt x="407562" y="432332"/>
                  <a:pt x="409749" y="432332"/>
                  <a:pt x="411932" y="432443"/>
                </a:cubicBezTo>
                <a:lnTo>
                  <a:pt x="411932" y="432103"/>
                </a:lnTo>
                <a:cubicBezTo>
                  <a:pt x="414537" y="432221"/>
                  <a:pt x="417101" y="432797"/>
                  <a:pt x="419507" y="433805"/>
                </a:cubicBezTo>
                <a:lnTo>
                  <a:pt x="423507" y="430826"/>
                </a:lnTo>
                <a:cubicBezTo>
                  <a:pt x="420004" y="429065"/>
                  <a:pt x="416184" y="428023"/>
                  <a:pt x="412272" y="427762"/>
                </a:cubicBezTo>
                <a:close/>
                <a:moveTo>
                  <a:pt x="391250" y="426400"/>
                </a:moveTo>
                <a:cubicBezTo>
                  <a:pt x="389922" y="426621"/>
                  <a:pt x="388880" y="427662"/>
                  <a:pt x="388660" y="428991"/>
                </a:cubicBezTo>
                <a:cubicBezTo>
                  <a:pt x="388375" y="430706"/>
                  <a:pt x="389535" y="432328"/>
                  <a:pt x="391250" y="432613"/>
                </a:cubicBezTo>
                <a:cubicBezTo>
                  <a:pt x="391592" y="432670"/>
                  <a:pt x="391941" y="432670"/>
                  <a:pt x="392282" y="432613"/>
                </a:cubicBezTo>
                <a:cubicBezTo>
                  <a:pt x="393998" y="432328"/>
                  <a:pt x="395158" y="430706"/>
                  <a:pt x="394873" y="428991"/>
                </a:cubicBezTo>
                <a:cubicBezTo>
                  <a:pt x="394588" y="427275"/>
                  <a:pt x="392966" y="426115"/>
                  <a:pt x="391250" y="426400"/>
                </a:cubicBezTo>
                <a:close/>
                <a:moveTo>
                  <a:pt x="420358" y="408782"/>
                </a:moveTo>
                <a:lnTo>
                  <a:pt x="420358" y="415166"/>
                </a:lnTo>
                <a:lnTo>
                  <a:pt x="426230" y="416187"/>
                </a:lnTo>
                <a:cubicBezTo>
                  <a:pt x="425860" y="414419"/>
                  <a:pt x="425040" y="412777"/>
                  <a:pt x="423847" y="411421"/>
                </a:cubicBezTo>
                <a:lnTo>
                  <a:pt x="424103" y="411421"/>
                </a:lnTo>
                <a:cubicBezTo>
                  <a:pt x="423024" y="410323"/>
                  <a:pt x="421755" y="409429"/>
                  <a:pt x="420358" y="408782"/>
                </a:cubicBezTo>
                <a:close/>
                <a:moveTo>
                  <a:pt x="403932" y="408782"/>
                </a:moveTo>
                <a:cubicBezTo>
                  <a:pt x="402568" y="409444"/>
                  <a:pt x="401330" y="410336"/>
                  <a:pt x="400272" y="411421"/>
                </a:cubicBezTo>
                <a:lnTo>
                  <a:pt x="400442" y="411421"/>
                </a:lnTo>
                <a:cubicBezTo>
                  <a:pt x="399250" y="412777"/>
                  <a:pt x="398429" y="414419"/>
                  <a:pt x="398059" y="416187"/>
                </a:cubicBezTo>
                <a:lnTo>
                  <a:pt x="403932" y="415166"/>
                </a:lnTo>
                <a:close/>
                <a:moveTo>
                  <a:pt x="409123" y="407506"/>
                </a:moveTo>
                <a:lnTo>
                  <a:pt x="409123" y="419421"/>
                </a:lnTo>
                <a:lnTo>
                  <a:pt x="408783" y="419421"/>
                </a:lnTo>
                <a:cubicBezTo>
                  <a:pt x="404960" y="419435"/>
                  <a:pt x="401185" y="420277"/>
                  <a:pt x="397719" y="421889"/>
                </a:cubicBezTo>
                <a:lnTo>
                  <a:pt x="398229" y="425804"/>
                </a:lnTo>
                <a:cubicBezTo>
                  <a:pt x="402854" y="424857"/>
                  <a:pt x="407553" y="424316"/>
                  <a:pt x="412272" y="424187"/>
                </a:cubicBezTo>
                <a:cubicBezTo>
                  <a:pt x="416626" y="424314"/>
                  <a:pt x="420933" y="425118"/>
                  <a:pt x="425039" y="426570"/>
                </a:cubicBezTo>
                <a:lnTo>
                  <a:pt x="426060" y="422145"/>
                </a:lnTo>
                <a:cubicBezTo>
                  <a:pt x="422499" y="420832"/>
                  <a:pt x="418778" y="420002"/>
                  <a:pt x="414996" y="419676"/>
                </a:cubicBezTo>
                <a:lnTo>
                  <a:pt x="414996" y="407506"/>
                </a:lnTo>
                <a:close/>
                <a:moveTo>
                  <a:pt x="408613" y="377973"/>
                </a:moveTo>
                <a:lnTo>
                  <a:pt x="409294" y="389803"/>
                </a:lnTo>
                <a:lnTo>
                  <a:pt x="398740" y="389803"/>
                </a:lnTo>
                <a:lnTo>
                  <a:pt x="398740" y="397378"/>
                </a:lnTo>
                <a:lnTo>
                  <a:pt x="409379" y="393037"/>
                </a:lnTo>
                <a:lnTo>
                  <a:pt x="409379" y="400016"/>
                </a:lnTo>
                <a:lnTo>
                  <a:pt x="414826" y="400016"/>
                </a:lnTo>
                <a:lnTo>
                  <a:pt x="414826" y="394569"/>
                </a:lnTo>
                <a:lnTo>
                  <a:pt x="425550" y="397378"/>
                </a:lnTo>
                <a:lnTo>
                  <a:pt x="425550" y="389803"/>
                </a:lnTo>
                <a:lnTo>
                  <a:pt x="414996" y="389803"/>
                </a:lnTo>
                <a:lnTo>
                  <a:pt x="415677" y="377973"/>
                </a:lnTo>
                <a:close/>
                <a:moveTo>
                  <a:pt x="403847" y="373207"/>
                </a:moveTo>
                <a:lnTo>
                  <a:pt x="420443" y="373207"/>
                </a:lnTo>
                <a:lnTo>
                  <a:pt x="419337" y="384952"/>
                </a:lnTo>
                <a:lnTo>
                  <a:pt x="429720" y="384952"/>
                </a:lnTo>
                <a:lnTo>
                  <a:pt x="429720" y="398059"/>
                </a:lnTo>
                <a:lnTo>
                  <a:pt x="422315" y="404101"/>
                </a:lnTo>
                <a:cubicBezTo>
                  <a:pt x="428096" y="407844"/>
                  <a:pt x="431612" y="414237"/>
                  <a:pt x="431677" y="421123"/>
                </a:cubicBezTo>
                <a:cubicBezTo>
                  <a:pt x="431716" y="421860"/>
                  <a:pt x="431716" y="422599"/>
                  <a:pt x="431677" y="423336"/>
                </a:cubicBezTo>
                <a:cubicBezTo>
                  <a:pt x="433502" y="422738"/>
                  <a:pt x="435470" y="422738"/>
                  <a:pt x="437295" y="423336"/>
                </a:cubicBezTo>
                <a:cubicBezTo>
                  <a:pt x="438661" y="424117"/>
                  <a:pt x="439668" y="425399"/>
                  <a:pt x="440103" y="426911"/>
                </a:cubicBezTo>
                <a:cubicBezTo>
                  <a:pt x="441257" y="426226"/>
                  <a:pt x="442599" y="425928"/>
                  <a:pt x="443933" y="426060"/>
                </a:cubicBezTo>
                <a:cubicBezTo>
                  <a:pt x="445530" y="426354"/>
                  <a:pt x="446906" y="427355"/>
                  <a:pt x="447678" y="428783"/>
                </a:cubicBezTo>
                <a:cubicBezTo>
                  <a:pt x="450192" y="428366"/>
                  <a:pt x="452771" y="428600"/>
                  <a:pt x="455168" y="429464"/>
                </a:cubicBezTo>
                <a:cubicBezTo>
                  <a:pt x="457430" y="430291"/>
                  <a:pt x="459469" y="431631"/>
                  <a:pt x="461126" y="433379"/>
                </a:cubicBezTo>
                <a:cubicBezTo>
                  <a:pt x="464145" y="431569"/>
                  <a:pt x="467776" y="431076"/>
                  <a:pt x="471168" y="432017"/>
                </a:cubicBezTo>
                <a:cubicBezTo>
                  <a:pt x="474495" y="433577"/>
                  <a:pt x="477195" y="436217"/>
                  <a:pt x="478828" y="439507"/>
                </a:cubicBezTo>
                <a:cubicBezTo>
                  <a:pt x="482116" y="436958"/>
                  <a:pt x="486460" y="436223"/>
                  <a:pt x="490403" y="437550"/>
                </a:cubicBezTo>
                <a:cubicBezTo>
                  <a:pt x="496020" y="439337"/>
                  <a:pt x="497638" y="447422"/>
                  <a:pt x="497638" y="447422"/>
                </a:cubicBezTo>
                <a:cubicBezTo>
                  <a:pt x="501442" y="445523"/>
                  <a:pt x="505918" y="445523"/>
                  <a:pt x="509723" y="447422"/>
                </a:cubicBezTo>
                <a:cubicBezTo>
                  <a:pt x="514267" y="450292"/>
                  <a:pt x="517077" y="455242"/>
                  <a:pt x="517213" y="460614"/>
                </a:cubicBezTo>
                <a:cubicBezTo>
                  <a:pt x="520997" y="458632"/>
                  <a:pt x="525514" y="458632"/>
                  <a:pt x="529298" y="460614"/>
                </a:cubicBezTo>
                <a:cubicBezTo>
                  <a:pt x="535767" y="464104"/>
                  <a:pt x="535767" y="475168"/>
                  <a:pt x="535767" y="475168"/>
                </a:cubicBezTo>
                <a:cubicBezTo>
                  <a:pt x="539897" y="473863"/>
                  <a:pt x="544353" y="474044"/>
                  <a:pt x="548363" y="475679"/>
                </a:cubicBezTo>
                <a:cubicBezTo>
                  <a:pt x="552629" y="478325"/>
                  <a:pt x="555451" y="482777"/>
                  <a:pt x="556023" y="487764"/>
                </a:cubicBezTo>
                <a:cubicBezTo>
                  <a:pt x="558040" y="486250"/>
                  <a:pt x="560415" y="485282"/>
                  <a:pt x="562917" y="484956"/>
                </a:cubicBezTo>
                <a:cubicBezTo>
                  <a:pt x="567778" y="484334"/>
                  <a:pt x="572718" y="484919"/>
                  <a:pt x="577300" y="486658"/>
                </a:cubicBezTo>
                <a:cubicBezTo>
                  <a:pt x="581215" y="487764"/>
                  <a:pt x="582152" y="488615"/>
                  <a:pt x="579854" y="490828"/>
                </a:cubicBezTo>
                <a:cubicBezTo>
                  <a:pt x="574446" y="496366"/>
                  <a:pt x="569808" y="502607"/>
                  <a:pt x="566066" y="509382"/>
                </a:cubicBezTo>
                <a:cubicBezTo>
                  <a:pt x="558236" y="521723"/>
                  <a:pt x="558491" y="537213"/>
                  <a:pt x="552363" y="544447"/>
                </a:cubicBezTo>
                <a:cubicBezTo>
                  <a:pt x="549733" y="547462"/>
                  <a:pt x="547342" y="550677"/>
                  <a:pt x="545214" y="554065"/>
                </a:cubicBezTo>
                <a:cubicBezTo>
                  <a:pt x="549725" y="556107"/>
                  <a:pt x="551682" y="562576"/>
                  <a:pt x="551682" y="571087"/>
                </a:cubicBezTo>
                <a:cubicBezTo>
                  <a:pt x="551682" y="580194"/>
                  <a:pt x="548533" y="588109"/>
                  <a:pt x="542661" y="588109"/>
                </a:cubicBezTo>
                <a:lnTo>
                  <a:pt x="281118" y="588109"/>
                </a:lnTo>
                <a:cubicBezTo>
                  <a:pt x="275671" y="588109"/>
                  <a:pt x="272607" y="580534"/>
                  <a:pt x="272607" y="571087"/>
                </a:cubicBezTo>
                <a:cubicBezTo>
                  <a:pt x="272607" y="563172"/>
                  <a:pt x="274565" y="556193"/>
                  <a:pt x="278990" y="554065"/>
                </a:cubicBezTo>
                <a:cubicBezTo>
                  <a:pt x="276819" y="550707"/>
                  <a:pt x="274431" y="547494"/>
                  <a:pt x="271841" y="544447"/>
                </a:cubicBezTo>
                <a:cubicBezTo>
                  <a:pt x="265628" y="537213"/>
                  <a:pt x="265373" y="522149"/>
                  <a:pt x="258139" y="509382"/>
                </a:cubicBezTo>
                <a:lnTo>
                  <a:pt x="258734" y="509042"/>
                </a:lnTo>
                <a:cubicBezTo>
                  <a:pt x="255059" y="502224"/>
                  <a:pt x="250415" y="495974"/>
                  <a:pt x="244947" y="490488"/>
                </a:cubicBezTo>
                <a:cubicBezTo>
                  <a:pt x="242734" y="488275"/>
                  <a:pt x="243585" y="487424"/>
                  <a:pt x="247500" y="486317"/>
                </a:cubicBezTo>
                <a:cubicBezTo>
                  <a:pt x="252052" y="484579"/>
                  <a:pt x="256965" y="483994"/>
                  <a:pt x="261798" y="484615"/>
                </a:cubicBezTo>
                <a:cubicBezTo>
                  <a:pt x="264336" y="484904"/>
                  <a:pt x="266748" y="485874"/>
                  <a:pt x="268777" y="487424"/>
                </a:cubicBezTo>
                <a:cubicBezTo>
                  <a:pt x="269416" y="482279"/>
                  <a:pt x="272198" y="477642"/>
                  <a:pt x="276437" y="474657"/>
                </a:cubicBezTo>
                <a:cubicBezTo>
                  <a:pt x="280376" y="472569"/>
                  <a:pt x="285094" y="472569"/>
                  <a:pt x="289033" y="474657"/>
                </a:cubicBezTo>
                <a:cubicBezTo>
                  <a:pt x="289033" y="474657"/>
                  <a:pt x="287927" y="463934"/>
                  <a:pt x="295502" y="460103"/>
                </a:cubicBezTo>
                <a:cubicBezTo>
                  <a:pt x="299286" y="458121"/>
                  <a:pt x="303803" y="458121"/>
                  <a:pt x="307587" y="460103"/>
                </a:cubicBezTo>
                <a:cubicBezTo>
                  <a:pt x="306863" y="454689"/>
                  <a:pt x="309487" y="449374"/>
                  <a:pt x="314226" y="446656"/>
                </a:cubicBezTo>
                <a:cubicBezTo>
                  <a:pt x="318404" y="444721"/>
                  <a:pt x="323264" y="444943"/>
                  <a:pt x="327248" y="447252"/>
                </a:cubicBezTo>
                <a:cubicBezTo>
                  <a:pt x="327141" y="443038"/>
                  <a:pt x="329456" y="439135"/>
                  <a:pt x="333205" y="437209"/>
                </a:cubicBezTo>
                <a:cubicBezTo>
                  <a:pt x="337560" y="435896"/>
                  <a:pt x="342278" y="436683"/>
                  <a:pt x="345972" y="439337"/>
                </a:cubicBezTo>
                <a:cubicBezTo>
                  <a:pt x="347589" y="436064"/>
                  <a:pt x="350256" y="433427"/>
                  <a:pt x="353547" y="431847"/>
                </a:cubicBezTo>
                <a:cubicBezTo>
                  <a:pt x="356966" y="430882"/>
                  <a:pt x="360632" y="431374"/>
                  <a:pt x="363675" y="433209"/>
                </a:cubicBezTo>
                <a:cubicBezTo>
                  <a:pt x="365352" y="431486"/>
                  <a:pt x="367385" y="430149"/>
                  <a:pt x="369632" y="429294"/>
                </a:cubicBezTo>
                <a:cubicBezTo>
                  <a:pt x="372059" y="428430"/>
                  <a:pt x="374665" y="428196"/>
                  <a:pt x="377207" y="428613"/>
                </a:cubicBezTo>
                <a:cubicBezTo>
                  <a:pt x="378008" y="427257"/>
                  <a:pt x="379390" y="426346"/>
                  <a:pt x="380952" y="426145"/>
                </a:cubicBezTo>
                <a:cubicBezTo>
                  <a:pt x="382256" y="425803"/>
                  <a:pt x="383644" y="426019"/>
                  <a:pt x="384782" y="426741"/>
                </a:cubicBezTo>
                <a:cubicBezTo>
                  <a:pt x="385529" y="425282"/>
                  <a:pt x="386682" y="424070"/>
                  <a:pt x="388101" y="423251"/>
                </a:cubicBezTo>
                <a:cubicBezTo>
                  <a:pt x="389367" y="423012"/>
                  <a:pt x="390666" y="423012"/>
                  <a:pt x="391931" y="423251"/>
                </a:cubicBezTo>
                <a:lnTo>
                  <a:pt x="391931" y="421294"/>
                </a:lnTo>
                <a:cubicBezTo>
                  <a:pt x="391899" y="414117"/>
                  <a:pt x="395650" y="407454"/>
                  <a:pt x="401804" y="403761"/>
                </a:cubicBezTo>
                <a:lnTo>
                  <a:pt x="395336" y="398059"/>
                </a:lnTo>
                <a:lnTo>
                  <a:pt x="395336" y="384952"/>
                </a:lnTo>
                <a:lnTo>
                  <a:pt x="404953" y="384952"/>
                </a:lnTo>
                <a:close/>
                <a:moveTo>
                  <a:pt x="3620998" y="363249"/>
                </a:moveTo>
                <a:lnTo>
                  <a:pt x="3620998" y="526234"/>
                </a:lnTo>
                <a:lnTo>
                  <a:pt x="3639722" y="526234"/>
                </a:lnTo>
                <a:cubicBezTo>
                  <a:pt x="3677766" y="526234"/>
                  <a:pt x="3746620" y="525042"/>
                  <a:pt x="3746620" y="442911"/>
                </a:cubicBezTo>
                <a:cubicBezTo>
                  <a:pt x="3746620" y="360780"/>
                  <a:pt x="3671213" y="362057"/>
                  <a:pt x="3620998" y="363249"/>
                </a:cubicBezTo>
                <a:close/>
                <a:moveTo>
                  <a:pt x="4122379" y="363248"/>
                </a:moveTo>
                <a:cubicBezTo>
                  <a:pt x="4011396" y="363248"/>
                  <a:pt x="3992416" y="459507"/>
                  <a:pt x="3992416" y="536702"/>
                </a:cubicBezTo>
                <a:cubicBezTo>
                  <a:pt x="3992416" y="581470"/>
                  <a:pt x="3996076" y="712624"/>
                  <a:pt x="4122974" y="712624"/>
                </a:cubicBezTo>
                <a:lnTo>
                  <a:pt x="4123145" y="712624"/>
                </a:lnTo>
                <a:cubicBezTo>
                  <a:pt x="4247405" y="712624"/>
                  <a:pt x="4251660" y="578746"/>
                  <a:pt x="4251660" y="536702"/>
                </a:cubicBezTo>
                <a:cubicBezTo>
                  <a:pt x="4251660" y="453975"/>
                  <a:pt x="4227234" y="363248"/>
                  <a:pt x="4122379" y="363248"/>
                </a:cubicBezTo>
                <a:close/>
                <a:moveTo>
                  <a:pt x="1987995" y="363248"/>
                </a:moveTo>
                <a:lnTo>
                  <a:pt x="1987995" y="526234"/>
                </a:lnTo>
                <a:lnTo>
                  <a:pt x="2007059" y="526234"/>
                </a:lnTo>
                <a:cubicBezTo>
                  <a:pt x="2045018" y="526234"/>
                  <a:pt x="2113702" y="525042"/>
                  <a:pt x="2113702" y="442911"/>
                </a:cubicBezTo>
                <a:cubicBezTo>
                  <a:pt x="2113702" y="360780"/>
                  <a:pt x="2038295" y="362057"/>
                  <a:pt x="1987995" y="363248"/>
                </a:cubicBezTo>
                <a:close/>
                <a:moveTo>
                  <a:pt x="58130" y="355163"/>
                </a:moveTo>
                <a:lnTo>
                  <a:pt x="58130" y="939612"/>
                </a:lnTo>
                <a:lnTo>
                  <a:pt x="58216" y="938931"/>
                </a:lnTo>
                <a:cubicBezTo>
                  <a:pt x="58216" y="1036042"/>
                  <a:pt x="42300" y="1162855"/>
                  <a:pt x="160347" y="1196899"/>
                </a:cubicBezTo>
                <a:cubicBezTo>
                  <a:pt x="268692" y="1228050"/>
                  <a:pt x="270990" y="1218262"/>
                  <a:pt x="330993" y="1239454"/>
                </a:cubicBezTo>
                <a:cubicBezTo>
                  <a:pt x="360319" y="1249296"/>
                  <a:pt x="388264" y="1262853"/>
                  <a:pt x="414145" y="1279796"/>
                </a:cubicBezTo>
                <a:cubicBezTo>
                  <a:pt x="440075" y="1262834"/>
                  <a:pt x="468079" y="1249276"/>
                  <a:pt x="497467" y="1239454"/>
                </a:cubicBezTo>
                <a:cubicBezTo>
                  <a:pt x="557044" y="1218177"/>
                  <a:pt x="559427" y="1227964"/>
                  <a:pt x="667687" y="1196899"/>
                </a:cubicBezTo>
                <a:cubicBezTo>
                  <a:pt x="785564" y="1162941"/>
                  <a:pt x="769819" y="1036042"/>
                  <a:pt x="769819" y="938931"/>
                </a:cubicBezTo>
                <a:lnTo>
                  <a:pt x="769819" y="355163"/>
                </a:lnTo>
                <a:close/>
                <a:moveTo>
                  <a:pt x="4642741" y="335077"/>
                </a:moveTo>
                <a:lnTo>
                  <a:pt x="4794151" y="335077"/>
                </a:lnTo>
                <a:lnTo>
                  <a:pt x="4794151" y="362568"/>
                </a:lnTo>
                <a:cubicBezTo>
                  <a:pt x="4734659" y="362568"/>
                  <a:pt x="4733979" y="379164"/>
                  <a:pt x="4733979" y="422655"/>
                </a:cubicBezTo>
                <a:lnTo>
                  <a:pt x="4733979" y="744455"/>
                </a:lnTo>
                <a:lnTo>
                  <a:pt x="4706488" y="744455"/>
                </a:lnTo>
                <a:lnTo>
                  <a:pt x="4441115" y="428868"/>
                </a:lnTo>
                <a:lnTo>
                  <a:pt x="4441115" y="652537"/>
                </a:lnTo>
                <a:cubicBezTo>
                  <a:pt x="4441115" y="694836"/>
                  <a:pt x="4442137" y="713220"/>
                  <a:pt x="4501714" y="713220"/>
                </a:cubicBezTo>
                <a:lnTo>
                  <a:pt x="4501714" y="740455"/>
                </a:lnTo>
                <a:lnTo>
                  <a:pt x="4350984" y="740455"/>
                </a:lnTo>
                <a:lnTo>
                  <a:pt x="4350984" y="713560"/>
                </a:lnTo>
                <a:cubicBezTo>
                  <a:pt x="4408603" y="713560"/>
                  <a:pt x="4408008" y="693900"/>
                  <a:pt x="4408008" y="652877"/>
                </a:cubicBezTo>
                <a:lnTo>
                  <a:pt x="4408008" y="445720"/>
                </a:lnTo>
                <a:cubicBezTo>
                  <a:pt x="4408008" y="391760"/>
                  <a:pt x="4406731" y="369121"/>
                  <a:pt x="4351580" y="362908"/>
                </a:cubicBezTo>
                <a:lnTo>
                  <a:pt x="4351580" y="335418"/>
                </a:lnTo>
                <a:lnTo>
                  <a:pt x="4469883" y="335418"/>
                </a:lnTo>
                <a:lnTo>
                  <a:pt x="4700956" y="607769"/>
                </a:lnTo>
                <a:lnTo>
                  <a:pt x="4700956" y="422655"/>
                </a:lnTo>
                <a:cubicBezTo>
                  <a:pt x="4700956" y="383505"/>
                  <a:pt x="4699083" y="362568"/>
                  <a:pt x="4642741" y="362568"/>
                </a:cubicBezTo>
                <a:close/>
                <a:moveTo>
                  <a:pt x="35491" y="334482"/>
                </a:moveTo>
                <a:lnTo>
                  <a:pt x="792543" y="334482"/>
                </a:lnTo>
                <a:lnTo>
                  <a:pt x="792543" y="991104"/>
                </a:lnTo>
                <a:cubicBezTo>
                  <a:pt x="792543" y="1087023"/>
                  <a:pt x="788968" y="1185409"/>
                  <a:pt x="674581" y="1218177"/>
                </a:cubicBezTo>
                <a:cubicBezTo>
                  <a:pt x="560193" y="1250944"/>
                  <a:pt x="555427" y="1241327"/>
                  <a:pt x="495850" y="1265583"/>
                </a:cubicBezTo>
                <a:cubicBezTo>
                  <a:pt x="466631" y="1276534"/>
                  <a:pt x="439186" y="1291734"/>
                  <a:pt x="414400" y="1310691"/>
                </a:cubicBezTo>
                <a:lnTo>
                  <a:pt x="413464" y="1310691"/>
                </a:lnTo>
                <a:cubicBezTo>
                  <a:pt x="413464" y="1310691"/>
                  <a:pt x="388952" y="1288137"/>
                  <a:pt x="333546" y="1265583"/>
                </a:cubicBezTo>
                <a:cubicBezTo>
                  <a:pt x="274054" y="1241327"/>
                  <a:pt x="268011" y="1250944"/>
                  <a:pt x="153794" y="1218177"/>
                </a:cubicBezTo>
                <a:cubicBezTo>
                  <a:pt x="39576" y="1185409"/>
                  <a:pt x="35832" y="1087023"/>
                  <a:pt x="35832" y="991104"/>
                </a:cubicBezTo>
                <a:close/>
                <a:moveTo>
                  <a:pt x="3651977" y="329205"/>
                </a:moveTo>
                <a:cubicBezTo>
                  <a:pt x="3684922" y="329427"/>
                  <a:pt x="3717764" y="332905"/>
                  <a:pt x="3750024" y="339588"/>
                </a:cubicBezTo>
                <a:cubicBezTo>
                  <a:pt x="3792324" y="350652"/>
                  <a:pt x="3838283" y="382568"/>
                  <a:pt x="3838283" y="443252"/>
                </a:cubicBezTo>
                <a:cubicBezTo>
                  <a:pt x="3838283" y="482998"/>
                  <a:pt x="3814963" y="522915"/>
                  <a:pt x="3749429" y="540617"/>
                </a:cubicBezTo>
                <a:cubicBezTo>
                  <a:pt x="3780664" y="559342"/>
                  <a:pt x="3794111" y="580789"/>
                  <a:pt x="3834538" y="642749"/>
                </a:cubicBezTo>
                <a:cubicBezTo>
                  <a:pt x="3872582" y="700964"/>
                  <a:pt x="3884242" y="710752"/>
                  <a:pt x="3914541" y="713220"/>
                </a:cubicBezTo>
                <a:lnTo>
                  <a:pt x="3914541" y="740796"/>
                </a:lnTo>
                <a:lnTo>
                  <a:pt x="3806026" y="740796"/>
                </a:lnTo>
                <a:cubicBezTo>
                  <a:pt x="3787099" y="716494"/>
                  <a:pt x="3769893" y="690898"/>
                  <a:pt x="3754535" y="664197"/>
                </a:cubicBezTo>
                <a:lnTo>
                  <a:pt x="3726959" y="618918"/>
                </a:lnTo>
                <a:cubicBezTo>
                  <a:pt x="3692660" y="562405"/>
                  <a:pt x="3690192" y="559342"/>
                  <a:pt x="3636232" y="559342"/>
                </a:cubicBezTo>
                <a:lnTo>
                  <a:pt x="3620998" y="559342"/>
                </a:lnTo>
                <a:lnTo>
                  <a:pt x="3620998" y="665388"/>
                </a:lnTo>
                <a:cubicBezTo>
                  <a:pt x="3620998" y="695432"/>
                  <a:pt x="3625423" y="713220"/>
                  <a:pt x="3680574" y="713220"/>
                </a:cubicBezTo>
                <a:lnTo>
                  <a:pt x="3680574" y="740455"/>
                </a:lnTo>
                <a:lnTo>
                  <a:pt x="3249919" y="740455"/>
                </a:lnTo>
                <a:lnTo>
                  <a:pt x="3249919" y="712965"/>
                </a:lnTo>
                <a:lnTo>
                  <a:pt x="3268302" y="712965"/>
                </a:lnTo>
                <a:cubicBezTo>
                  <a:pt x="3300219" y="712965"/>
                  <a:pt x="3308730" y="709305"/>
                  <a:pt x="3308730" y="700113"/>
                </a:cubicBezTo>
                <a:cubicBezTo>
                  <a:pt x="3308730" y="690921"/>
                  <a:pt x="3298346" y="674921"/>
                  <a:pt x="3284218" y="655345"/>
                </a:cubicBezTo>
                <a:lnTo>
                  <a:pt x="3196810" y="532447"/>
                </a:lnTo>
                <a:lnTo>
                  <a:pt x="3145744" y="577725"/>
                </a:lnTo>
                <a:lnTo>
                  <a:pt x="3145744" y="665388"/>
                </a:lnTo>
                <a:cubicBezTo>
                  <a:pt x="3145744" y="700369"/>
                  <a:pt x="3157404" y="713220"/>
                  <a:pt x="3204555" y="713220"/>
                </a:cubicBezTo>
                <a:lnTo>
                  <a:pt x="3204555" y="740455"/>
                </a:lnTo>
                <a:lnTo>
                  <a:pt x="3001738" y="740455"/>
                </a:lnTo>
                <a:lnTo>
                  <a:pt x="3001738" y="713646"/>
                </a:lnTo>
                <a:cubicBezTo>
                  <a:pt x="3055017" y="713646"/>
                  <a:pt x="3059954" y="696453"/>
                  <a:pt x="3059954" y="665814"/>
                </a:cubicBezTo>
                <a:lnTo>
                  <a:pt x="3059954" y="410484"/>
                </a:lnTo>
                <a:cubicBezTo>
                  <a:pt x="3059954" y="381037"/>
                  <a:pt x="3056890" y="362568"/>
                  <a:pt x="3001738" y="362568"/>
                </a:cubicBezTo>
                <a:lnTo>
                  <a:pt x="3001738" y="335077"/>
                </a:lnTo>
                <a:lnTo>
                  <a:pt x="3204555" y="335077"/>
                </a:lnTo>
                <a:lnTo>
                  <a:pt x="3204555" y="362568"/>
                </a:lnTo>
                <a:cubicBezTo>
                  <a:pt x="3151276" y="362568"/>
                  <a:pt x="3145744" y="378568"/>
                  <a:pt x="3145744" y="410484"/>
                </a:cubicBezTo>
                <a:lnTo>
                  <a:pt x="3145744" y="532617"/>
                </a:lnTo>
                <a:lnTo>
                  <a:pt x="3272047" y="421974"/>
                </a:lnTo>
                <a:cubicBezTo>
                  <a:pt x="3286090" y="409548"/>
                  <a:pt x="3297155" y="398739"/>
                  <a:pt x="3297155" y="384015"/>
                </a:cubicBezTo>
                <a:cubicBezTo>
                  <a:pt x="3297155" y="367419"/>
                  <a:pt x="3276899" y="362483"/>
                  <a:pt x="3256047" y="362483"/>
                </a:cubicBezTo>
                <a:lnTo>
                  <a:pt x="3256047" y="334992"/>
                </a:lnTo>
                <a:lnTo>
                  <a:pt x="3442011" y="334992"/>
                </a:lnTo>
                <a:lnTo>
                  <a:pt x="3442011" y="362483"/>
                </a:lnTo>
                <a:cubicBezTo>
                  <a:pt x="3385584" y="367334"/>
                  <a:pt x="3377668" y="375334"/>
                  <a:pt x="3304049" y="439081"/>
                </a:cubicBezTo>
                <a:lnTo>
                  <a:pt x="3261494" y="475849"/>
                </a:lnTo>
                <a:lnTo>
                  <a:pt x="3380648" y="646068"/>
                </a:lnTo>
                <a:cubicBezTo>
                  <a:pt x="3416819" y="697560"/>
                  <a:pt x="3430947" y="711007"/>
                  <a:pt x="3475630" y="712880"/>
                </a:cubicBezTo>
                <a:lnTo>
                  <a:pt x="3475630" y="714752"/>
                </a:lnTo>
                <a:lnTo>
                  <a:pt x="3476822" y="712880"/>
                </a:lnTo>
                <a:cubicBezTo>
                  <a:pt x="3529590" y="712880"/>
                  <a:pt x="3535037" y="696964"/>
                  <a:pt x="3535037" y="665048"/>
                </a:cubicBezTo>
                <a:lnTo>
                  <a:pt x="3535037" y="408867"/>
                </a:lnTo>
                <a:cubicBezTo>
                  <a:pt x="3535037" y="378058"/>
                  <a:pt x="3530781" y="361036"/>
                  <a:pt x="3476822" y="361036"/>
                </a:cubicBezTo>
                <a:lnTo>
                  <a:pt x="3476822" y="332864"/>
                </a:lnTo>
                <a:lnTo>
                  <a:pt x="3570442" y="329800"/>
                </a:lnTo>
                <a:cubicBezTo>
                  <a:pt x="3585762" y="329800"/>
                  <a:pt x="3617934" y="328013"/>
                  <a:pt x="3651977" y="329205"/>
                </a:cubicBezTo>
                <a:close/>
                <a:moveTo>
                  <a:pt x="4119911" y="327672"/>
                </a:moveTo>
                <a:cubicBezTo>
                  <a:pt x="4303152" y="327672"/>
                  <a:pt x="4348515" y="464358"/>
                  <a:pt x="4348515" y="537893"/>
                </a:cubicBezTo>
                <a:cubicBezTo>
                  <a:pt x="4348515" y="646068"/>
                  <a:pt x="4270726" y="748200"/>
                  <a:pt x="4122379" y="748200"/>
                </a:cubicBezTo>
                <a:cubicBezTo>
                  <a:pt x="3961181" y="748200"/>
                  <a:pt x="3895646" y="632876"/>
                  <a:pt x="3895646" y="537297"/>
                </a:cubicBezTo>
                <a:cubicBezTo>
                  <a:pt x="3895646" y="432527"/>
                  <a:pt x="3969181" y="327672"/>
                  <a:pt x="4119911" y="327672"/>
                </a:cubicBezTo>
                <a:close/>
                <a:moveTo>
                  <a:pt x="1613597" y="327162"/>
                </a:moveTo>
                <a:lnTo>
                  <a:pt x="1641768" y="327162"/>
                </a:lnTo>
                <a:lnTo>
                  <a:pt x="1765603" y="643430"/>
                </a:lnTo>
                <a:cubicBezTo>
                  <a:pt x="1785859" y="694921"/>
                  <a:pt x="1792668" y="713305"/>
                  <a:pt x="1833691" y="713305"/>
                </a:cubicBezTo>
                <a:lnTo>
                  <a:pt x="1844074" y="713305"/>
                </a:lnTo>
                <a:cubicBezTo>
                  <a:pt x="1896757" y="713305"/>
                  <a:pt x="1902289" y="697390"/>
                  <a:pt x="1902289" y="665473"/>
                </a:cubicBezTo>
                <a:lnTo>
                  <a:pt x="1902289" y="409293"/>
                </a:lnTo>
                <a:cubicBezTo>
                  <a:pt x="1902289" y="378483"/>
                  <a:pt x="1898034" y="361461"/>
                  <a:pt x="1844074" y="361461"/>
                </a:cubicBezTo>
                <a:lnTo>
                  <a:pt x="1844074" y="333290"/>
                </a:lnTo>
                <a:lnTo>
                  <a:pt x="1937695" y="330226"/>
                </a:lnTo>
                <a:cubicBezTo>
                  <a:pt x="1953014" y="330226"/>
                  <a:pt x="1985101" y="328439"/>
                  <a:pt x="2019145" y="329630"/>
                </a:cubicBezTo>
                <a:cubicBezTo>
                  <a:pt x="2052118" y="329853"/>
                  <a:pt x="2084988" y="333331"/>
                  <a:pt x="2117277" y="340014"/>
                </a:cubicBezTo>
                <a:cubicBezTo>
                  <a:pt x="2159576" y="351078"/>
                  <a:pt x="2205535" y="382994"/>
                  <a:pt x="2205535" y="443677"/>
                </a:cubicBezTo>
                <a:cubicBezTo>
                  <a:pt x="2205535" y="483424"/>
                  <a:pt x="2182215" y="523340"/>
                  <a:pt x="2116681" y="541043"/>
                </a:cubicBezTo>
                <a:cubicBezTo>
                  <a:pt x="2147916" y="559767"/>
                  <a:pt x="2161363" y="581215"/>
                  <a:pt x="2201791" y="643175"/>
                </a:cubicBezTo>
                <a:cubicBezTo>
                  <a:pt x="2239835" y="701390"/>
                  <a:pt x="2251495" y="711177"/>
                  <a:pt x="2281538" y="713646"/>
                </a:cubicBezTo>
                <a:lnTo>
                  <a:pt x="2281538" y="714242"/>
                </a:lnTo>
                <a:lnTo>
                  <a:pt x="2282475" y="713646"/>
                </a:lnTo>
                <a:cubicBezTo>
                  <a:pt x="2336434" y="713646"/>
                  <a:pt x="2341286" y="697049"/>
                  <a:pt x="2341286" y="665814"/>
                </a:cubicBezTo>
                <a:lnTo>
                  <a:pt x="2341286" y="410484"/>
                </a:lnTo>
                <a:cubicBezTo>
                  <a:pt x="2341286" y="380441"/>
                  <a:pt x="2337711" y="362568"/>
                  <a:pt x="2282475" y="362568"/>
                </a:cubicBezTo>
                <a:lnTo>
                  <a:pt x="2282475" y="335077"/>
                </a:lnTo>
                <a:lnTo>
                  <a:pt x="2486738" y="335077"/>
                </a:lnTo>
                <a:lnTo>
                  <a:pt x="2486738" y="362568"/>
                </a:lnTo>
                <a:cubicBezTo>
                  <a:pt x="2433289" y="362568"/>
                  <a:pt x="2427161" y="377973"/>
                  <a:pt x="2427161" y="410484"/>
                </a:cubicBezTo>
                <a:lnTo>
                  <a:pt x="2427161" y="643771"/>
                </a:lnTo>
                <a:cubicBezTo>
                  <a:pt x="2427161" y="689730"/>
                  <a:pt x="2427161" y="707518"/>
                  <a:pt x="2483504" y="707518"/>
                </a:cubicBezTo>
                <a:cubicBezTo>
                  <a:pt x="2530144" y="707518"/>
                  <a:pt x="2607339" y="707518"/>
                  <a:pt x="2618999" y="605386"/>
                </a:cubicBezTo>
                <a:lnTo>
                  <a:pt x="2646575" y="605386"/>
                </a:lnTo>
                <a:lnTo>
                  <a:pt x="2644106" y="740796"/>
                </a:lnTo>
                <a:lnTo>
                  <a:pt x="2173023" y="740796"/>
                </a:lnTo>
                <a:cubicBezTo>
                  <a:pt x="2154096" y="716494"/>
                  <a:pt x="2136890" y="690898"/>
                  <a:pt x="2121532" y="664197"/>
                </a:cubicBezTo>
                <a:lnTo>
                  <a:pt x="2093956" y="618918"/>
                </a:lnTo>
                <a:cubicBezTo>
                  <a:pt x="2059657" y="562405"/>
                  <a:pt x="2057189" y="559342"/>
                  <a:pt x="2003230" y="559342"/>
                </a:cubicBezTo>
                <a:lnTo>
                  <a:pt x="1987910" y="559342"/>
                </a:lnTo>
                <a:lnTo>
                  <a:pt x="1987910" y="665388"/>
                </a:lnTo>
                <a:cubicBezTo>
                  <a:pt x="1987910" y="695432"/>
                  <a:pt x="1992250" y="713220"/>
                  <a:pt x="2047486" y="713220"/>
                </a:cubicBezTo>
                <a:lnTo>
                  <a:pt x="2047486" y="740455"/>
                </a:lnTo>
                <a:lnTo>
                  <a:pt x="1642194" y="740455"/>
                </a:lnTo>
                <a:lnTo>
                  <a:pt x="1642194" y="713220"/>
                </a:lnTo>
                <a:cubicBezTo>
                  <a:pt x="1667216" y="713220"/>
                  <a:pt x="1688749" y="713220"/>
                  <a:pt x="1688749" y="693560"/>
                </a:cubicBezTo>
                <a:cubicBezTo>
                  <a:pt x="1688597" y="687258"/>
                  <a:pt x="1687330" y="681034"/>
                  <a:pt x="1685004" y="675176"/>
                </a:cubicBezTo>
                <a:lnTo>
                  <a:pt x="1666024" y="627429"/>
                </a:lnTo>
                <a:lnTo>
                  <a:pt x="1534189" y="627429"/>
                </a:lnTo>
                <a:lnTo>
                  <a:pt x="1524316" y="653728"/>
                </a:lnTo>
                <a:cubicBezTo>
                  <a:pt x="1519737" y="663824"/>
                  <a:pt x="1516861" y="674609"/>
                  <a:pt x="1515805" y="685644"/>
                </a:cubicBezTo>
                <a:cubicBezTo>
                  <a:pt x="1515805" y="713220"/>
                  <a:pt x="1548317" y="713220"/>
                  <a:pt x="1562360" y="713220"/>
                </a:cubicBezTo>
                <a:lnTo>
                  <a:pt x="1562360" y="740455"/>
                </a:lnTo>
                <a:lnTo>
                  <a:pt x="1196388" y="740455"/>
                </a:lnTo>
                <a:lnTo>
                  <a:pt x="1196388" y="712965"/>
                </a:lnTo>
                <a:lnTo>
                  <a:pt x="1214857" y="712965"/>
                </a:lnTo>
                <a:cubicBezTo>
                  <a:pt x="1246688" y="712965"/>
                  <a:pt x="1255199" y="709305"/>
                  <a:pt x="1255199" y="700113"/>
                </a:cubicBezTo>
                <a:cubicBezTo>
                  <a:pt x="1255199" y="690921"/>
                  <a:pt x="1244816" y="674921"/>
                  <a:pt x="1230773" y="655345"/>
                </a:cubicBezTo>
                <a:lnTo>
                  <a:pt x="1143705" y="532447"/>
                </a:lnTo>
                <a:lnTo>
                  <a:pt x="1092214" y="577725"/>
                </a:lnTo>
                <a:lnTo>
                  <a:pt x="1092214" y="665388"/>
                </a:lnTo>
                <a:cubicBezTo>
                  <a:pt x="1092214" y="700369"/>
                  <a:pt x="1103874" y="713220"/>
                  <a:pt x="1151025" y="713220"/>
                </a:cubicBezTo>
                <a:lnTo>
                  <a:pt x="1151365" y="740455"/>
                </a:lnTo>
                <a:lnTo>
                  <a:pt x="948548" y="740455"/>
                </a:lnTo>
                <a:lnTo>
                  <a:pt x="948548" y="713646"/>
                </a:lnTo>
                <a:cubicBezTo>
                  <a:pt x="1001827" y="713646"/>
                  <a:pt x="1006764" y="696453"/>
                  <a:pt x="1006764" y="665814"/>
                </a:cubicBezTo>
                <a:lnTo>
                  <a:pt x="1006764" y="410484"/>
                </a:lnTo>
                <a:cubicBezTo>
                  <a:pt x="1006764" y="381037"/>
                  <a:pt x="1003700" y="362568"/>
                  <a:pt x="948548" y="362568"/>
                </a:cubicBezTo>
                <a:lnTo>
                  <a:pt x="948548" y="335077"/>
                </a:lnTo>
                <a:lnTo>
                  <a:pt x="1151025" y="335077"/>
                </a:lnTo>
                <a:lnTo>
                  <a:pt x="1151025" y="362568"/>
                </a:lnTo>
                <a:cubicBezTo>
                  <a:pt x="1097746" y="362568"/>
                  <a:pt x="1092214" y="378568"/>
                  <a:pt x="1092214" y="410484"/>
                </a:cubicBezTo>
                <a:lnTo>
                  <a:pt x="1092214" y="532957"/>
                </a:lnTo>
                <a:lnTo>
                  <a:pt x="1218517" y="422315"/>
                </a:lnTo>
                <a:cubicBezTo>
                  <a:pt x="1232560" y="409889"/>
                  <a:pt x="1243624" y="399080"/>
                  <a:pt x="1243624" y="384356"/>
                </a:cubicBezTo>
                <a:cubicBezTo>
                  <a:pt x="1243624" y="367759"/>
                  <a:pt x="1223368" y="362823"/>
                  <a:pt x="1202516" y="362823"/>
                </a:cubicBezTo>
                <a:lnTo>
                  <a:pt x="1202516" y="335332"/>
                </a:lnTo>
                <a:lnTo>
                  <a:pt x="1388481" y="335332"/>
                </a:lnTo>
                <a:lnTo>
                  <a:pt x="1388481" y="362823"/>
                </a:lnTo>
                <a:cubicBezTo>
                  <a:pt x="1332138" y="367674"/>
                  <a:pt x="1324138" y="375675"/>
                  <a:pt x="1250603" y="439422"/>
                </a:cubicBezTo>
                <a:lnTo>
                  <a:pt x="1208048" y="476189"/>
                </a:lnTo>
                <a:lnTo>
                  <a:pt x="1327202" y="646409"/>
                </a:lnTo>
                <a:cubicBezTo>
                  <a:pt x="1363374" y="697900"/>
                  <a:pt x="1377502" y="711348"/>
                  <a:pt x="1422185" y="713220"/>
                </a:cubicBezTo>
                <a:lnTo>
                  <a:pt x="1422185" y="714752"/>
                </a:lnTo>
                <a:lnTo>
                  <a:pt x="1422951" y="713220"/>
                </a:lnTo>
                <a:cubicBezTo>
                  <a:pt x="1454867" y="713220"/>
                  <a:pt x="1470953" y="699773"/>
                  <a:pt x="1496486" y="633557"/>
                </a:cubicBezTo>
                <a:close/>
                <a:moveTo>
                  <a:pt x="4959774" y="327076"/>
                </a:moveTo>
                <a:lnTo>
                  <a:pt x="4988031" y="327076"/>
                </a:lnTo>
                <a:lnTo>
                  <a:pt x="5111866" y="643344"/>
                </a:lnTo>
                <a:cubicBezTo>
                  <a:pt x="5132037" y="694836"/>
                  <a:pt x="5138761" y="713219"/>
                  <a:pt x="5179868" y="713219"/>
                </a:cubicBezTo>
                <a:lnTo>
                  <a:pt x="5179868" y="740454"/>
                </a:lnTo>
                <a:lnTo>
                  <a:pt x="4988627" y="740454"/>
                </a:lnTo>
                <a:lnTo>
                  <a:pt x="4988627" y="713219"/>
                </a:lnTo>
                <a:cubicBezTo>
                  <a:pt x="5013734" y="713219"/>
                  <a:pt x="5035182" y="713219"/>
                  <a:pt x="5035182" y="693559"/>
                </a:cubicBezTo>
                <a:cubicBezTo>
                  <a:pt x="5035070" y="687261"/>
                  <a:pt x="5033831" y="681035"/>
                  <a:pt x="5031522" y="675175"/>
                </a:cubicBezTo>
                <a:lnTo>
                  <a:pt x="5012543" y="627429"/>
                </a:lnTo>
                <a:lnTo>
                  <a:pt x="4880622" y="627429"/>
                </a:lnTo>
                <a:lnTo>
                  <a:pt x="4870835" y="653727"/>
                </a:lnTo>
                <a:cubicBezTo>
                  <a:pt x="4866261" y="663826"/>
                  <a:pt x="4863386" y="674609"/>
                  <a:pt x="4862324" y="685644"/>
                </a:cubicBezTo>
                <a:cubicBezTo>
                  <a:pt x="4862324" y="713219"/>
                  <a:pt x="4894836" y="713219"/>
                  <a:pt x="4908964" y="713219"/>
                </a:cubicBezTo>
                <a:lnTo>
                  <a:pt x="4908964" y="740454"/>
                </a:lnTo>
                <a:lnTo>
                  <a:pt x="4769213" y="740454"/>
                </a:lnTo>
                <a:lnTo>
                  <a:pt x="4769213" y="713134"/>
                </a:lnTo>
                <a:cubicBezTo>
                  <a:pt x="4801045" y="713134"/>
                  <a:pt x="4817641" y="699687"/>
                  <a:pt x="4842748" y="633471"/>
                </a:cubicBezTo>
                <a:close/>
                <a:moveTo>
                  <a:pt x="2815943" y="323417"/>
                </a:moveTo>
                <a:cubicBezTo>
                  <a:pt x="2857964" y="325943"/>
                  <a:pt x="2896885" y="346364"/>
                  <a:pt x="2922841" y="379504"/>
                </a:cubicBezTo>
                <a:cubicBezTo>
                  <a:pt x="2928147" y="366649"/>
                  <a:pt x="2932194" y="353309"/>
                  <a:pt x="2934927" y="339673"/>
                </a:cubicBezTo>
                <a:lnTo>
                  <a:pt x="2963013" y="339673"/>
                </a:lnTo>
                <a:lnTo>
                  <a:pt x="2963439" y="461550"/>
                </a:lnTo>
                <a:lnTo>
                  <a:pt x="2937140" y="461550"/>
                </a:lnTo>
                <a:cubicBezTo>
                  <a:pt x="2914501" y="399675"/>
                  <a:pt x="2873478" y="357121"/>
                  <a:pt x="2815178" y="357121"/>
                </a:cubicBezTo>
                <a:cubicBezTo>
                  <a:pt x="2776793" y="357121"/>
                  <a:pt x="2752622" y="378738"/>
                  <a:pt x="2752622" y="405973"/>
                </a:cubicBezTo>
                <a:cubicBezTo>
                  <a:pt x="2752622" y="441379"/>
                  <a:pt x="2769303" y="454316"/>
                  <a:pt x="2853562" y="489126"/>
                </a:cubicBezTo>
                <a:cubicBezTo>
                  <a:pt x="2919352" y="516361"/>
                  <a:pt x="2999696" y="547511"/>
                  <a:pt x="2999440" y="629046"/>
                </a:cubicBezTo>
                <a:cubicBezTo>
                  <a:pt x="2999440" y="681985"/>
                  <a:pt x="2951268" y="748200"/>
                  <a:pt x="2851094" y="748200"/>
                </a:cubicBezTo>
                <a:cubicBezTo>
                  <a:pt x="2800283" y="748200"/>
                  <a:pt x="2755601" y="732965"/>
                  <a:pt x="2713046" y="684878"/>
                </a:cubicBezTo>
                <a:cubicBezTo>
                  <a:pt x="2706992" y="698891"/>
                  <a:pt x="2702759" y="713621"/>
                  <a:pt x="2700449" y="728710"/>
                </a:cubicBezTo>
                <a:lnTo>
                  <a:pt x="2674916" y="728710"/>
                </a:lnTo>
                <a:lnTo>
                  <a:pt x="2674916" y="585810"/>
                </a:lnTo>
                <a:lnTo>
                  <a:pt x="2702407" y="585810"/>
                </a:lnTo>
                <a:cubicBezTo>
                  <a:pt x="2731600" y="695772"/>
                  <a:pt x="2798411" y="714582"/>
                  <a:pt x="2835944" y="714582"/>
                </a:cubicBezTo>
                <a:cubicBezTo>
                  <a:pt x="2881223" y="714582"/>
                  <a:pt x="2911777" y="689049"/>
                  <a:pt x="2911777" y="655005"/>
                </a:cubicBezTo>
                <a:cubicBezTo>
                  <a:pt x="2911777" y="617727"/>
                  <a:pt x="2885478" y="603428"/>
                  <a:pt x="2805815" y="570746"/>
                </a:cubicBezTo>
                <a:cubicBezTo>
                  <a:pt x="2693045" y="524361"/>
                  <a:pt x="2674916" y="477466"/>
                  <a:pt x="2674916" y="438485"/>
                </a:cubicBezTo>
                <a:cubicBezTo>
                  <a:pt x="2674916" y="373291"/>
                  <a:pt x="2732110" y="323417"/>
                  <a:pt x="2815943" y="323417"/>
                </a:cubicBezTo>
                <a:close/>
                <a:moveTo>
                  <a:pt x="599599" y="279160"/>
                </a:moveTo>
                <a:lnTo>
                  <a:pt x="759520" y="279160"/>
                </a:lnTo>
                <a:lnTo>
                  <a:pt x="759435" y="313715"/>
                </a:lnTo>
                <a:lnTo>
                  <a:pt x="599599" y="313715"/>
                </a:lnTo>
                <a:close/>
                <a:moveTo>
                  <a:pt x="422315" y="279160"/>
                </a:moveTo>
                <a:lnTo>
                  <a:pt x="582577" y="279160"/>
                </a:lnTo>
                <a:lnTo>
                  <a:pt x="582577" y="313715"/>
                </a:lnTo>
                <a:lnTo>
                  <a:pt x="422315" y="313715"/>
                </a:lnTo>
                <a:close/>
                <a:moveTo>
                  <a:pt x="245032" y="279160"/>
                </a:moveTo>
                <a:lnTo>
                  <a:pt x="404868" y="279160"/>
                </a:lnTo>
                <a:lnTo>
                  <a:pt x="404868" y="313715"/>
                </a:lnTo>
                <a:lnTo>
                  <a:pt x="245032" y="313715"/>
                </a:lnTo>
                <a:close/>
                <a:moveTo>
                  <a:pt x="67663" y="279160"/>
                </a:moveTo>
                <a:lnTo>
                  <a:pt x="227584" y="279160"/>
                </a:lnTo>
                <a:lnTo>
                  <a:pt x="227584" y="313715"/>
                </a:lnTo>
                <a:lnTo>
                  <a:pt x="67663" y="313715"/>
                </a:lnTo>
                <a:close/>
                <a:moveTo>
                  <a:pt x="688369" y="231754"/>
                </a:moveTo>
                <a:lnTo>
                  <a:pt x="759435" y="231754"/>
                </a:lnTo>
                <a:lnTo>
                  <a:pt x="759435" y="266394"/>
                </a:lnTo>
                <a:lnTo>
                  <a:pt x="688369" y="266394"/>
                </a:lnTo>
                <a:close/>
                <a:moveTo>
                  <a:pt x="511000" y="231754"/>
                </a:moveTo>
                <a:lnTo>
                  <a:pt x="670836" y="231754"/>
                </a:lnTo>
                <a:lnTo>
                  <a:pt x="670836" y="266394"/>
                </a:lnTo>
                <a:lnTo>
                  <a:pt x="511000" y="266394"/>
                </a:lnTo>
                <a:close/>
                <a:moveTo>
                  <a:pt x="333631" y="231754"/>
                </a:moveTo>
                <a:lnTo>
                  <a:pt x="493552" y="231754"/>
                </a:lnTo>
                <a:lnTo>
                  <a:pt x="493552" y="266394"/>
                </a:lnTo>
                <a:lnTo>
                  <a:pt x="333631" y="266394"/>
                </a:lnTo>
                <a:close/>
                <a:moveTo>
                  <a:pt x="156262" y="231754"/>
                </a:moveTo>
                <a:lnTo>
                  <a:pt x="316183" y="231754"/>
                </a:lnTo>
                <a:lnTo>
                  <a:pt x="316183" y="266394"/>
                </a:lnTo>
                <a:lnTo>
                  <a:pt x="156262" y="266394"/>
                </a:lnTo>
                <a:close/>
                <a:moveTo>
                  <a:pt x="67748" y="231754"/>
                </a:moveTo>
                <a:lnTo>
                  <a:pt x="138815" y="231754"/>
                </a:lnTo>
                <a:lnTo>
                  <a:pt x="138815" y="266394"/>
                </a:lnTo>
                <a:lnTo>
                  <a:pt x="67748" y="266394"/>
                </a:lnTo>
                <a:close/>
                <a:moveTo>
                  <a:pt x="742584" y="133793"/>
                </a:moveTo>
                <a:lnTo>
                  <a:pt x="793650" y="133793"/>
                </a:lnTo>
                <a:lnTo>
                  <a:pt x="768117" y="174050"/>
                </a:lnTo>
                <a:close/>
                <a:moveTo>
                  <a:pt x="724285" y="133793"/>
                </a:moveTo>
                <a:lnTo>
                  <a:pt x="759435" y="189795"/>
                </a:lnTo>
                <a:lnTo>
                  <a:pt x="759435" y="218647"/>
                </a:lnTo>
                <a:lnTo>
                  <a:pt x="599599" y="218647"/>
                </a:lnTo>
                <a:lnTo>
                  <a:pt x="599599" y="189795"/>
                </a:lnTo>
                <a:lnTo>
                  <a:pt x="634750" y="133963"/>
                </a:lnTo>
                <a:close/>
                <a:moveTo>
                  <a:pt x="565555" y="133793"/>
                </a:moveTo>
                <a:lnTo>
                  <a:pt x="616621" y="133793"/>
                </a:lnTo>
                <a:lnTo>
                  <a:pt x="591088" y="174050"/>
                </a:lnTo>
                <a:close/>
                <a:moveTo>
                  <a:pt x="457551" y="133793"/>
                </a:moveTo>
                <a:lnTo>
                  <a:pt x="547342" y="133793"/>
                </a:lnTo>
                <a:lnTo>
                  <a:pt x="582577" y="189795"/>
                </a:lnTo>
                <a:lnTo>
                  <a:pt x="582577" y="218647"/>
                </a:lnTo>
                <a:lnTo>
                  <a:pt x="422315" y="218647"/>
                </a:lnTo>
                <a:lnTo>
                  <a:pt x="422315" y="189795"/>
                </a:lnTo>
                <a:close/>
                <a:moveTo>
                  <a:pt x="387846" y="133793"/>
                </a:moveTo>
                <a:lnTo>
                  <a:pt x="438912" y="133793"/>
                </a:lnTo>
                <a:lnTo>
                  <a:pt x="413379" y="174050"/>
                </a:lnTo>
                <a:close/>
                <a:moveTo>
                  <a:pt x="280522" y="133793"/>
                </a:moveTo>
                <a:lnTo>
                  <a:pt x="369803" y="133793"/>
                </a:lnTo>
                <a:lnTo>
                  <a:pt x="405208" y="189795"/>
                </a:lnTo>
                <a:lnTo>
                  <a:pt x="405208" y="218647"/>
                </a:lnTo>
                <a:lnTo>
                  <a:pt x="245372" y="218647"/>
                </a:lnTo>
                <a:lnTo>
                  <a:pt x="245372" y="189795"/>
                </a:lnTo>
                <a:close/>
                <a:moveTo>
                  <a:pt x="210903" y="133793"/>
                </a:moveTo>
                <a:lnTo>
                  <a:pt x="261968" y="133793"/>
                </a:lnTo>
                <a:lnTo>
                  <a:pt x="236436" y="174050"/>
                </a:lnTo>
                <a:close/>
                <a:moveTo>
                  <a:pt x="102898" y="133793"/>
                </a:moveTo>
                <a:lnTo>
                  <a:pt x="192349" y="133793"/>
                </a:lnTo>
                <a:lnTo>
                  <a:pt x="227584" y="189795"/>
                </a:lnTo>
                <a:lnTo>
                  <a:pt x="227584" y="218647"/>
                </a:lnTo>
                <a:lnTo>
                  <a:pt x="67663" y="218647"/>
                </a:lnTo>
                <a:lnTo>
                  <a:pt x="67663" y="189795"/>
                </a:lnTo>
                <a:close/>
                <a:moveTo>
                  <a:pt x="33278" y="133793"/>
                </a:moveTo>
                <a:lnTo>
                  <a:pt x="84344" y="133793"/>
                </a:lnTo>
                <a:lnTo>
                  <a:pt x="58811" y="174050"/>
                </a:lnTo>
                <a:close/>
                <a:moveTo>
                  <a:pt x="403847" y="61279"/>
                </a:moveTo>
                <a:lnTo>
                  <a:pt x="403847" y="106643"/>
                </a:lnTo>
                <a:lnTo>
                  <a:pt x="422996" y="106643"/>
                </a:lnTo>
                <a:lnTo>
                  <a:pt x="423252" y="61279"/>
                </a:lnTo>
                <a:close/>
                <a:moveTo>
                  <a:pt x="580194" y="61109"/>
                </a:moveTo>
                <a:lnTo>
                  <a:pt x="580194" y="106472"/>
                </a:lnTo>
                <a:lnTo>
                  <a:pt x="599599" y="106472"/>
                </a:lnTo>
                <a:lnTo>
                  <a:pt x="599599" y="61109"/>
                </a:lnTo>
                <a:close/>
                <a:moveTo>
                  <a:pt x="227244" y="61109"/>
                </a:moveTo>
                <a:lnTo>
                  <a:pt x="227244" y="106472"/>
                </a:lnTo>
                <a:lnTo>
                  <a:pt x="246649" y="106472"/>
                </a:lnTo>
                <a:lnTo>
                  <a:pt x="246649" y="61109"/>
                </a:lnTo>
                <a:close/>
                <a:moveTo>
                  <a:pt x="756882" y="60853"/>
                </a:moveTo>
                <a:lnTo>
                  <a:pt x="756882" y="106217"/>
                </a:lnTo>
                <a:lnTo>
                  <a:pt x="776713" y="106217"/>
                </a:lnTo>
                <a:lnTo>
                  <a:pt x="776713" y="60853"/>
                </a:lnTo>
                <a:close/>
                <a:moveTo>
                  <a:pt x="50215" y="60768"/>
                </a:moveTo>
                <a:lnTo>
                  <a:pt x="50215" y="106132"/>
                </a:lnTo>
                <a:lnTo>
                  <a:pt x="70046" y="106132"/>
                </a:lnTo>
                <a:lnTo>
                  <a:pt x="70046" y="60768"/>
                </a:lnTo>
                <a:close/>
                <a:moveTo>
                  <a:pt x="717476" y="42555"/>
                </a:moveTo>
                <a:lnTo>
                  <a:pt x="814927" y="42555"/>
                </a:lnTo>
                <a:lnTo>
                  <a:pt x="814927" y="119154"/>
                </a:lnTo>
                <a:lnTo>
                  <a:pt x="700454" y="119154"/>
                </a:lnTo>
                <a:lnTo>
                  <a:pt x="700454" y="85110"/>
                </a:lnTo>
                <a:lnTo>
                  <a:pt x="717476" y="85110"/>
                </a:lnTo>
                <a:close/>
                <a:moveTo>
                  <a:pt x="543256" y="42555"/>
                </a:moveTo>
                <a:lnTo>
                  <a:pt x="636877" y="42555"/>
                </a:lnTo>
                <a:lnTo>
                  <a:pt x="636877" y="85280"/>
                </a:lnTo>
                <a:lnTo>
                  <a:pt x="655176" y="85280"/>
                </a:lnTo>
                <a:lnTo>
                  <a:pt x="655261" y="119154"/>
                </a:lnTo>
                <a:lnTo>
                  <a:pt x="524702" y="119154"/>
                </a:lnTo>
                <a:lnTo>
                  <a:pt x="524702" y="85110"/>
                </a:lnTo>
                <a:lnTo>
                  <a:pt x="543256" y="85110"/>
                </a:lnTo>
                <a:close/>
                <a:moveTo>
                  <a:pt x="366654" y="42555"/>
                </a:moveTo>
                <a:lnTo>
                  <a:pt x="460274" y="42555"/>
                </a:lnTo>
                <a:lnTo>
                  <a:pt x="460274" y="85450"/>
                </a:lnTo>
                <a:lnTo>
                  <a:pt x="478488" y="85450"/>
                </a:lnTo>
                <a:lnTo>
                  <a:pt x="478913" y="119154"/>
                </a:lnTo>
                <a:lnTo>
                  <a:pt x="348440" y="119154"/>
                </a:lnTo>
                <a:lnTo>
                  <a:pt x="348440" y="85110"/>
                </a:lnTo>
                <a:lnTo>
                  <a:pt x="366654" y="85110"/>
                </a:lnTo>
                <a:close/>
                <a:moveTo>
                  <a:pt x="190306" y="42555"/>
                </a:moveTo>
                <a:lnTo>
                  <a:pt x="283927" y="42555"/>
                </a:lnTo>
                <a:lnTo>
                  <a:pt x="283927" y="85280"/>
                </a:lnTo>
                <a:lnTo>
                  <a:pt x="302225" y="85280"/>
                </a:lnTo>
                <a:lnTo>
                  <a:pt x="302566" y="119154"/>
                </a:lnTo>
                <a:lnTo>
                  <a:pt x="172093" y="119154"/>
                </a:lnTo>
                <a:lnTo>
                  <a:pt x="172093" y="85110"/>
                </a:lnTo>
                <a:lnTo>
                  <a:pt x="190306" y="85110"/>
                </a:lnTo>
                <a:close/>
                <a:moveTo>
                  <a:pt x="12341" y="42555"/>
                </a:moveTo>
                <a:lnTo>
                  <a:pt x="109707" y="42555"/>
                </a:lnTo>
                <a:lnTo>
                  <a:pt x="109707" y="85110"/>
                </a:lnTo>
                <a:lnTo>
                  <a:pt x="126729" y="85110"/>
                </a:lnTo>
                <a:lnTo>
                  <a:pt x="126729" y="119835"/>
                </a:lnTo>
                <a:lnTo>
                  <a:pt x="12341" y="119835"/>
                </a:lnTo>
                <a:close/>
                <a:moveTo>
                  <a:pt x="710242" y="0"/>
                </a:moveTo>
                <a:lnTo>
                  <a:pt x="735775" y="0"/>
                </a:lnTo>
                <a:lnTo>
                  <a:pt x="735775" y="14298"/>
                </a:lnTo>
                <a:lnTo>
                  <a:pt x="754073" y="14298"/>
                </a:lnTo>
                <a:lnTo>
                  <a:pt x="754073" y="0"/>
                </a:lnTo>
                <a:lnTo>
                  <a:pt x="782330" y="0"/>
                </a:lnTo>
                <a:lnTo>
                  <a:pt x="782330" y="14298"/>
                </a:lnTo>
                <a:lnTo>
                  <a:pt x="800884" y="14298"/>
                </a:lnTo>
                <a:lnTo>
                  <a:pt x="800884" y="0"/>
                </a:lnTo>
                <a:lnTo>
                  <a:pt x="827779" y="0"/>
                </a:lnTo>
                <a:lnTo>
                  <a:pt x="827779" y="30044"/>
                </a:lnTo>
                <a:lnTo>
                  <a:pt x="710242" y="30044"/>
                </a:lnTo>
                <a:close/>
                <a:moveTo>
                  <a:pt x="531001" y="0"/>
                </a:moveTo>
                <a:lnTo>
                  <a:pt x="557044" y="0"/>
                </a:lnTo>
                <a:lnTo>
                  <a:pt x="557044" y="14298"/>
                </a:lnTo>
                <a:lnTo>
                  <a:pt x="575854" y="14298"/>
                </a:lnTo>
                <a:lnTo>
                  <a:pt x="575854" y="0"/>
                </a:lnTo>
                <a:lnTo>
                  <a:pt x="604195" y="0"/>
                </a:lnTo>
                <a:lnTo>
                  <a:pt x="604195" y="14298"/>
                </a:lnTo>
                <a:lnTo>
                  <a:pt x="622834" y="14298"/>
                </a:lnTo>
                <a:lnTo>
                  <a:pt x="622834" y="0"/>
                </a:lnTo>
                <a:lnTo>
                  <a:pt x="648367" y="0"/>
                </a:lnTo>
                <a:lnTo>
                  <a:pt x="648537" y="30044"/>
                </a:lnTo>
                <a:lnTo>
                  <a:pt x="531001" y="30044"/>
                </a:lnTo>
                <a:close/>
                <a:moveTo>
                  <a:pt x="354908" y="0"/>
                </a:moveTo>
                <a:lnTo>
                  <a:pt x="380867" y="0"/>
                </a:lnTo>
                <a:lnTo>
                  <a:pt x="380867" y="14298"/>
                </a:lnTo>
                <a:lnTo>
                  <a:pt x="399506" y="14298"/>
                </a:lnTo>
                <a:lnTo>
                  <a:pt x="399506" y="0"/>
                </a:lnTo>
                <a:lnTo>
                  <a:pt x="427848" y="0"/>
                </a:lnTo>
                <a:lnTo>
                  <a:pt x="427848" y="14469"/>
                </a:lnTo>
                <a:lnTo>
                  <a:pt x="446401" y="14469"/>
                </a:lnTo>
                <a:lnTo>
                  <a:pt x="446401" y="170"/>
                </a:lnTo>
                <a:lnTo>
                  <a:pt x="472360" y="170"/>
                </a:lnTo>
                <a:lnTo>
                  <a:pt x="472445" y="30044"/>
                </a:lnTo>
                <a:lnTo>
                  <a:pt x="354908" y="30044"/>
                </a:lnTo>
                <a:close/>
                <a:moveTo>
                  <a:pt x="178476" y="0"/>
                </a:moveTo>
                <a:lnTo>
                  <a:pt x="204519" y="0"/>
                </a:lnTo>
                <a:lnTo>
                  <a:pt x="204519" y="14298"/>
                </a:lnTo>
                <a:lnTo>
                  <a:pt x="223158" y="14298"/>
                </a:lnTo>
                <a:lnTo>
                  <a:pt x="223158" y="0"/>
                </a:lnTo>
                <a:lnTo>
                  <a:pt x="251415" y="0"/>
                </a:lnTo>
                <a:lnTo>
                  <a:pt x="251415" y="14298"/>
                </a:lnTo>
                <a:lnTo>
                  <a:pt x="269969" y="14298"/>
                </a:lnTo>
                <a:lnTo>
                  <a:pt x="269969" y="0"/>
                </a:lnTo>
                <a:lnTo>
                  <a:pt x="296012" y="0"/>
                </a:lnTo>
                <a:lnTo>
                  <a:pt x="296012" y="30044"/>
                </a:lnTo>
                <a:lnTo>
                  <a:pt x="178476" y="30044"/>
                </a:lnTo>
                <a:close/>
                <a:moveTo>
                  <a:pt x="0" y="0"/>
                </a:moveTo>
                <a:lnTo>
                  <a:pt x="26044" y="0"/>
                </a:lnTo>
                <a:lnTo>
                  <a:pt x="26044" y="14298"/>
                </a:lnTo>
                <a:lnTo>
                  <a:pt x="44598" y="14298"/>
                </a:lnTo>
                <a:lnTo>
                  <a:pt x="44598" y="0"/>
                </a:lnTo>
                <a:lnTo>
                  <a:pt x="72854" y="0"/>
                </a:lnTo>
                <a:lnTo>
                  <a:pt x="72854" y="14298"/>
                </a:lnTo>
                <a:lnTo>
                  <a:pt x="91494" y="14298"/>
                </a:lnTo>
                <a:lnTo>
                  <a:pt x="91494" y="0"/>
                </a:lnTo>
                <a:lnTo>
                  <a:pt x="117537" y="0"/>
                </a:lnTo>
                <a:lnTo>
                  <a:pt x="117537" y="30044"/>
                </a:lnTo>
                <a:lnTo>
                  <a:pt x="0" y="30044"/>
                </a:lnTo>
                <a:close/>
              </a:path>
            </a:pathLst>
          </a:custGeom>
          <a:solidFill>
            <a:srgbClr val="144681"/>
          </a:solidFill>
          <a:ln w="8508" cap="flat">
            <a:noFill/>
            <a:prstDash val="solid"/>
            <a:miter/>
          </a:ln>
        </p:spPr>
        <p:txBody>
          <a:bodyPr lIns="0" tIns="0" rIns="0" bIns="0" rtlCol="0" anchor="ctr"/>
          <a:lstStyle/>
          <a:p>
            <a:endParaRPr lang="sv-SE"/>
          </a:p>
        </p:txBody>
      </p:sp>
      <p:sp>
        <p:nvSpPr>
          <p:cNvPr id="7" name="xxLanguageTextBox">
            <a:extLst>
              <a:ext uri="{FF2B5EF4-FFF2-40B4-BE49-F238E27FC236}">
                <a16:creationId xmlns:a16="http://schemas.microsoft.com/office/drawing/2014/main" id="{31440590-2EEA-2720-D64A-CDD0CE39579B}"/>
              </a:ext>
            </a:extLst>
          </p:cNvPr>
          <p:cNvSpPr/>
          <p:nvPr userDrawn="1">
            <p:custDataLst>
              <p:tags r:id="rId21"/>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12362254-A324-D3BA-B9E1-7E0E1D1D47EB}"/>
              </a:ext>
            </a:extLst>
          </p:cNvPr>
          <p:cNvSpPr txBox="1"/>
          <p:nvPr>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41552625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55">
          <p15:clr>
            <a:srgbClr val="F26B43"/>
          </p15:clr>
        </p15:guide>
        <p15:guide id="2" orient="horz" pos="255">
          <p15:clr>
            <a:srgbClr val="F26B43"/>
          </p15:clr>
        </p15:guide>
        <p15:guide id="3" pos="325">
          <p15:clr>
            <a:srgbClr val="F26B43"/>
          </p15:clr>
        </p15:guide>
        <p15:guide id="4" orient="horz" pos="4065">
          <p15:clr>
            <a:srgbClr val="F26B43"/>
          </p15:clr>
        </p15:guide>
        <p15:guide id="6" pos="7129">
          <p15:clr>
            <a:srgbClr val="F26B43"/>
          </p15:clr>
        </p15:guide>
        <p15:guide id="7" pos="551">
          <p15:clr>
            <a:srgbClr val="F26B43"/>
          </p15:clr>
        </p15:guide>
        <p15:guide id="8" orient="horz" pos="1071">
          <p15:clr>
            <a:srgbClr val="F26B43"/>
          </p15:clr>
        </p15:guide>
        <p15:guide id="9" orient="horz" pos="346">
          <p15:clr>
            <a:srgbClr val="F26B43"/>
          </p15:clr>
        </p15:guide>
        <p15:guide id="10" orient="horz" pos="1185">
          <p15:clr>
            <a:srgbClr val="F26B43"/>
          </p15:clr>
        </p15:guide>
        <p15:guide id="11"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r>
              <a:rPr lang="sv-SE"/>
              <a:t>2023-05-29</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
        <p:nvSpPr>
          <p:cNvPr id="13" name="textruta 12">
            <a:extLst>
              <a:ext uri="{FF2B5EF4-FFF2-40B4-BE49-F238E27FC236}">
                <a16:creationId xmlns:a16="http://schemas.microsoft.com/office/drawing/2014/main" id="{7923AAA0-10A3-3F57-231C-997725EFF364}"/>
              </a:ext>
            </a:extLst>
          </p:cNvPr>
          <p:cNvSpPr txBox="1"/>
          <p:nvPr userDrawn="1">
            <p:extLst>
              <p:ext uri="{1162E1C5-73C7-4A58-AE30-91384D911F3F}">
                <p184:classification xmlns:p184="http://schemas.microsoft.com/office/powerpoint/2018/4/main" val="hdr"/>
              </p:ext>
            </p:extLst>
          </p:nvPr>
        </p:nvSpPr>
        <p:spPr>
          <a:xfrm>
            <a:off x="11141075" y="63500"/>
            <a:ext cx="1016000" cy="152400"/>
          </a:xfrm>
          <a:prstGeom prst="rect">
            <a:avLst/>
          </a:prstGeom>
        </p:spPr>
        <p:txBody>
          <a:bodyPr horzOverflow="overflow" lIns="0" tIns="0" rIns="0" bIns="0">
            <a:spAutoFit/>
          </a:bodyPr>
          <a:lstStyle/>
          <a:p>
            <a:pPr algn="l"/>
            <a:r>
              <a:rPr lang="sv-SE" sz="1000">
                <a:solidFill>
                  <a:srgbClr val="000000"/>
                </a:solidFill>
                <a:latin typeface="Calibri" panose="020F0502020204030204" pitchFamily="34" charset="0"/>
                <a:cs typeface="Calibri" panose="020F0502020204030204" pitchFamily="34" charset="0"/>
              </a:rPr>
              <a:t>Öppen information</a:t>
            </a:r>
          </a:p>
        </p:txBody>
      </p:sp>
    </p:spTree>
    <p:extLst>
      <p:ext uri="{BB962C8B-B14F-4D97-AF65-F5344CB8AC3E}">
        <p14:creationId xmlns:p14="http://schemas.microsoft.com/office/powerpoint/2010/main" val="12614140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sldNum="0" hdr="0" ftr="0"/>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9.xml"/><Relationship Id="rId1" Type="http://schemas.openxmlformats.org/officeDocument/2006/relationships/themeOverride" Target="../theme/themeOverride5.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hemeOverride" Target="../theme/themeOverride6.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2.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 Id="rId6" Type="http://schemas.openxmlformats.org/officeDocument/2006/relationships/image" Target="../media/image42.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9.xml"/><Relationship Id="rId1" Type="http://schemas.openxmlformats.org/officeDocument/2006/relationships/themeOverride" Target="../theme/themeOverride2.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sekom.miljobarometern.se/5-skyddad-natur/karlskrona#mbContentMenu" TargetMode="External"/><Relationship Id="rId2" Type="http://schemas.openxmlformats.org/officeDocument/2006/relationships/image" Target="../media/image51.png"/><Relationship Id="rId1" Type="http://schemas.openxmlformats.org/officeDocument/2006/relationships/slideLayout" Target="../slideLayouts/slideLayout24.xml"/><Relationship Id="rId6" Type="http://schemas.openxmlformats.org/officeDocument/2006/relationships/image" Target="../media/image54.png"/><Relationship Id="rId5" Type="http://schemas.openxmlformats.org/officeDocument/2006/relationships/hyperlink" Target="https://gisapp.msb.se/Apps/oversvamningsportal/avancerade-kartor/hot-och-riskkartor/karlskrona/hav/hotkartor.html" TargetMode="Externa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7.xml"/><Relationship Id="rId5" Type="http://schemas.openxmlformats.org/officeDocument/2006/relationships/hyperlink" Target="https://www.kolada.se/verktyg/jamforaren/?focus=16626&amp;report=149259" TargetMode="Externa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60.png"/><Relationship Id="rId5" Type="http://schemas.openxmlformats.org/officeDocument/2006/relationships/hyperlink" Target="https://regionblekinge.se/webdav/files/Dokument/Om%20Region%20Blekinge/Attraktiva%20Blekinge%20RUS/Kommunrapporter/Kommunrapport_Karlskrona_0624.html" TargetMode="Externa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hyperlink" Target="https://skr.se/skr/demokratiledningstyrning/styrningledning/planeringuppfoljningstodmaterial/planeraplaneringsprocessen/omvarldsanalys10trender.14908.html" TargetMode="External"/><Relationship Id="rId7" Type="http://schemas.openxmlformats.org/officeDocument/2006/relationships/hyperlink" Target="https://karlskrona365.sharepoint.com/sites/Stod/SitePages/Att-anv%C3%A4nda-trend--och-omv%C3%A4rldsanalysen.aspx?csf=1&amp;web=1&amp;e=uheQAH&amp;ovuser=1ff1a55c-17d0-4282-b9a5-2567952b6bb2%2csofia.linge%40karlskrona.se&amp;OR=Teams-HL&amp;CT=1713437776693&amp;clickparams=eyJBcHBOYW1lIjoiVGVhbXMtRGVza3RvcCIsIkFwcFZlcnNpb24iOiI0OS8yNDAzMTQxNDcxOCIsIkhhc0ZlZGVyYXRlZFVzZXIiOmZhbHNlfQ%3d%3d&amp;cid=6012e1ed-6bd6-4e2b-ba51-d171ac0c8283" TargetMode="External"/><Relationship Id="rId2" Type="http://schemas.openxmlformats.org/officeDocument/2006/relationships/slideLayout" Target="../slideLayouts/slideLayout38.xml"/><Relationship Id="rId1" Type="http://schemas.openxmlformats.org/officeDocument/2006/relationships/themeOverride" Target="../theme/themeOverride3.xml"/><Relationship Id="rId6" Type="http://schemas.openxmlformats.org/officeDocument/2006/relationships/hyperlink" Target="https://www.karlskrona.se/omvarld"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7.xml"/><Relationship Id="rId6" Type="http://schemas.openxmlformats.org/officeDocument/2006/relationships/image" Target="../media/image61.png"/><Relationship Id="rId5" Type="http://schemas.openxmlformats.org/officeDocument/2006/relationships/image" Target="../media/image64.png"/><Relationship Id="rId4" Type="http://schemas.openxmlformats.org/officeDocument/2006/relationships/hyperlink" Target="https://www.inera.se/tjanster/nyttokalkyler/#section-11979"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hyperlink" Target="https://ju.se/download/18.15ef28f7184cf9280582149/1669975887132/Encell%20rapport%202%202022%20RISE.pdf" TargetMode="External"/><Relationship Id="rId2" Type="http://schemas.openxmlformats.org/officeDocument/2006/relationships/image" Target="../media/image65.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9.xml"/><Relationship Id="rId1" Type="http://schemas.openxmlformats.org/officeDocument/2006/relationships/themeOverride" Target="../theme/themeOverride4.xml"/><Relationship Id="rId4" Type="http://schemas.openxmlformats.org/officeDocument/2006/relationships/image" Target="../media/image13.svg"/></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7.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27.xml"/><Relationship Id="rId5" Type="http://schemas.openxmlformats.org/officeDocument/2006/relationships/image" Target="../media/image76.png"/><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7.xml"/><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9.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9.xm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3">
            <a:extLst>
              <a:ext uri="{FF2B5EF4-FFF2-40B4-BE49-F238E27FC236}">
                <a16:creationId xmlns:a16="http://schemas.microsoft.com/office/drawing/2014/main" id="{B4707A42-B24F-C713-AE64-E8B80440C454}"/>
              </a:ext>
            </a:extLst>
          </p:cNvPr>
          <p:cNvPicPr>
            <a:picLocks noGrp="1" noChangeAspect="1"/>
          </p:cNvPicPr>
          <p:nvPr>
            <p:ph type="pic" sz="quarter" idx="12"/>
          </p:nvPr>
        </p:nvPicPr>
        <p:blipFill>
          <a:blip r:embed="rId3"/>
          <a:srcRect t="145" b="145"/>
          <a:stretch/>
        </p:blipFill>
        <p:spPr/>
      </p:pic>
      <p:sp>
        <p:nvSpPr>
          <p:cNvPr id="5" name="Rubrik 4"/>
          <p:cNvSpPr>
            <a:spLocks noGrp="1"/>
          </p:cNvSpPr>
          <p:nvPr>
            <p:ph type="ctrTitle"/>
          </p:nvPr>
        </p:nvSpPr>
        <p:spPr>
          <a:xfrm>
            <a:off x="874712" y="555736"/>
            <a:ext cx="10835205" cy="1786376"/>
          </a:xfrm>
        </p:spPr>
        <p:txBody>
          <a:bodyPr anchor="t">
            <a:normAutofit fontScale="90000"/>
          </a:bodyPr>
          <a:lstStyle/>
          <a:p>
            <a:r>
              <a:rPr lang="sv-SE" sz="6600" dirty="0">
                <a:solidFill>
                  <a:schemeClr val="tx1"/>
                </a:solidFill>
              </a:rPr>
              <a:t>Vägval för framtiden 5 </a:t>
            </a:r>
            <a:br>
              <a:rPr lang="sv-SE" sz="6600" dirty="0">
                <a:solidFill>
                  <a:schemeClr val="tx1"/>
                </a:solidFill>
              </a:rPr>
            </a:br>
            <a:r>
              <a:rPr lang="sv-SE" sz="4400" dirty="0">
                <a:solidFill>
                  <a:schemeClr val="tx1"/>
                </a:solidFill>
              </a:rPr>
              <a:t>-</a:t>
            </a:r>
            <a:r>
              <a:rPr lang="sv-SE" sz="6600" dirty="0">
                <a:solidFill>
                  <a:schemeClr val="tx1"/>
                </a:solidFill>
              </a:rPr>
              <a:t> </a:t>
            </a:r>
            <a:r>
              <a:rPr lang="sv-SE" sz="4400" dirty="0">
                <a:solidFill>
                  <a:schemeClr val="tx1"/>
                </a:solidFill>
              </a:rPr>
              <a:t>överblick </a:t>
            </a:r>
            <a:r>
              <a:rPr lang="sv-SE" sz="4400">
                <a:solidFill>
                  <a:schemeClr val="tx1"/>
                </a:solidFill>
              </a:rPr>
              <a:t>och perspektiv</a:t>
            </a:r>
            <a:endParaRPr lang="sv-SE" sz="6600" dirty="0">
              <a:solidFill>
                <a:schemeClr val="tx1"/>
              </a:solidFill>
            </a:endParaRPr>
          </a:p>
        </p:txBody>
      </p:sp>
      <p:sp>
        <p:nvSpPr>
          <p:cNvPr id="6" name="Underrubrik 5"/>
          <p:cNvSpPr>
            <a:spLocks noGrp="1"/>
          </p:cNvSpPr>
          <p:nvPr>
            <p:ph type="subTitle" idx="1"/>
          </p:nvPr>
        </p:nvSpPr>
        <p:spPr>
          <a:xfrm>
            <a:off x="874711" y="2342112"/>
            <a:ext cx="9847475" cy="1086888"/>
          </a:xfrm>
        </p:spPr>
        <p:txBody>
          <a:bodyPr/>
          <a:lstStyle/>
          <a:p>
            <a:r>
              <a:rPr lang="sv-SE" sz="3200" dirty="0">
                <a:solidFill>
                  <a:schemeClr val="tx1"/>
                </a:solidFill>
              </a:rPr>
              <a:t>Workshop med [förvaltning/</a:t>
            </a:r>
            <a:r>
              <a:rPr lang="sv-SE" sz="3200" dirty="0" err="1">
                <a:solidFill>
                  <a:schemeClr val="tx1"/>
                </a:solidFill>
              </a:rPr>
              <a:t>avd</a:t>
            </a:r>
            <a:r>
              <a:rPr lang="sv-SE" sz="3200" dirty="0">
                <a:solidFill>
                  <a:schemeClr val="tx1"/>
                </a:solidFill>
              </a:rPr>
              <a:t>/enhet] 202X-XX-XX</a:t>
            </a:r>
          </a:p>
        </p:txBody>
      </p:sp>
      <p:sp>
        <p:nvSpPr>
          <p:cNvPr id="2" name="Platshållare för sidfot 1">
            <a:extLst>
              <a:ext uri="{FF2B5EF4-FFF2-40B4-BE49-F238E27FC236}">
                <a16:creationId xmlns:a16="http://schemas.microsoft.com/office/drawing/2014/main" id="{04EEED7C-92AB-715F-B685-E154D4BABCE6}"/>
              </a:ext>
            </a:extLst>
          </p:cNvPr>
          <p:cNvSpPr>
            <a:spLocks noGrp="1"/>
          </p:cNvSpPr>
          <p:nvPr>
            <p:ph type="ftr" sz="quarter" idx="11"/>
          </p:nvPr>
        </p:nvSpPr>
        <p:spPr/>
        <p:txBody>
          <a:bodyPr/>
          <a:lstStyle/>
          <a:p>
            <a:r>
              <a:rPr lang="sv-SE" dirty="0"/>
              <a:t>Vägval för framtiden 5</a:t>
            </a:r>
          </a:p>
        </p:txBody>
      </p:sp>
    </p:spTree>
    <p:extLst>
      <p:ext uri="{BB962C8B-B14F-4D97-AF65-F5344CB8AC3E}">
        <p14:creationId xmlns:p14="http://schemas.microsoft.com/office/powerpoint/2010/main" val="406987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100746"/>
            </a:xfrm>
            <a:prstGeom prst="rect">
              <a:avLst/>
            </a:prstGeom>
            <a:noFill/>
          </p:spPr>
          <p:txBody>
            <a:bodyPr wrap="square" rtlCol="0">
              <a:spAutoFit/>
            </a:bodyPr>
            <a:lstStyle/>
            <a:p>
              <a:pPr algn="ctr"/>
              <a:br>
                <a:rPr lang="sv-SE" sz="2800" dirty="0">
                  <a:solidFill>
                    <a:schemeClr val="bg1"/>
                  </a:solidFill>
                </a:rPr>
              </a:br>
              <a:r>
                <a:rPr lang="sv-SE" sz="4400" b="1" dirty="0">
                  <a:solidFill>
                    <a:schemeClr val="bg1"/>
                  </a:solidFill>
                </a:rPr>
                <a:t>In-check</a:t>
              </a: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233090" y="0"/>
            <a:ext cx="6552509" cy="6857999"/>
          </a:xfrm>
          <a:prstGeom prst="rect">
            <a:avLst/>
          </a:prstGeom>
        </p:spPr>
        <p:txBody>
          <a:bodyPr vert="horz" lIns="91440" tIns="45720" rIns="91440" bIns="45720" rtlCol="0" anchor="ctr">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b="0" i="0" u="none" strike="noStrike" kern="1200" cap="none" spc="0" normalizeH="0" baseline="0" noProof="0" dirty="0">
                <a:ln>
                  <a:noFill/>
                </a:ln>
                <a:solidFill>
                  <a:prstClr val="black"/>
                </a:solidFill>
                <a:effectLst/>
                <a:uLnTx/>
                <a:uFillTx/>
                <a:latin typeface="Arial"/>
                <a:ea typeface="+mn-ea"/>
                <a:cs typeface="+mn-cs"/>
              </a:rPr>
              <a:t>Förslag på </a:t>
            </a:r>
            <a:r>
              <a:rPr kumimoji="0" lang="sv-SE" b="1" i="0" u="none" strike="noStrike" kern="1200" cap="none" spc="0" normalizeH="0" baseline="0" noProof="0" dirty="0">
                <a:ln>
                  <a:noFill/>
                </a:ln>
                <a:solidFill>
                  <a:prstClr val="black"/>
                </a:solidFill>
                <a:effectLst/>
                <a:uLnTx/>
                <a:uFillTx/>
                <a:latin typeface="Arial"/>
                <a:ea typeface="+mn-ea"/>
                <a:cs typeface="+mn-cs"/>
              </a:rPr>
              <a:t>in-checksfrågor</a:t>
            </a:r>
            <a:r>
              <a:rPr kumimoji="0" lang="sv-SE" b="0" i="0" u="none" strike="noStrike" kern="1200" cap="none" spc="0" normalizeH="0" baseline="0" noProof="0" dirty="0">
                <a:ln>
                  <a:noFill/>
                </a:ln>
                <a:solidFill>
                  <a:prstClr val="black"/>
                </a:solidFill>
                <a:effectLst/>
                <a:uLnTx/>
                <a:uFillTx/>
                <a:latin typeface="Arial"/>
                <a:ea typeface="+mn-ea"/>
                <a:cs typeface="+mn-cs"/>
              </a:rPr>
              <a:t>:</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b="0" i="0" u="none" strike="noStrike" kern="1200" cap="none" spc="0" normalizeH="0" baseline="0" noProof="0" dirty="0">
                <a:ln>
                  <a:noFill/>
                </a:ln>
                <a:solidFill>
                  <a:srgbClr val="000000"/>
                </a:solidFill>
                <a:effectLst/>
                <a:uLnTx/>
                <a:uFillTx/>
                <a:latin typeface="Arial"/>
                <a:ea typeface="+mn-ea"/>
                <a:cs typeface="+mn-cs"/>
              </a:rPr>
              <a:t>Det här lägger jag åt sidan för att vara närvarande på det här mötet</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b="0" i="0" u="none" strike="noStrike" kern="1200" cap="none" spc="0" normalizeH="0" baseline="0" noProof="0" dirty="0">
                <a:ln>
                  <a:noFill/>
                </a:ln>
                <a:solidFill>
                  <a:srgbClr val="000000"/>
                </a:solidFill>
                <a:effectLst/>
                <a:uLnTx/>
                <a:uFillTx/>
                <a:latin typeface="Arial"/>
                <a:ea typeface="+mn-ea"/>
                <a:cs typeface="+mn-cs"/>
              </a:rPr>
              <a:t>Det här gjorde jag för 2 år sedan, men inte idag</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b="0" i="0" u="none" strike="noStrike" kern="1200" cap="none" spc="0" normalizeH="0" baseline="0" noProof="0" dirty="0">
                <a:ln>
                  <a:noFill/>
                </a:ln>
                <a:solidFill>
                  <a:srgbClr val="000000"/>
                </a:solidFill>
                <a:effectLst/>
                <a:uLnTx/>
                <a:uFillTx/>
                <a:latin typeface="Arial"/>
                <a:ea typeface="+mn-ea"/>
                <a:cs typeface="+mn-cs"/>
              </a:rPr>
              <a:t>Detta gör jag annorlunda idag, jämfört med för två år sedan</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b="0" i="0" u="none" strike="noStrike" kern="1200" cap="none" spc="0" normalizeH="0" baseline="0" noProof="0" dirty="0">
                <a:ln>
                  <a:noFill/>
                </a:ln>
                <a:solidFill>
                  <a:srgbClr val="000000"/>
                </a:solidFill>
                <a:effectLst/>
                <a:uLnTx/>
                <a:uFillTx/>
                <a:latin typeface="Arial"/>
                <a:ea typeface="+mn-ea"/>
                <a:cs typeface="+mn-cs"/>
              </a:rPr>
              <a:t>Ett ord om din sinnesstämning just nu</a:t>
            </a:r>
            <a:endParaRPr kumimoji="0" lang="sv-SE" altLang="sv-SE"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Platshållare för sidfot 1">
            <a:extLst>
              <a:ext uri="{FF2B5EF4-FFF2-40B4-BE49-F238E27FC236}">
                <a16:creationId xmlns:a16="http://schemas.microsoft.com/office/drawing/2014/main" id="{61878087-B2E2-7D7E-37BA-AECA7075B1A6}"/>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Tree>
    <p:extLst>
      <p:ext uri="{BB962C8B-B14F-4D97-AF65-F5344CB8AC3E}">
        <p14:creationId xmlns:p14="http://schemas.microsoft.com/office/powerpoint/2010/main" val="110522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hlinkClick r:id="rId3"/>
            <a:extLst>
              <a:ext uri="{FF2B5EF4-FFF2-40B4-BE49-F238E27FC236}">
                <a16:creationId xmlns:a16="http://schemas.microsoft.com/office/drawing/2014/main" id="{3985A985-452D-501B-2AF3-A0361BDEE0B9}"/>
              </a:ext>
            </a:extLst>
          </p:cNvPr>
          <p:cNvPicPr>
            <a:picLocks noGrp="1" noChangeAspect="1"/>
          </p:cNvPicPr>
          <p:nvPr>
            <p:ph type="pic" sz="quarter" idx="13"/>
          </p:nvPr>
        </p:nvPicPr>
        <p:blipFill>
          <a:blip r:embed="rId4"/>
          <a:srcRect/>
          <a:stretch>
            <a:fillRect/>
          </a:stretch>
        </p:blipFill>
        <p:spPr>
          <a:prstGeom prst="rect">
            <a:avLst/>
          </a:prstGeom>
        </p:spPr>
      </p:pic>
      <p:sp>
        <p:nvSpPr>
          <p:cNvPr id="3" name="Rubrik 2">
            <a:extLst>
              <a:ext uri="{FF2B5EF4-FFF2-40B4-BE49-F238E27FC236}">
                <a16:creationId xmlns:a16="http://schemas.microsoft.com/office/drawing/2014/main" id="{DFB234E5-6438-A7DA-5A9E-D3DF09E2F368}"/>
              </a:ext>
            </a:extLst>
          </p:cNvPr>
          <p:cNvSpPr>
            <a:spLocks noGrp="1"/>
          </p:cNvSpPr>
          <p:nvPr>
            <p:ph type="title"/>
          </p:nvPr>
        </p:nvSpPr>
        <p:spPr/>
        <p:txBody>
          <a:bodyPr/>
          <a:lstStyle/>
          <a:p>
            <a:r>
              <a:rPr lang="sv-SE" sz="5400" dirty="0">
                <a:solidFill>
                  <a:schemeClr val="tx1"/>
                </a:solidFill>
              </a:rPr>
              <a:t>Vägval för framtiden 5 </a:t>
            </a:r>
            <a:br>
              <a:rPr lang="sv-SE" sz="5400" dirty="0">
                <a:solidFill>
                  <a:schemeClr val="tx1"/>
                </a:solidFill>
              </a:rPr>
            </a:br>
            <a:r>
              <a:rPr lang="sv-SE" sz="5400" dirty="0">
                <a:solidFill>
                  <a:schemeClr val="tx1"/>
                </a:solidFill>
              </a:rPr>
              <a:t>– the </a:t>
            </a:r>
            <a:r>
              <a:rPr lang="sv-SE" sz="5400" dirty="0" err="1">
                <a:solidFill>
                  <a:schemeClr val="tx1"/>
                </a:solidFill>
              </a:rPr>
              <a:t>movie</a:t>
            </a:r>
            <a:r>
              <a:rPr lang="sv-SE" sz="5400" dirty="0">
                <a:solidFill>
                  <a:schemeClr val="tx1"/>
                </a:solidFill>
              </a:rPr>
              <a:t>!</a:t>
            </a:r>
            <a:br>
              <a:rPr lang="sv-SE" dirty="0">
                <a:solidFill>
                  <a:schemeClr val="tx1"/>
                </a:solidFill>
              </a:rPr>
            </a:br>
            <a:r>
              <a:rPr lang="sv-SE" sz="4400" dirty="0">
                <a:solidFill>
                  <a:schemeClr val="tx1"/>
                </a:solidFill>
              </a:rPr>
              <a:t>En spaning mot år 2035</a:t>
            </a:r>
            <a:endParaRPr lang="sv-SE" dirty="0">
              <a:solidFill>
                <a:schemeClr val="tx1"/>
              </a:solidFill>
            </a:endParaRPr>
          </a:p>
        </p:txBody>
      </p:sp>
      <p:sp>
        <p:nvSpPr>
          <p:cNvPr id="4" name="Platshållare för sidfot 3">
            <a:extLst>
              <a:ext uri="{FF2B5EF4-FFF2-40B4-BE49-F238E27FC236}">
                <a16:creationId xmlns:a16="http://schemas.microsoft.com/office/drawing/2014/main" id="{485333D9-3131-20C3-45E6-98DAB8FC2753}"/>
              </a:ext>
            </a:extLst>
          </p:cNvPr>
          <p:cNvSpPr>
            <a:spLocks noGrp="1"/>
          </p:cNvSpPr>
          <p:nvPr>
            <p:ph type="ftr" sz="quarter" idx="11"/>
          </p:nvPr>
        </p:nvSpPr>
        <p:spPr/>
        <p:txBody>
          <a:bodyPr/>
          <a:lstStyle/>
          <a:p>
            <a:r>
              <a:rPr lang="sv-SE" dirty="0"/>
              <a:t>Vägval för framtiden 5</a:t>
            </a:r>
          </a:p>
        </p:txBody>
      </p:sp>
      <p:sp>
        <p:nvSpPr>
          <p:cNvPr id="5" name="Platshållare för bildnummer 4">
            <a:extLst>
              <a:ext uri="{FF2B5EF4-FFF2-40B4-BE49-F238E27FC236}">
                <a16:creationId xmlns:a16="http://schemas.microsoft.com/office/drawing/2014/main" id="{439CC809-91A3-6927-EB24-34A000FA6E0C}"/>
              </a:ext>
            </a:extLst>
          </p:cNvPr>
          <p:cNvSpPr>
            <a:spLocks noGrp="1"/>
          </p:cNvSpPr>
          <p:nvPr>
            <p:ph type="sldNum" sz="quarter" idx="12"/>
          </p:nvPr>
        </p:nvSpPr>
        <p:spPr/>
        <p:txBody>
          <a:bodyPr/>
          <a:lstStyle/>
          <a:p>
            <a:fld id="{6D2D5425-E526-42F0-B2EA-08BDC2F5FD53}" type="slidenum">
              <a:rPr lang="sv-SE" smtClean="0"/>
              <a:pPr/>
              <a:t>11</a:t>
            </a:fld>
            <a:endParaRPr lang="sv-SE" dirty="0"/>
          </a:p>
        </p:txBody>
      </p:sp>
    </p:spTree>
    <p:extLst>
      <p:ext uri="{BB962C8B-B14F-4D97-AF65-F5344CB8AC3E}">
        <p14:creationId xmlns:p14="http://schemas.microsoft.com/office/powerpoint/2010/main" val="369249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A0CD9B62-179E-BD54-8A4C-EC55505F471D}"/>
              </a:ext>
            </a:extLst>
          </p:cNvPr>
          <p:cNvGrpSpPr/>
          <p:nvPr/>
        </p:nvGrpSpPr>
        <p:grpSpPr>
          <a:xfrm>
            <a:off x="-1" y="-1"/>
            <a:ext cx="4827181" cy="6889899"/>
            <a:chOff x="7528558" y="-1"/>
            <a:chExt cx="4663440" cy="6316717"/>
          </a:xfrm>
        </p:grpSpPr>
        <p:sp>
          <p:nvSpPr>
            <p:cNvPr id="4" name="Rektangel 3">
              <a:extLst>
                <a:ext uri="{FF2B5EF4-FFF2-40B4-BE49-F238E27FC236}">
                  <a16:creationId xmlns:a16="http://schemas.microsoft.com/office/drawing/2014/main" id="{8FCEAC34-B060-52C5-1FF0-36FFEE9A153D}"/>
                </a:ext>
              </a:extLst>
            </p:cNvPr>
            <p:cNvSpPr/>
            <p:nvPr/>
          </p:nvSpPr>
          <p:spPr>
            <a:xfrm>
              <a:off x="7528558" y="-1"/>
              <a:ext cx="4663440" cy="63167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05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err="1">
                  <a:ln>
                    <a:noFill/>
                  </a:ln>
                  <a:solidFill>
                    <a:prstClr val="white"/>
                  </a:solidFill>
                  <a:effectLst/>
                  <a:uLnTx/>
                  <a:uFillTx/>
                  <a:latin typeface="Arial"/>
                  <a:ea typeface="+mn-ea"/>
                  <a:cs typeface="+mn-cs"/>
                </a:rPr>
                <a:t>Open</a:t>
              </a:r>
              <a:r>
                <a:rPr kumimoji="0" lang="sv-SE" sz="4400" b="1" i="0" u="none" strike="noStrike" kern="1200" cap="none" spc="0" normalizeH="0" baseline="0" noProof="0" dirty="0">
                  <a:ln>
                    <a:noFill/>
                  </a:ln>
                  <a:solidFill>
                    <a:prstClr val="white"/>
                  </a:solidFill>
                  <a:effectLst/>
                  <a:uLnTx/>
                  <a:uFillTx/>
                  <a:latin typeface="Arial"/>
                  <a:ea typeface="+mn-ea"/>
                  <a:cs typeface="+mn-cs"/>
                </a:rPr>
                <a:t> Space </a:t>
              </a:r>
              <a:r>
                <a:rPr kumimoji="0" lang="sv-SE" sz="4400" b="0" i="0" u="none" strike="noStrike" kern="1200" cap="none" spc="0" normalizeH="0" baseline="0" noProof="0" dirty="0">
                  <a:ln>
                    <a:noFill/>
                  </a:ln>
                  <a:solidFill>
                    <a:prstClr val="white"/>
                  </a:solidFill>
                  <a:effectLst/>
                  <a:uLnTx/>
                  <a:uFillTx/>
                  <a:latin typeface="Arial"/>
                  <a:ea typeface="+mn-ea"/>
                  <a:cs typeface="+mn-cs"/>
                </a:rPr>
                <a:t> </a:t>
              </a:r>
              <a:endParaRPr kumimoji="0" lang="sv-SE" sz="44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Bild 5" descr="Bord och stolar med hel fyllning">
              <a:extLst>
                <a:ext uri="{FF2B5EF4-FFF2-40B4-BE49-F238E27FC236}">
                  <a16:creationId xmlns:a16="http://schemas.microsoft.com/office/drawing/2014/main" id="{70405FBE-B788-1738-6AA2-5062297B2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9319" y="2421526"/>
              <a:ext cx="2661919" cy="2661919"/>
            </a:xfrm>
            <a:prstGeom prst="rect">
              <a:avLst/>
            </a:prstGeom>
          </p:spPr>
        </p:pic>
      </p:grpSp>
      <p:sp>
        <p:nvSpPr>
          <p:cNvPr id="10" name="Platshållare för innehåll 2">
            <a:extLst>
              <a:ext uri="{FF2B5EF4-FFF2-40B4-BE49-F238E27FC236}">
                <a16:creationId xmlns:a16="http://schemas.microsoft.com/office/drawing/2014/main" id="{591D87AD-26E4-CEB7-EB5D-A7147BA53571}"/>
              </a:ext>
            </a:extLst>
          </p:cNvPr>
          <p:cNvSpPr txBox="1">
            <a:spLocks/>
          </p:cNvSpPr>
          <p:nvPr/>
        </p:nvSpPr>
        <p:spPr>
          <a:xfrm>
            <a:off x="5116391" y="277867"/>
            <a:ext cx="6786397" cy="58782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t" hangingPunct="0">
              <a:spcBef>
                <a:spcPct val="0"/>
              </a:spcBef>
              <a:spcAft>
                <a:spcPct val="0"/>
              </a:spcAft>
              <a:buNone/>
              <a:defRPr/>
            </a:pPr>
            <a:endParaRPr lang="sv-SE" altLang="sv-SE" dirty="0">
              <a:solidFill>
                <a:srgbClr val="000000"/>
              </a:solidFill>
            </a:endParaRPr>
          </a:p>
          <a:p>
            <a:pPr marL="0" indent="0" eaLnBrk="0" fontAlgn="t" hangingPunct="0">
              <a:spcBef>
                <a:spcPct val="0"/>
              </a:spcBef>
              <a:spcAft>
                <a:spcPct val="0"/>
              </a:spcAft>
              <a:buNone/>
              <a:defRPr/>
            </a:pPr>
            <a:r>
              <a:rPr lang="sv-SE" altLang="sv-SE" dirty="0">
                <a:solidFill>
                  <a:srgbClr val="000000"/>
                </a:solidFill>
              </a:rPr>
              <a:t>Varje trend har en egen </a:t>
            </a:r>
            <a:r>
              <a:rPr lang="sv-SE" altLang="sv-SE" b="1" dirty="0">
                <a:solidFill>
                  <a:srgbClr val="000000"/>
                </a:solidFill>
              </a:rPr>
              <a:t>station</a:t>
            </a:r>
            <a:r>
              <a:rPr lang="sv-SE" altLang="sv-SE" dirty="0">
                <a:solidFill>
                  <a:srgbClr val="000000"/>
                </a:solidFill>
              </a:rPr>
              <a:t> i rummet.</a:t>
            </a:r>
            <a:br>
              <a:rPr lang="sv-SE" altLang="sv-SE" dirty="0">
                <a:solidFill>
                  <a:srgbClr val="000000"/>
                </a:solidFill>
              </a:rPr>
            </a:br>
            <a:endParaRPr lang="sv-SE" altLang="sv-SE" dirty="0">
              <a:solidFill>
                <a:srgbClr val="000000"/>
              </a:solidFill>
            </a:endParaRPr>
          </a:p>
          <a:p>
            <a:pPr marL="457200" indent="-457200" eaLnBrk="0" fontAlgn="t" hangingPunct="0">
              <a:spcBef>
                <a:spcPct val="0"/>
              </a:spcBef>
              <a:spcAft>
                <a:spcPct val="0"/>
              </a:spcAft>
              <a:buFont typeface="+mj-lt"/>
              <a:buAutoNum type="arabicPeriod"/>
              <a:defRPr/>
            </a:pPr>
            <a:r>
              <a:rPr lang="sv-SE" altLang="sv-SE" b="1" dirty="0">
                <a:solidFill>
                  <a:prstClr val="black"/>
                </a:solidFill>
                <a:latin typeface="Arial"/>
              </a:rPr>
              <a:t>Välj</a:t>
            </a:r>
            <a:r>
              <a:rPr lang="sv-SE" altLang="sv-SE" dirty="0">
                <a:solidFill>
                  <a:prstClr val="black"/>
                </a:solidFill>
                <a:latin typeface="Arial"/>
              </a:rPr>
              <a:t> den trend Du vill börja prata om. </a:t>
            </a:r>
          </a:p>
          <a:p>
            <a:pPr marL="457200" indent="-457200" eaLnBrk="0" fontAlgn="t" hangingPunct="0">
              <a:spcBef>
                <a:spcPct val="0"/>
              </a:spcBef>
              <a:spcAft>
                <a:spcPct val="0"/>
              </a:spcAft>
              <a:buFont typeface="+mj-lt"/>
              <a:buAutoNum type="arabicPeriod"/>
              <a:defRPr/>
            </a:pPr>
            <a:endParaRPr lang="sv-SE" altLang="sv-SE" dirty="0">
              <a:solidFill>
                <a:prstClr val="black"/>
              </a:solidFill>
              <a:latin typeface="Arial"/>
            </a:endParaRPr>
          </a:p>
          <a:p>
            <a:pPr marL="457200" indent="-457200" eaLnBrk="0" fontAlgn="t" hangingPunct="0">
              <a:spcBef>
                <a:spcPct val="0"/>
              </a:spcBef>
              <a:spcAft>
                <a:spcPct val="0"/>
              </a:spcAft>
              <a:buFont typeface="+mj-lt"/>
              <a:buAutoNum type="arabicPeriod"/>
              <a:defRPr/>
            </a:pPr>
            <a:r>
              <a:rPr lang="sv-SE" altLang="sv-SE" b="1" dirty="0">
                <a:solidFill>
                  <a:prstClr val="black"/>
                </a:solidFill>
                <a:latin typeface="Arial"/>
              </a:rPr>
              <a:t>Samtala</a:t>
            </a:r>
            <a:r>
              <a:rPr lang="sv-SE" altLang="sv-SE" dirty="0">
                <a:solidFill>
                  <a:prstClr val="black"/>
                </a:solidFill>
                <a:latin typeface="Arial"/>
              </a:rPr>
              <a:t> med de andra som är vid samma station.</a:t>
            </a:r>
          </a:p>
          <a:p>
            <a:pPr marL="457200" indent="-457200" eaLnBrk="0" fontAlgn="t" hangingPunct="0">
              <a:spcBef>
                <a:spcPct val="0"/>
              </a:spcBef>
              <a:spcAft>
                <a:spcPct val="0"/>
              </a:spcAft>
              <a:buFont typeface="+mj-lt"/>
              <a:buAutoNum type="arabicPeriod"/>
              <a:defRPr/>
            </a:pPr>
            <a:endParaRPr lang="sv-SE" altLang="sv-SE" dirty="0">
              <a:solidFill>
                <a:prstClr val="black"/>
              </a:solidFill>
              <a:latin typeface="Arial"/>
            </a:endParaRPr>
          </a:p>
          <a:p>
            <a:pPr marL="457200" indent="-457200" eaLnBrk="0" fontAlgn="t" hangingPunct="0">
              <a:spcBef>
                <a:spcPct val="0"/>
              </a:spcBef>
              <a:spcAft>
                <a:spcPct val="0"/>
              </a:spcAft>
              <a:buFont typeface="+mj-lt"/>
              <a:buAutoNum type="arabicPeriod"/>
              <a:defRPr/>
            </a:pPr>
            <a:r>
              <a:rPr lang="sv-SE" altLang="sv-SE" b="1" u="sng" dirty="0">
                <a:solidFill>
                  <a:prstClr val="black"/>
                </a:solidFill>
                <a:latin typeface="Arial"/>
              </a:rPr>
              <a:t>Anteckna</a:t>
            </a:r>
            <a:r>
              <a:rPr lang="sv-SE" altLang="sv-SE" dirty="0">
                <a:solidFill>
                  <a:prstClr val="black"/>
                </a:solidFill>
                <a:latin typeface="Arial"/>
              </a:rPr>
              <a:t> samtidigt vad ni pratar om på post-</a:t>
            </a:r>
            <a:r>
              <a:rPr lang="sv-SE" altLang="sv-SE" dirty="0" err="1">
                <a:solidFill>
                  <a:prstClr val="black"/>
                </a:solidFill>
                <a:latin typeface="Arial"/>
              </a:rPr>
              <a:t>its</a:t>
            </a:r>
            <a:r>
              <a:rPr lang="sv-SE" altLang="sv-SE" dirty="0">
                <a:solidFill>
                  <a:prstClr val="black"/>
                </a:solidFill>
                <a:latin typeface="Arial"/>
              </a:rPr>
              <a:t> och sätt upp i </a:t>
            </a:r>
            <a:r>
              <a:rPr lang="sv-SE" altLang="sv-SE" b="1" dirty="0">
                <a:solidFill>
                  <a:prstClr val="black"/>
                </a:solidFill>
                <a:latin typeface="Arial"/>
              </a:rPr>
              <a:t>rätt ruta</a:t>
            </a:r>
            <a:r>
              <a:rPr lang="sv-SE" altLang="sv-SE" dirty="0">
                <a:solidFill>
                  <a:prstClr val="black"/>
                </a:solidFill>
                <a:latin typeface="Arial"/>
              </a:rPr>
              <a:t>!</a:t>
            </a:r>
          </a:p>
          <a:p>
            <a:pPr marL="457200" indent="-457200" eaLnBrk="0" fontAlgn="t" hangingPunct="0">
              <a:spcBef>
                <a:spcPct val="0"/>
              </a:spcBef>
              <a:spcAft>
                <a:spcPct val="0"/>
              </a:spcAft>
              <a:buFont typeface="+mj-lt"/>
              <a:buAutoNum type="arabicPeriod"/>
              <a:defRPr/>
            </a:pPr>
            <a:endParaRPr lang="sv-SE" altLang="sv-SE" dirty="0">
              <a:solidFill>
                <a:srgbClr val="000000"/>
              </a:solidFill>
            </a:endParaRPr>
          </a:p>
          <a:p>
            <a:pPr marL="457200" indent="-457200" eaLnBrk="0" fontAlgn="t" hangingPunct="0">
              <a:spcBef>
                <a:spcPct val="0"/>
              </a:spcBef>
              <a:spcAft>
                <a:spcPct val="0"/>
              </a:spcAft>
              <a:buFont typeface="+mj-lt"/>
              <a:buAutoNum type="arabicPeriod"/>
              <a:defRPr/>
            </a:pPr>
            <a:r>
              <a:rPr lang="sv-SE" altLang="sv-SE" dirty="0">
                <a:solidFill>
                  <a:prstClr val="black"/>
                </a:solidFill>
                <a:latin typeface="Arial"/>
              </a:rPr>
              <a:t>När du har bidragit och lyssnat på andra personers perspektiv </a:t>
            </a:r>
            <a:r>
              <a:rPr lang="sv-SE" altLang="sv-SE" b="1" dirty="0">
                <a:solidFill>
                  <a:prstClr val="black"/>
                </a:solidFill>
                <a:latin typeface="Arial"/>
              </a:rPr>
              <a:t>byter </a:t>
            </a:r>
            <a:r>
              <a:rPr lang="sv-SE" altLang="sv-SE" b="1" u="sng" dirty="0">
                <a:solidFill>
                  <a:prstClr val="black"/>
                </a:solidFill>
                <a:latin typeface="Arial"/>
              </a:rPr>
              <a:t>du</a:t>
            </a:r>
            <a:r>
              <a:rPr lang="sv-SE" altLang="sv-SE" b="1" dirty="0">
                <a:solidFill>
                  <a:prstClr val="black"/>
                </a:solidFill>
                <a:latin typeface="Arial"/>
              </a:rPr>
              <a:t> station</a:t>
            </a:r>
            <a:r>
              <a:rPr lang="sv-SE" altLang="sv-SE" dirty="0">
                <a:solidFill>
                  <a:prstClr val="black"/>
                </a:solidFill>
                <a:latin typeface="Arial"/>
              </a:rPr>
              <a:t>.</a:t>
            </a:r>
          </a:p>
          <a:p>
            <a:pPr marL="0" indent="0" eaLnBrk="0" fontAlgn="t" hangingPunct="0">
              <a:spcBef>
                <a:spcPct val="0"/>
              </a:spcBef>
              <a:spcAft>
                <a:spcPct val="0"/>
              </a:spcAft>
              <a:buNone/>
              <a:defRPr/>
            </a:pPr>
            <a:endParaRPr lang="sv-SE" altLang="sv-SE" dirty="0">
              <a:solidFill>
                <a:prstClr val="black"/>
              </a:solidFill>
              <a:latin typeface="Arial"/>
            </a:endParaRPr>
          </a:p>
          <a:p>
            <a:pPr marL="0" indent="0" eaLnBrk="0" fontAlgn="t" hangingPunct="0">
              <a:spcBef>
                <a:spcPct val="0"/>
              </a:spcBef>
              <a:spcAft>
                <a:spcPct val="0"/>
              </a:spcAft>
              <a:buNone/>
              <a:defRPr/>
            </a:pPr>
            <a:r>
              <a:rPr lang="sv-SE" altLang="sv-SE" dirty="0">
                <a:solidFill>
                  <a:prstClr val="black"/>
                </a:solidFill>
                <a:latin typeface="Arial"/>
              </a:rPr>
              <a:t>Vi kommer avsluta med en </a:t>
            </a:r>
            <a:r>
              <a:rPr lang="sv-SE" altLang="sv-SE" b="1" dirty="0">
                <a:solidFill>
                  <a:prstClr val="black"/>
                </a:solidFill>
                <a:latin typeface="Arial"/>
              </a:rPr>
              <a:t>individuell reflektion </a:t>
            </a:r>
            <a:r>
              <a:rPr lang="sv-SE" altLang="sv-SE" dirty="0">
                <a:solidFill>
                  <a:prstClr val="black"/>
                </a:solidFill>
                <a:latin typeface="Arial"/>
              </a:rPr>
              <a:t>i Mentimeter.</a:t>
            </a:r>
          </a:p>
          <a:p>
            <a:pPr marL="0" indent="0" eaLnBrk="0" fontAlgn="t" hangingPunct="0">
              <a:spcBef>
                <a:spcPct val="0"/>
              </a:spcBef>
              <a:spcAft>
                <a:spcPct val="0"/>
              </a:spcAft>
              <a:buNone/>
              <a:defRPr/>
            </a:pPr>
            <a:endParaRPr lang="sv-SE" altLang="sv-SE" dirty="0">
              <a:solidFill>
                <a:prstClr val="black"/>
              </a:solidFill>
              <a:latin typeface="Arial"/>
            </a:endParaRPr>
          </a:p>
        </p:txBody>
      </p:sp>
      <p:sp>
        <p:nvSpPr>
          <p:cNvPr id="2" name="Platshållare för sidfot 1">
            <a:extLst>
              <a:ext uri="{FF2B5EF4-FFF2-40B4-BE49-F238E27FC236}">
                <a16:creationId xmlns:a16="http://schemas.microsoft.com/office/drawing/2014/main" id="{BF6DBC69-978C-6CAD-CD38-B2A9903AB387}"/>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
        <p:nvSpPr>
          <p:cNvPr id="7" name="textruta 6">
            <a:extLst>
              <a:ext uri="{FF2B5EF4-FFF2-40B4-BE49-F238E27FC236}">
                <a16:creationId xmlns:a16="http://schemas.microsoft.com/office/drawing/2014/main" id="{C1D1417B-8765-A7D6-BDCE-96B796BAB574}"/>
              </a:ext>
            </a:extLst>
          </p:cNvPr>
          <p:cNvSpPr txBox="1"/>
          <p:nvPr/>
        </p:nvSpPr>
        <p:spPr>
          <a:xfrm>
            <a:off x="-2" y="5428572"/>
            <a:ext cx="4827181" cy="923330"/>
          </a:xfrm>
          <a:prstGeom prst="rect">
            <a:avLst/>
          </a:prstGeom>
          <a:noFill/>
        </p:spPr>
        <p:txBody>
          <a:bodyPr wrap="square">
            <a:spAutoFit/>
          </a:bodyPr>
          <a:lstStyle/>
          <a:p>
            <a:pPr algn="ctr"/>
            <a:r>
              <a:rPr lang="sv-SE" altLang="sv-SE" dirty="0">
                <a:solidFill>
                  <a:schemeClr val="bg1"/>
                </a:solidFill>
              </a:rPr>
              <a:t>(affischer finns att låna av kontaktpersonen för trend- och omvärldsanalysen i Karlskrona kommun)</a:t>
            </a:r>
            <a:endParaRPr lang="sv-SE" dirty="0">
              <a:solidFill>
                <a:schemeClr val="bg1"/>
              </a:solidFill>
            </a:endParaRPr>
          </a:p>
        </p:txBody>
      </p:sp>
    </p:spTree>
    <p:extLst>
      <p:ext uri="{BB962C8B-B14F-4D97-AF65-F5344CB8AC3E}">
        <p14:creationId xmlns:p14="http://schemas.microsoft.com/office/powerpoint/2010/main" val="23888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fade">
                                      <p:cBhvr>
                                        <p:cTn id="22" dur="500"/>
                                        <p:tgtEl>
                                          <p:spTgt spid="1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Effect transition="in" filter="fade">
                                      <p:cBhvr>
                                        <p:cTn id="27"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a:solidFill>
            <a:schemeClr val="accent5">
              <a:lumMod val="60000"/>
              <a:lumOff val="40000"/>
            </a:schemeClr>
          </a:solidFill>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721679"/>
            </a:xfrm>
            <a:prstGeom prst="rect">
              <a:avLst/>
            </a:prstGeom>
            <a:grpFill/>
          </p:spPr>
          <p:txBody>
            <a:bodyPr wrap="square" rtlCol="0">
              <a:spAutoFit/>
            </a:bodyPr>
            <a:lstStyle/>
            <a:p>
              <a:pPr algn="ctr"/>
              <a:br>
                <a:rPr lang="sv-SE" sz="2800" dirty="0">
                  <a:solidFill>
                    <a:schemeClr val="bg1"/>
                  </a:solidFill>
                </a:rPr>
              </a:br>
              <a:r>
                <a:rPr lang="sv-SE" sz="4400" b="1" dirty="0">
                  <a:solidFill>
                    <a:schemeClr val="bg1"/>
                  </a:solidFill>
                </a:rPr>
                <a:t>Diskussions-frågor</a:t>
              </a: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233090" y="0"/>
            <a:ext cx="6552509" cy="6857999"/>
          </a:xfrm>
          <a:prstGeom prst="rect">
            <a:avLst/>
          </a:prstGeom>
        </p:spPr>
        <p:txBody>
          <a:bodyPr vert="horz" lIns="91440" tIns="45720" rIns="91440" bIns="45720" rtlCol="0" anchor="ctr">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3113" indent="-742950">
              <a:buAutoNum type="arabicPeriod"/>
            </a:pPr>
            <a:r>
              <a:rPr kumimoji="0" lang="sv-SE" altLang="sv-SE" sz="3600" b="0" i="1" u="none" strike="noStrike" cap="none" normalizeH="0" baseline="0" dirty="0">
                <a:ln>
                  <a:noFill/>
                </a:ln>
                <a:solidFill>
                  <a:srgbClr val="000000"/>
                </a:solidFill>
                <a:effectLst/>
                <a:latin typeface="+mj-lt"/>
              </a:rPr>
              <a:t>Vad ser Du för tecken i </a:t>
            </a:r>
            <a:r>
              <a:rPr kumimoji="0" lang="sv-SE" altLang="sv-SE" sz="3600" b="0" i="1" u="sng" strike="noStrike" cap="none" normalizeH="0" baseline="0" dirty="0">
                <a:ln>
                  <a:noFill/>
                </a:ln>
                <a:solidFill>
                  <a:srgbClr val="000000"/>
                </a:solidFill>
                <a:effectLst/>
                <a:latin typeface="+mj-lt"/>
              </a:rPr>
              <a:t>Karlskrona</a:t>
            </a:r>
            <a:r>
              <a:rPr kumimoji="0" lang="sv-SE" altLang="sv-SE" sz="3600" b="0" i="1" u="none" strike="noStrike" cap="none" normalizeH="0" baseline="0" dirty="0">
                <a:ln>
                  <a:noFill/>
                </a:ln>
                <a:solidFill>
                  <a:srgbClr val="000000"/>
                </a:solidFill>
                <a:effectLst/>
                <a:latin typeface="+mj-lt"/>
              </a:rPr>
              <a:t> som bekräftar denna trend?</a:t>
            </a:r>
          </a:p>
          <a:p>
            <a:pPr marL="773113" indent="-742950">
              <a:buAutoNum type="arabicPeriod"/>
            </a:pPr>
            <a:endParaRPr kumimoji="0" lang="sv-SE" altLang="sv-SE" sz="1000" b="0" i="1" u="none" strike="noStrike" cap="none" normalizeH="0" baseline="0" dirty="0">
              <a:ln>
                <a:noFill/>
              </a:ln>
              <a:solidFill>
                <a:srgbClr val="000000"/>
              </a:solidFill>
              <a:effectLst/>
              <a:latin typeface="+mj-lt"/>
            </a:endParaRPr>
          </a:p>
          <a:p>
            <a:pPr marL="773113" indent="-742950">
              <a:buAutoNum type="arabicPeriod"/>
            </a:pPr>
            <a:r>
              <a:rPr lang="sv-SE" sz="3600" i="1" dirty="0">
                <a:solidFill>
                  <a:srgbClr val="000000"/>
                </a:solidFill>
                <a:latin typeface="+mj-lt"/>
              </a:rPr>
              <a:t>Vad är det mest intressanta för </a:t>
            </a:r>
            <a:r>
              <a:rPr lang="sv-SE" sz="3600" i="1" u="sng" dirty="0">
                <a:solidFill>
                  <a:srgbClr val="000000"/>
                </a:solidFill>
                <a:latin typeface="+mj-lt"/>
              </a:rPr>
              <a:t>Karlskrona</a:t>
            </a:r>
            <a:r>
              <a:rPr lang="sv-SE" sz="3600" i="1" dirty="0">
                <a:solidFill>
                  <a:srgbClr val="000000"/>
                </a:solidFill>
                <a:latin typeface="+mj-lt"/>
              </a:rPr>
              <a:t> med denna trend?</a:t>
            </a:r>
          </a:p>
          <a:p>
            <a:pPr marL="773113" indent="-742950">
              <a:buAutoNum type="arabicPeriod"/>
            </a:pPr>
            <a:endParaRPr lang="sv-SE" sz="1000" i="1" dirty="0">
              <a:solidFill>
                <a:srgbClr val="000000"/>
              </a:solidFill>
              <a:latin typeface="+mj-lt"/>
            </a:endParaRPr>
          </a:p>
          <a:p>
            <a:pPr marL="773113" indent="-742950">
              <a:buAutoNum type="arabicPeriod"/>
            </a:pPr>
            <a:r>
              <a:rPr lang="sv-SE" sz="3600" i="1" dirty="0">
                <a:solidFill>
                  <a:srgbClr val="000000"/>
                </a:solidFill>
                <a:latin typeface="+mj-lt"/>
              </a:rPr>
              <a:t>Vilka risker och möjligheter för </a:t>
            </a:r>
            <a:r>
              <a:rPr lang="sv-SE" sz="3600" i="1" u="sng" dirty="0">
                <a:solidFill>
                  <a:srgbClr val="000000"/>
                </a:solidFill>
                <a:latin typeface="+mj-lt"/>
              </a:rPr>
              <a:t>Karlskrona</a:t>
            </a:r>
            <a:r>
              <a:rPr lang="sv-SE" sz="3600" i="1" dirty="0">
                <a:solidFill>
                  <a:srgbClr val="000000"/>
                </a:solidFill>
                <a:latin typeface="+mj-lt"/>
              </a:rPr>
              <a:t> ser du med denna trend?</a:t>
            </a:r>
            <a:endParaRPr lang="sv-SE" sz="4400" i="1" dirty="0"/>
          </a:p>
        </p:txBody>
      </p:sp>
      <p:sp>
        <p:nvSpPr>
          <p:cNvPr id="2" name="Platshållare för sidfot 1">
            <a:extLst>
              <a:ext uri="{FF2B5EF4-FFF2-40B4-BE49-F238E27FC236}">
                <a16:creationId xmlns:a16="http://schemas.microsoft.com/office/drawing/2014/main" id="{61878087-B2E2-7D7E-37BA-AECA7075B1A6}"/>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Tree>
    <p:extLst>
      <p:ext uri="{BB962C8B-B14F-4D97-AF65-F5344CB8AC3E}">
        <p14:creationId xmlns:p14="http://schemas.microsoft.com/office/powerpoint/2010/main" val="105111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a:solidFill>
            <a:schemeClr val="accent5">
              <a:lumMod val="60000"/>
              <a:lumOff val="40000"/>
            </a:schemeClr>
          </a:solidFill>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100746"/>
            </a:xfrm>
            <a:prstGeom prst="rect">
              <a:avLst/>
            </a:prstGeom>
            <a:grpFill/>
          </p:spPr>
          <p:txBody>
            <a:bodyPr wrap="square" rtlCol="0">
              <a:spAutoFit/>
            </a:bodyPr>
            <a:lstStyle/>
            <a:p>
              <a:pPr algn="ctr"/>
              <a:br>
                <a:rPr lang="sv-SE" sz="2800" dirty="0">
                  <a:solidFill>
                    <a:schemeClr val="bg1"/>
                  </a:solidFill>
                </a:rPr>
              </a:br>
              <a:r>
                <a:rPr lang="sv-SE" sz="4400" b="1" dirty="0" err="1">
                  <a:solidFill>
                    <a:schemeClr val="bg1"/>
                  </a:solidFill>
                </a:rPr>
                <a:t>Ut-check</a:t>
              </a:r>
              <a:endParaRPr lang="sv-SE" sz="4400" b="1" dirty="0">
                <a:solidFill>
                  <a:schemeClr val="bg1"/>
                </a:solidFill>
              </a:endParaRP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507079" y="0"/>
            <a:ext cx="5655288" cy="6857999"/>
          </a:xfrm>
          <a:prstGeom prst="rect">
            <a:avLst/>
          </a:prstGeom>
        </p:spPr>
        <p:txBody>
          <a:bodyPr vert="horz" lIns="91440" tIns="45720" rIns="91440" bIns="45720" rtlCol="0" anchor="ctr">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Förslag på </a:t>
            </a:r>
            <a:r>
              <a:rPr kumimoji="0" lang="sv-SE" sz="2400" b="1" i="0" u="none" strike="noStrike" kern="1200" cap="none" spc="0" normalizeH="0" baseline="0" noProof="0" dirty="0" err="1">
                <a:ln>
                  <a:noFill/>
                </a:ln>
                <a:solidFill>
                  <a:prstClr val="black"/>
                </a:solidFill>
                <a:effectLst/>
                <a:uLnTx/>
                <a:uFillTx/>
                <a:latin typeface="Arial"/>
                <a:ea typeface="+mn-ea"/>
                <a:cs typeface="+mn-cs"/>
              </a:rPr>
              <a:t>ut-checksfrågor</a:t>
            </a:r>
            <a:r>
              <a:rPr kumimoji="0" lang="sv-SE" sz="2400" b="0" i="0" u="none" strike="noStrike" kern="1200" cap="none" spc="0" normalizeH="0" baseline="0" noProof="0" dirty="0">
                <a:ln>
                  <a:noFill/>
                </a:ln>
                <a:solidFill>
                  <a:prstClr val="black"/>
                </a:solidFill>
                <a:effectLst/>
                <a:uLnTx/>
                <a:uFillTx/>
                <a:latin typeface="Arial"/>
                <a:ea typeface="+mn-ea"/>
                <a:cs typeface="+mn-cs"/>
              </a:rPr>
              <a:t>:</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sz="2400" b="0" i="0" u="none" strike="noStrike" kern="1200" cap="none" spc="0" normalizeH="0" baseline="0" noProof="0" dirty="0">
                <a:ln>
                  <a:noFill/>
                </a:ln>
                <a:solidFill>
                  <a:srgbClr val="000000"/>
                </a:solidFill>
                <a:effectLst/>
                <a:uLnTx/>
                <a:uFillTx/>
                <a:latin typeface="Arial"/>
                <a:ea typeface="+mn-ea"/>
                <a:cs typeface="+mn-cs"/>
              </a:rPr>
              <a:t>D</a:t>
            </a:r>
            <a:r>
              <a:rPr kumimoji="0" lang="sv-SE" altLang="sv-SE" sz="2400" b="0" i="0" u="none" strike="noStrike" kern="1200" cap="none" spc="0" normalizeH="0" baseline="0" noProof="0" dirty="0">
                <a:ln>
                  <a:noFill/>
                </a:ln>
                <a:solidFill>
                  <a:srgbClr val="000000"/>
                </a:solidFill>
                <a:effectLst/>
                <a:uLnTx/>
                <a:uFillTx/>
                <a:latin typeface="Arial"/>
                <a:ea typeface="+mn-ea"/>
                <a:cs typeface="+mn-cs"/>
              </a:rPr>
              <a:t>en här känslan har jag när jag går härifrån</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sz="2400" b="0" i="0" u="none" strike="noStrike" kern="1200" cap="none" spc="0" normalizeH="0" baseline="0" noProof="0" dirty="0">
                <a:ln>
                  <a:noFill/>
                </a:ln>
                <a:solidFill>
                  <a:srgbClr val="000000"/>
                </a:solidFill>
                <a:effectLst/>
                <a:uLnTx/>
                <a:uFillTx/>
                <a:latin typeface="Arial"/>
                <a:ea typeface="+mn-ea"/>
                <a:cs typeface="+mn-cs"/>
              </a:rPr>
              <a:t>Det här överraskade mig idag</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sz="2400" b="0" i="0" u="none" strike="noStrike" kern="1200" cap="none" spc="0" normalizeH="0" baseline="0" noProof="0" dirty="0">
                <a:ln>
                  <a:noFill/>
                </a:ln>
                <a:solidFill>
                  <a:srgbClr val="000000"/>
                </a:solidFill>
                <a:effectLst/>
                <a:uLnTx/>
                <a:uFillTx/>
                <a:latin typeface="Arial"/>
                <a:ea typeface="+mn-ea"/>
                <a:cs typeface="+mn-cs"/>
              </a:rPr>
              <a:t>Det här vill jag veta mer om och så här kommer jag att göra för att ta reda på det</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r>
              <a:rPr kumimoji="0" lang="sv-SE" altLang="sv-SE" sz="2400" b="0" i="0" u="none" strike="noStrike" kern="1200" cap="none" spc="0" normalizeH="0" baseline="0" noProof="0" dirty="0">
                <a:ln>
                  <a:noFill/>
                </a:ln>
                <a:solidFill>
                  <a:srgbClr val="000000"/>
                </a:solidFill>
                <a:effectLst/>
                <a:uLnTx/>
                <a:uFillTx/>
                <a:latin typeface="Arial"/>
                <a:ea typeface="+mn-ea"/>
                <a:cs typeface="+mn-cs"/>
              </a:rPr>
              <a:t>Det här är min viktigaste insikt</a:t>
            </a:r>
          </a:p>
          <a:p>
            <a:pPr marL="258763" marR="0" lvl="0" indent="-228600" algn="l" defTabSz="914400" rtl="0" eaLnBrk="1" fontAlgn="auto" latinLnBrk="0" hangingPunct="1">
              <a:lnSpc>
                <a:spcPct val="100000"/>
              </a:lnSpc>
              <a:spcBef>
                <a:spcPts val="0"/>
              </a:spcBef>
              <a:spcAft>
                <a:spcPts val="1200"/>
              </a:spcAft>
              <a:buClrTx/>
              <a:buSzTx/>
              <a:buFontTx/>
              <a:buChar char="-"/>
              <a:tabLst/>
              <a:defRPr/>
            </a:pPr>
            <a:endParaRPr lang="sv-SE" altLang="sv-SE" dirty="0">
              <a:solidFill>
                <a:srgbClr val="000000"/>
              </a:solidFill>
              <a:latin typeface="Arial"/>
            </a:endParaRPr>
          </a:p>
          <a:p>
            <a:pPr marL="30163" marR="0" lvl="0" indent="0" algn="l" defTabSz="914400" rtl="0" eaLnBrk="1" fontAlgn="auto" latinLnBrk="0" hangingPunct="1">
              <a:lnSpc>
                <a:spcPct val="100000"/>
              </a:lnSpc>
              <a:spcBef>
                <a:spcPts val="0"/>
              </a:spcBef>
              <a:spcAft>
                <a:spcPts val="1200"/>
              </a:spcAft>
              <a:buClrTx/>
              <a:buSzTx/>
              <a:buNone/>
              <a:tabLst/>
              <a:defRPr/>
            </a:pPr>
            <a:r>
              <a:rPr kumimoji="0" lang="sv-SE" altLang="sv-SE" sz="2400" b="0" i="0" u="none" strike="noStrike" kern="1200" cap="none" spc="0" normalizeH="0" baseline="0" noProof="0" dirty="0">
                <a:ln>
                  <a:noFill/>
                </a:ln>
                <a:solidFill>
                  <a:srgbClr val="000000"/>
                </a:solidFill>
                <a:effectLst/>
                <a:uLnTx/>
                <a:uFillTx/>
                <a:latin typeface="Arial"/>
                <a:ea typeface="+mn-ea"/>
                <a:cs typeface="+mn-cs"/>
              </a:rPr>
              <a:t>(Mentimeter om möjligt/önskvärt)</a:t>
            </a:r>
          </a:p>
          <a:p>
            <a:pPr marL="29845" indent="0" algn="ctr">
              <a:buNone/>
            </a:pPr>
            <a:endParaRPr lang="sv-SE" i="1" dirty="0">
              <a:cs typeface="Arial"/>
            </a:endParaRPr>
          </a:p>
        </p:txBody>
      </p:sp>
      <p:sp>
        <p:nvSpPr>
          <p:cNvPr id="2" name="Platshållare för sidfot 1">
            <a:extLst>
              <a:ext uri="{FF2B5EF4-FFF2-40B4-BE49-F238E27FC236}">
                <a16:creationId xmlns:a16="http://schemas.microsoft.com/office/drawing/2014/main" id="{61878087-B2E2-7D7E-37BA-AECA7075B1A6}"/>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Tree>
    <p:extLst>
      <p:ext uri="{BB962C8B-B14F-4D97-AF65-F5344CB8AC3E}">
        <p14:creationId xmlns:p14="http://schemas.microsoft.com/office/powerpoint/2010/main" val="106763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3985A985-452D-501B-2AF3-A0361BDEE0B9}"/>
              </a:ext>
            </a:extLst>
          </p:cNvPr>
          <p:cNvPicPr>
            <a:picLocks noGrp="1" noChangeAspect="1"/>
          </p:cNvPicPr>
          <p:nvPr>
            <p:ph type="pic" sz="quarter" idx="13"/>
          </p:nvPr>
        </p:nvPicPr>
        <p:blipFill>
          <a:blip r:embed="rId2"/>
          <a:srcRect/>
          <a:stretch>
            <a:fillRect/>
          </a:stretch>
        </p:blipFill>
        <p:spPr>
          <a:prstGeom prst="rect">
            <a:avLst/>
          </a:prstGeom>
        </p:spPr>
      </p:pic>
      <p:sp>
        <p:nvSpPr>
          <p:cNvPr id="3" name="Rubrik 2">
            <a:extLst>
              <a:ext uri="{FF2B5EF4-FFF2-40B4-BE49-F238E27FC236}">
                <a16:creationId xmlns:a16="http://schemas.microsoft.com/office/drawing/2014/main" id="{DFB234E5-6438-A7DA-5A9E-D3DF09E2F368}"/>
              </a:ext>
            </a:extLst>
          </p:cNvPr>
          <p:cNvSpPr>
            <a:spLocks noGrp="1"/>
          </p:cNvSpPr>
          <p:nvPr>
            <p:ph type="title"/>
          </p:nvPr>
        </p:nvSpPr>
        <p:spPr>
          <a:xfrm>
            <a:off x="515938" y="549275"/>
            <a:ext cx="11269662" cy="2235173"/>
          </a:xfrm>
        </p:spPr>
        <p:txBody>
          <a:bodyPr anchor="ctr"/>
          <a:lstStyle/>
          <a:p>
            <a:r>
              <a:rPr lang="sv-SE" sz="6600" dirty="0">
                <a:solidFill>
                  <a:schemeClr val="tx1"/>
                </a:solidFill>
              </a:rPr>
              <a:t>Tack för att du var med idag! </a:t>
            </a:r>
            <a:br>
              <a:rPr lang="sv-SE" sz="6600" dirty="0">
                <a:solidFill>
                  <a:schemeClr val="tx1"/>
                </a:solidFill>
              </a:rPr>
            </a:br>
            <a:r>
              <a:rPr lang="sv-SE" sz="3600" dirty="0">
                <a:solidFill>
                  <a:schemeClr val="tx1"/>
                </a:solidFill>
              </a:rPr>
              <a:t>Vägval för framtiden 5 - en spaning mot år 2035</a:t>
            </a:r>
            <a:endParaRPr lang="sv-SE" sz="6600" dirty="0">
              <a:solidFill>
                <a:schemeClr val="tx1"/>
              </a:solidFill>
            </a:endParaRPr>
          </a:p>
        </p:txBody>
      </p:sp>
      <p:sp>
        <p:nvSpPr>
          <p:cNvPr id="4" name="Platshållare för sidfot 3">
            <a:extLst>
              <a:ext uri="{FF2B5EF4-FFF2-40B4-BE49-F238E27FC236}">
                <a16:creationId xmlns:a16="http://schemas.microsoft.com/office/drawing/2014/main" id="{485333D9-3131-20C3-45E6-98DAB8FC2753}"/>
              </a:ext>
            </a:extLst>
          </p:cNvPr>
          <p:cNvSpPr>
            <a:spLocks noGrp="1"/>
          </p:cNvSpPr>
          <p:nvPr>
            <p:ph type="ftr" sz="quarter" idx="11"/>
          </p:nvPr>
        </p:nvSpPr>
        <p:spPr/>
        <p:txBody>
          <a:bodyPr/>
          <a:lstStyle/>
          <a:p>
            <a:r>
              <a:rPr lang="sv-SE" dirty="0"/>
              <a:t>Vägval för framtiden 5</a:t>
            </a:r>
          </a:p>
        </p:txBody>
      </p:sp>
      <p:sp>
        <p:nvSpPr>
          <p:cNvPr id="5" name="Platshållare för bildnummer 4">
            <a:extLst>
              <a:ext uri="{FF2B5EF4-FFF2-40B4-BE49-F238E27FC236}">
                <a16:creationId xmlns:a16="http://schemas.microsoft.com/office/drawing/2014/main" id="{439CC809-91A3-6927-EB24-34A000FA6E0C}"/>
              </a:ext>
            </a:extLst>
          </p:cNvPr>
          <p:cNvSpPr>
            <a:spLocks noGrp="1"/>
          </p:cNvSpPr>
          <p:nvPr>
            <p:ph type="sldNum" sz="quarter" idx="12"/>
          </p:nvPr>
        </p:nvSpPr>
        <p:spPr/>
        <p:txBody>
          <a:bodyPr/>
          <a:lstStyle/>
          <a:p>
            <a:fld id="{6D2D5425-E526-42F0-B2EA-08BDC2F5FD53}" type="slidenum">
              <a:rPr lang="sv-SE" smtClean="0"/>
              <a:pPr/>
              <a:t>15</a:t>
            </a:fld>
            <a:endParaRPr lang="sv-SE" dirty="0"/>
          </a:p>
        </p:txBody>
      </p:sp>
    </p:spTree>
    <p:extLst>
      <p:ext uri="{BB962C8B-B14F-4D97-AF65-F5344CB8AC3E}">
        <p14:creationId xmlns:p14="http://schemas.microsoft.com/office/powerpoint/2010/main" val="318031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752306" y="285590"/>
            <a:ext cx="10181866" cy="6085357"/>
          </a:xfrm>
          <a:prstGeom prst="rect">
            <a:avLst/>
          </a:prstGeom>
        </p:spPr>
        <p:txBody>
          <a:bodyPr vert="horz" lIns="91440" tIns="45720" rIns="91440" bIns="45720" rtlCol="0" anchor="t">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5" marR="0" lvl="0" indent="0" algn="l"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kumimoji="0" lang="sv-SE" sz="4000" b="1" i="0" u="none" strike="noStrike" kern="1200" cap="none" spc="0" normalizeH="0" baseline="0" noProof="0" dirty="0">
                <a:ln>
                  <a:noFill/>
                </a:ln>
                <a:solidFill>
                  <a:prstClr val="white"/>
                </a:solidFill>
                <a:effectLst/>
                <a:uLnTx/>
                <a:uFillTx/>
                <a:latin typeface="Arial"/>
                <a:ea typeface="+mn-ea"/>
                <a:cs typeface="+mn-cs"/>
              </a:rPr>
              <a:t>I</a:t>
            </a:r>
            <a:r>
              <a:rPr kumimoji="0" lang="sv-SE" sz="4000" b="1" i="0" u="none" strike="noStrike" kern="1200" cap="none" spc="0" normalizeH="0" baseline="0" noProof="0" dirty="0" err="1">
                <a:ln>
                  <a:noFill/>
                </a:ln>
                <a:solidFill>
                  <a:prstClr val="white"/>
                </a:solidFill>
                <a:effectLst/>
                <a:uLnTx/>
                <a:uFillTx/>
                <a:latin typeface="Arial"/>
                <a:ea typeface="+mn-ea"/>
                <a:cs typeface="+mn-cs"/>
              </a:rPr>
              <a:t>nnehåll</a:t>
            </a:r>
            <a:endParaRPr kumimoji="0" lang="sv-SE" sz="3200" b="0" i="0" u="none" strike="noStrike" kern="1200" cap="none" spc="0" normalizeH="0" baseline="0" noProof="0" dirty="0">
              <a:ln>
                <a:noFill/>
              </a:ln>
              <a:solidFill>
                <a:prstClr val="white"/>
              </a:solidFill>
              <a:effectLst/>
              <a:uLnTx/>
              <a:uFillTx/>
              <a:latin typeface="Arial"/>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Inledning om Vägval 5 för framtiden</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105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Kommundirektörens förord &amp; medskick</a:t>
            </a: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1100" b="0" i="0"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En kort sammanfattning av </a:t>
            </a:r>
            <a:r>
              <a:rPr kumimoji="0" lang="sv-SE" sz="2400" b="0" i="1" u="none" strike="noStrike" kern="1200" cap="none" spc="0" normalizeH="0" baseline="0" noProof="0" dirty="0">
                <a:ln>
                  <a:noFill/>
                </a:ln>
                <a:solidFill>
                  <a:prstClr val="white"/>
                </a:solidFill>
                <a:effectLst/>
                <a:uLnTx/>
                <a:uFillTx/>
                <a:latin typeface="Arial"/>
                <a:ea typeface="+mn-ea"/>
                <a:cs typeface="+mn-cs"/>
              </a:rPr>
              <a:t>spänningsfälten </a:t>
            </a:r>
            <a:r>
              <a:rPr kumimoji="0" lang="sv-SE" sz="2400" b="0" i="0" u="none" strike="noStrike" kern="1200" cap="none" spc="0" normalizeH="0" baseline="0" noProof="0" dirty="0">
                <a:ln>
                  <a:noFill/>
                </a:ln>
                <a:solidFill>
                  <a:prstClr val="white"/>
                </a:solidFill>
                <a:effectLst/>
                <a:uLnTx/>
                <a:uFillTx/>
                <a:latin typeface="Arial"/>
                <a:ea typeface="+mn-ea"/>
                <a:cs typeface="+mn-cs"/>
              </a:rPr>
              <a:t>och</a:t>
            </a:r>
            <a:r>
              <a:rPr kumimoji="0" lang="sv-SE" sz="2400" b="0" i="1" u="none" strike="noStrike" kern="1200" cap="none" spc="0" normalizeH="0" baseline="0" noProof="0" dirty="0">
                <a:ln>
                  <a:noFill/>
                </a:ln>
                <a:solidFill>
                  <a:prstClr val="white"/>
                </a:solidFill>
                <a:effectLst/>
                <a:uLnTx/>
                <a:uFillTx/>
                <a:latin typeface="Arial"/>
                <a:ea typeface="+mn-ea"/>
                <a:cs typeface="+mn-cs"/>
              </a:rPr>
              <a:t> trenderna</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sv-SE" sz="1100" b="0" i="1" u="none" strike="noStrike" kern="1200" cap="none" spc="0" normalizeH="0" baseline="0" noProof="0" dirty="0">
              <a:ln>
                <a:noFill/>
              </a:ln>
              <a:solidFill>
                <a:prstClr val="white"/>
              </a:solidFill>
              <a:effectLst/>
              <a:uLnTx/>
              <a:uFillTx/>
              <a:latin typeface="Arial"/>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sv-SE" sz="2400" b="0" i="0" u="none" strike="noStrike" kern="1200" cap="none" spc="0" normalizeH="0" baseline="0" noProof="0" dirty="0">
                <a:ln>
                  <a:noFill/>
                </a:ln>
                <a:solidFill>
                  <a:prstClr val="white"/>
                </a:solidFill>
                <a:effectLst/>
                <a:uLnTx/>
                <a:uFillTx/>
                <a:latin typeface="Arial"/>
                <a:ea typeface="+mn-ea"/>
                <a:cs typeface="+mn-cs"/>
              </a:rPr>
              <a:t>Fyra sidor för varje </a:t>
            </a:r>
            <a:r>
              <a:rPr kumimoji="0" lang="sv-SE" sz="2400" b="0" i="1" u="none" strike="noStrike" kern="1200" cap="none" spc="0" normalizeH="0" baseline="0" noProof="0" dirty="0">
                <a:ln>
                  <a:noFill/>
                </a:ln>
                <a:solidFill>
                  <a:prstClr val="white"/>
                </a:solidFill>
                <a:effectLst/>
                <a:uLnTx/>
                <a:uFillTx/>
                <a:latin typeface="Arial"/>
                <a:ea typeface="+mn-ea"/>
                <a:cs typeface="+mn-cs"/>
              </a:rPr>
              <a:t>trend</a:t>
            </a:r>
            <a:r>
              <a:rPr kumimoji="0" lang="sv-SE" sz="2400" b="0" i="0" u="none" strike="noStrike" kern="1200" cap="none" spc="0" normalizeH="0" baseline="0" noProof="0" dirty="0">
                <a:ln>
                  <a:noFill/>
                </a:ln>
                <a:solidFill>
                  <a:prstClr val="white"/>
                </a:solidFill>
                <a:effectLst/>
                <a:uLnTx/>
                <a:uFillTx/>
                <a:latin typeface="Arial"/>
                <a:ea typeface="+mn-ea"/>
                <a:cs typeface="+mn-cs"/>
              </a:rPr>
              <a:t>:</a:t>
            </a: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R</a:t>
            </a:r>
            <a:r>
              <a:rPr kumimoji="0" lang="sv-SE" sz="2000" b="0" i="0" u="none" strike="noStrike" kern="1200" cap="none" spc="0" normalizeH="0" baseline="0" noProof="0" dirty="0" err="1">
                <a:ln>
                  <a:noFill/>
                </a:ln>
                <a:solidFill>
                  <a:prstClr val="white"/>
                </a:solidFill>
                <a:effectLst/>
                <a:uLnTx/>
                <a:uFillTx/>
                <a:latin typeface="Arial"/>
                <a:ea typeface="+mn-ea"/>
                <a:cs typeface="+mn-cs"/>
              </a:rPr>
              <a:t>espektive</a:t>
            </a:r>
            <a:r>
              <a:rPr kumimoji="0" lang="sv-SE" sz="2000" b="0" i="0" u="none" strike="noStrike" kern="1200" cap="none" spc="0" normalizeH="0" baseline="0" noProof="0" dirty="0">
                <a:ln>
                  <a:noFill/>
                </a:ln>
                <a:solidFill>
                  <a:prstClr val="white"/>
                </a:solidFill>
                <a:effectLst/>
                <a:uLnTx/>
                <a:uFillTx/>
                <a:latin typeface="Arial"/>
                <a:ea typeface="+mn-ea"/>
                <a:cs typeface="+mn-cs"/>
              </a:rPr>
              <a:t> trend i korthet, inklusive reflektionsfrågor specifika för just den trenden (texter från SKR).</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Resultaten från workshops inom Karlskrona kommun, med svaren på tre generella d</a:t>
            </a:r>
            <a:r>
              <a:rPr kumimoji="0" lang="sv-SE" sz="2000" b="0" i="0" u="none" strike="noStrike" kern="1200" cap="none" spc="0" normalizeH="0" baseline="0" noProof="0" dirty="0" err="1">
                <a:ln>
                  <a:noFill/>
                </a:ln>
                <a:solidFill>
                  <a:prstClr val="white"/>
                </a:solidFill>
                <a:effectLst/>
                <a:uLnTx/>
                <a:uFillTx/>
                <a:latin typeface="Arial"/>
                <a:ea typeface="+mn-ea"/>
                <a:cs typeface="+mn-cs"/>
              </a:rPr>
              <a:t>iskussionsfrågor</a:t>
            </a:r>
            <a:r>
              <a:rPr kumimoji="0" lang="sv-SE" sz="2000" b="0" i="0" u="none" strike="noStrike" kern="1200" cap="none" spc="0" normalizeH="0" baseline="0" noProof="0" dirty="0">
                <a:ln>
                  <a:noFill/>
                </a:ln>
                <a:solidFill>
                  <a:prstClr val="white"/>
                </a:solidFill>
                <a:effectLst/>
                <a:uLnTx/>
                <a:uFillTx/>
                <a:latin typeface="Arial"/>
                <a:ea typeface="+mn-ea"/>
                <a:cs typeface="+mn-cs"/>
              </a:rPr>
              <a:t>.</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Ett urval av data/statistik specifik för Karlskrona kommun som relaterar till trenden.</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998220" marR="0" lvl="1" indent="-5715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2000" b="0" i="0" u="none" strike="noStrike" kern="1200" cap="none" spc="0" normalizeH="0" baseline="0" noProof="0" dirty="0">
                <a:ln>
                  <a:noFill/>
                </a:ln>
                <a:solidFill>
                  <a:prstClr val="white"/>
                </a:solidFill>
                <a:effectLst/>
                <a:uLnTx/>
                <a:uFillTx/>
                <a:latin typeface="Arial"/>
                <a:ea typeface="+mn-ea"/>
                <a:cs typeface="+mn-cs"/>
              </a:rPr>
              <a:t>Korta svar på de trendspecifika reflektionsfrågorna från relevant kompetens inom Karlskrona kommun. </a:t>
            </a:r>
            <a:endParaRPr kumimoji="0" lang="sv-SE" sz="2000" b="0" i="0" u="none" strike="noStrike" kern="1200" cap="none" spc="0" normalizeH="0" baseline="0" noProof="0" dirty="0">
              <a:ln>
                <a:noFill/>
              </a:ln>
              <a:solidFill>
                <a:prstClr val="white"/>
              </a:solidFill>
              <a:effectLst/>
              <a:uLnTx/>
              <a:uFillTx/>
              <a:latin typeface="Arial"/>
              <a:ea typeface="+mn-ea"/>
              <a:cs typeface="Arial"/>
            </a:endParaRPr>
          </a:p>
          <a:p>
            <a:pPr marL="145542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Avslutas med en Tänk om… fråga för att väcka tankar om möjliga </a:t>
            </a:r>
          </a:p>
          <a:p>
            <a:pPr marL="883920" marR="0" lvl="2"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	         framtidsscenarier och deras konsekvenser.</a:t>
            </a:r>
            <a:endParaRPr kumimoji="0" lang="sv-SE" sz="1800" b="0" i="0" u="none" strike="noStrike" kern="1200" cap="none" spc="0" normalizeH="0" baseline="0" noProof="0" dirty="0">
              <a:ln>
                <a:noFill/>
              </a:ln>
              <a:solidFill>
                <a:prstClr val="white"/>
              </a:solidFill>
              <a:effectLst/>
              <a:uLnTx/>
              <a:uFillTx/>
              <a:latin typeface="Arial"/>
              <a:ea typeface="+mn-ea"/>
              <a:cs typeface="Arial"/>
            </a:endParaRPr>
          </a:p>
          <a:p>
            <a:pPr marL="571500" marR="0" lvl="0" indent="-571500" algn="l" defTabSz="914400" rtl="0" eaLnBrk="1" fontAlgn="auto" latinLnBrk="0" hangingPunct="1">
              <a:lnSpc>
                <a:spcPct val="100000"/>
              </a:lnSpc>
              <a:spcBef>
                <a:spcPts val="0"/>
              </a:spcBef>
              <a:spcAft>
                <a:spcPts val="0"/>
              </a:spcAft>
              <a:buClrTx/>
              <a:buSzTx/>
              <a:buFontTx/>
              <a:buChar char="-"/>
              <a:tabLst/>
              <a:defRPr/>
            </a:pPr>
            <a:endParaRPr kumimoji="0" lang="sv-SE"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78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6" end="6"/>
                                            </p:txEl>
                                          </p:spTgt>
                                        </p:tgtEl>
                                        <p:attrNameLst>
                                          <p:attrName>style.visibility</p:attrName>
                                        </p:attrNameLst>
                                      </p:cBhvr>
                                      <p:to>
                                        <p:strVal val="visible"/>
                                      </p:to>
                                    </p:set>
                                    <p:animEffect transition="in" filter="fade">
                                      <p:cBhvr>
                                        <p:cTn id="12" dur="500"/>
                                        <p:tgtEl>
                                          <p:spTgt spid="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fade">
                                      <p:cBhvr>
                                        <p:cTn id="17" dur="500"/>
                                        <p:tgtEl>
                                          <p:spTgt spid="9">
                                            <p:txEl>
                                              <p:pRg st="8" end="8"/>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9" end="9"/>
                                            </p:txEl>
                                          </p:spTgt>
                                        </p:tgtEl>
                                        <p:attrNameLst>
                                          <p:attrName>style.visibility</p:attrName>
                                        </p:attrNameLst>
                                      </p:cBhvr>
                                      <p:to>
                                        <p:strVal val="visible"/>
                                      </p:to>
                                    </p:set>
                                    <p:animEffect transition="in" filter="fade">
                                      <p:cBhvr>
                                        <p:cTn id="20" dur="500"/>
                                        <p:tgtEl>
                                          <p:spTgt spid="9">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animEffect transition="in" filter="fade">
                                      <p:cBhvr>
                                        <p:cTn id="25" dur="500"/>
                                        <p:tgtEl>
                                          <p:spTgt spid="9">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11" end="11"/>
                                            </p:txEl>
                                          </p:spTgt>
                                        </p:tgtEl>
                                        <p:attrNameLst>
                                          <p:attrName>style.visibility</p:attrName>
                                        </p:attrNameLst>
                                      </p:cBhvr>
                                      <p:to>
                                        <p:strVal val="visible"/>
                                      </p:to>
                                    </p:set>
                                    <p:animEffect transition="in" filter="fade">
                                      <p:cBhvr>
                                        <p:cTn id="30" dur="500"/>
                                        <p:tgtEl>
                                          <p:spTgt spid="9">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animEffect transition="in" filter="fade">
                                      <p:cBhvr>
                                        <p:cTn id="35" dur="500"/>
                                        <p:tgtEl>
                                          <p:spTgt spid="9">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13" end="13"/>
                                            </p:txEl>
                                          </p:spTgt>
                                        </p:tgtEl>
                                        <p:attrNameLst>
                                          <p:attrName>style.visibility</p:attrName>
                                        </p:attrNameLst>
                                      </p:cBhvr>
                                      <p:to>
                                        <p:strVal val="visible"/>
                                      </p:to>
                                    </p:set>
                                    <p:animEffect transition="in" filter="fade">
                                      <p:cBhvr>
                                        <p:cTn id="38" dur="500"/>
                                        <p:tgtEl>
                                          <p:spTgt spid="9">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animEffect transition="in" filter="fade">
                                      <p:cBhvr>
                                        <p:cTn id="41"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59524-1C7F-3701-CE9E-921350B90B4D}"/>
              </a:ext>
            </a:extLst>
          </p:cNvPr>
          <p:cNvSpPr>
            <a:spLocks noGrp="1"/>
          </p:cNvSpPr>
          <p:nvPr>
            <p:ph type="ctrTitle"/>
          </p:nvPr>
        </p:nvSpPr>
        <p:spPr/>
        <p:txBody>
          <a:bodyPr>
            <a:normAutofit/>
          </a:bodyPr>
          <a:lstStyle/>
          <a:p>
            <a:r>
              <a:rPr lang="sv-SE" sz="3600"/>
              <a:t>Kommundirektörens förord</a:t>
            </a:r>
            <a:br>
              <a:rPr lang="sv-SE" sz="2800"/>
            </a:br>
            <a:br>
              <a:rPr lang="sv-SE" sz="1400"/>
            </a:br>
            <a:r>
              <a:rPr lang="sv-SE" sz="1400"/>
              <a:t>Karlskrona kommuns trend och omvärldsanalys utgår från Sveriges Kommuner och Regioners framtidsspaning, Vägval för framtiden 5. Trend- och omvärldsanalysen ger oss möjlighet att koppla planeringen av våra verksamheter till det som händer nationellt och globalt. Vi har en utmanande och spännande tid framför oss. Genom att ta del av spaningar, analyser och jämförelser med andra får vi fram strategier för att utveckla och förbättra en välfärd i framkant.  </a:t>
            </a:r>
            <a:br>
              <a:rPr lang="sv-SE" sz="1400"/>
            </a:br>
            <a:br>
              <a:rPr lang="sv-SE" sz="1400"/>
            </a:br>
            <a:r>
              <a:rPr lang="sv-SE" sz="1400"/>
              <a:t>Vår omvärld är osäker och föränderlig. Många aktuella utmaningar kan kommunen inte själv lösa, utan vi måste hantera dem gemensamt med andra samhällsaktörer.  Säkra, robusta samhällen som kan fungera i alla lägen bygger vi tillsammans.</a:t>
            </a:r>
            <a:br>
              <a:rPr lang="sv-SE" sz="1400"/>
            </a:br>
            <a:br>
              <a:rPr lang="sv-SE" sz="1400"/>
            </a:br>
            <a:r>
              <a:rPr lang="sv-SE" sz="1400"/>
              <a:t>Vägval för framtiden 5 urskiljer tre perspektiv som bedöms ha stor betydelse för kommuner och regioners arbete: </a:t>
            </a:r>
            <a:br>
              <a:rPr lang="sv-SE" sz="1400"/>
            </a:br>
            <a:r>
              <a:rPr lang="sv-SE" sz="1400"/>
              <a:t>- Vi behöver förstå och hantera komplexa samhällsutmaningar på nya sätt. </a:t>
            </a:r>
            <a:br>
              <a:rPr lang="sv-SE" sz="1400"/>
            </a:br>
            <a:r>
              <a:rPr lang="sv-SE" sz="1400"/>
              <a:t>- Vi behöver utveckla nya arbetssätt för att hantera framtida utmaningar. </a:t>
            </a:r>
            <a:br>
              <a:rPr lang="sv-SE" sz="1400"/>
            </a:br>
            <a:r>
              <a:rPr lang="sv-SE" sz="1400"/>
              <a:t>- Vi måste ägna mer tid åt framtiden. Alla de beslut och val som vi gör idag, påverkar även morgondagen.</a:t>
            </a:r>
            <a:br>
              <a:rPr lang="sv-SE" sz="1400"/>
            </a:br>
            <a:br>
              <a:rPr lang="sv-SE" sz="1400"/>
            </a:br>
            <a:r>
              <a:rPr lang="sv-SE" sz="1400"/>
              <a:t>När ni läser rapporten vill jag att ni speciellt funderar på hur ni i er del av organisationen kan bidra till att tillsammans hantera utmaningar och tillvarata möjligheter som trenderna utgör. I varje trend finns frågor som kan vägleda er vidare på hur ni kan använda omvärldsförändringarna i era beslut. </a:t>
            </a:r>
            <a:br>
              <a:rPr lang="sv-SE" sz="1400"/>
            </a:br>
            <a:br>
              <a:rPr lang="sv-SE" sz="1400"/>
            </a:br>
            <a:r>
              <a:rPr lang="sv-SE" sz="1400"/>
              <a:t>Håkan Peterson, kommundirektör</a:t>
            </a:r>
            <a:br>
              <a:rPr lang="sv-SE" sz="1400"/>
            </a:br>
            <a:endParaRPr lang="sv-SE" sz="1400"/>
          </a:p>
        </p:txBody>
      </p:sp>
    </p:spTree>
    <p:extLst>
      <p:ext uri="{BB962C8B-B14F-4D97-AF65-F5344CB8AC3E}">
        <p14:creationId xmlns:p14="http://schemas.microsoft.com/office/powerpoint/2010/main" val="233078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31E76A-D953-0EA3-FC1B-7002783CAF86}"/>
              </a:ext>
            </a:extLst>
          </p:cNvPr>
          <p:cNvPicPr>
            <a:picLocks noChangeAspect="1"/>
          </p:cNvPicPr>
          <p:nvPr/>
        </p:nvPicPr>
        <p:blipFill>
          <a:blip r:embed="rId3"/>
          <a:srcRect l="22202" r="18702"/>
          <a:stretch/>
        </p:blipFill>
        <p:spPr>
          <a:xfrm>
            <a:off x="2088" y="10"/>
            <a:ext cx="6094412" cy="6857990"/>
          </a:xfrm>
          <a:prstGeom prst="rect">
            <a:avLst/>
          </a:prstGeom>
          <a:noFill/>
        </p:spPr>
      </p:pic>
      <p:sp>
        <p:nvSpPr>
          <p:cNvPr id="2" name="Rubrik 1">
            <a:extLst>
              <a:ext uri="{FF2B5EF4-FFF2-40B4-BE49-F238E27FC236}">
                <a16:creationId xmlns:a16="http://schemas.microsoft.com/office/drawing/2014/main" id="{6C790931-CD81-1DF0-9784-D7A1249DFD73}"/>
              </a:ext>
            </a:extLst>
          </p:cNvPr>
          <p:cNvSpPr>
            <a:spLocks noGrp="1"/>
          </p:cNvSpPr>
          <p:nvPr>
            <p:ph type="title"/>
          </p:nvPr>
        </p:nvSpPr>
        <p:spPr>
          <a:xfrm>
            <a:off x="6581849" y="549275"/>
            <a:ext cx="4735438" cy="1141413"/>
          </a:xfrm>
        </p:spPr>
        <p:txBody>
          <a:bodyPr anchor="b">
            <a:normAutofit/>
          </a:bodyPr>
          <a:lstStyle/>
          <a:p>
            <a:r>
              <a:rPr lang="sv-SE"/>
              <a:t>Kommundirektörens medskick</a:t>
            </a:r>
          </a:p>
        </p:txBody>
      </p:sp>
      <p:sp>
        <p:nvSpPr>
          <p:cNvPr id="5" name="Platshållare för bildnummer 4">
            <a:extLst>
              <a:ext uri="{FF2B5EF4-FFF2-40B4-BE49-F238E27FC236}">
                <a16:creationId xmlns:a16="http://schemas.microsoft.com/office/drawing/2014/main" id="{1CBA3C4B-9111-3F1A-2C7D-1A49AE32D1F8}"/>
              </a:ext>
            </a:extLst>
          </p:cNvPr>
          <p:cNvSpPr>
            <a:spLocks noGrp="1"/>
          </p:cNvSpPr>
          <p:nvPr>
            <p:ph type="sldNum" sz="quarter" idx="12"/>
          </p:nvPr>
        </p:nvSpPr>
        <p:spPr>
          <a:xfrm>
            <a:off x="11317287" y="153402"/>
            <a:ext cx="358775" cy="252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2D5425-E526-42F0-B2EA-08BDC2F5FD53}" type="slidenum">
              <a:rPr kumimoji="0" lang="sv-SE"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sv-SE"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Platshållare för innehåll 3">
            <a:extLst>
              <a:ext uri="{FF2B5EF4-FFF2-40B4-BE49-F238E27FC236}">
                <a16:creationId xmlns:a16="http://schemas.microsoft.com/office/drawing/2014/main" id="{F0FA92DF-16EC-623E-2F9F-2B6C7DFAF32A}"/>
              </a:ext>
            </a:extLst>
          </p:cNvPr>
          <p:cNvSpPr>
            <a:spLocks noGrp="1"/>
          </p:cNvSpPr>
          <p:nvPr>
            <p:ph type="body" sz="quarter" idx="14"/>
          </p:nvPr>
        </p:nvSpPr>
        <p:spPr>
          <a:xfrm>
            <a:off x="6581849" y="1881188"/>
            <a:ext cx="5326782" cy="3743325"/>
          </a:xfrm>
        </p:spPr>
        <p:txBody>
          <a:bodyPr>
            <a:normAutofit/>
          </a:bodyPr>
          <a:lstStyle/>
          <a:p>
            <a:pPr marL="0" indent="0" fontAlgn="base">
              <a:lnSpc>
                <a:spcPct val="90000"/>
              </a:lnSpc>
              <a:spcAft>
                <a:spcPts val="800"/>
              </a:spcAft>
              <a:buNone/>
            </a:pPr>
            <a:r>
              <a:rPr lang="sv-SE" sz="1200">
                <a:effectLst/>
              </a:rPr>
              <a:t>Kommundirektörens viktigaste iakttagelser utifrån trend- och omvärldsanalysen kan sammanfattas i följande tre medskick:  </a:t>
            </a:r>
          </a:p>
          <a:p>
            <a:pPr marL="0" lvl="0" indent="0" fontAlgn="base">
              <a:lnSpc>
                <a:spcPct val="90000"/>
              </a:lnSpc>
              <a:spcAft>
                <a:spcPts val="800"/>
              </a:spcAft>
              <a:buSzPts val="1000"/>
              <a:buNone/>
              <a:tabLst>
                <a:tab pos="457200" algn="l"/>
              </a:tabLst>
            </a:pPr>
            <a:r>
              <a:rPr lang="sv-SE" sz="1200" b="1">
                <a:effectLst/>
              </a:rPr>
              <a:t>Demografin - var är alla barnen? - </a:t>
            </a:r>
            <a:r>
              <a:rPr lang="sv-SE" sz="1200">
                <a:effectLst/>
              </a:rPr>
              <a:t>De demografiska utmaningarna kommer innebära att kommunen som organisation behöver förändra och anpassa sitt sätt att arbeta. Antal födda barn minskar i kommunen, vilket resulterar i ett förändrat behov av förskolor och skolor, samtidigt som behovet av äldreomsorg ökar.</a:t>
            </a:r>
          </a:p>
          <a:p>
            <a:pPr marL="0" lvl="0" indent="0" fontAlgn="base">
              <a:lnSpc>
                <a:spcPct val="90000"/>
              </a:lnSpc>
              <a:spcAft>
                <a:spcPts val="800"/>
              </a:spcAft>
              <a:buSzPts val="1000"/>
              <a:buNone/>
              <a:tabLst>
                <a:tab pos="457200" algn="l"/>
              </a:tabLst>
            </a:pPr>
            <a:r>
              <a:rPr lang="sv-SE" sz="1200" b="1">
                <a:effectLst/>
              </a:rPr>
              <a:t>Befolkningstillväxt - attrahera och behålla</a:t>
            </a:r>
            <a:r>
              <a:rPr lang="sv-SE" sz="1200" b="1"/>
              <a:t> - </a:t>
            </a:r>
            <a:r>
              <a:rPr lang="sv-SE" sz="1200">
                <a:effectLst/>
              </a:rPr>
              <a:t>I Karlskrona utvecklas nya stadsdelar som är anpassade till de moderna behoven och önskemålen för att locka till inflyttning. Karlskrona behöver bli bättre på att marknadsföra sig som en attraktiv plats för studier, arbete och livskvalitet för att attrahera och behålla kompetens i kommunen.</a:t>
            </a:r>
          </a:p>
          <a:p>
            <a:pPr marL="0" lvl="0" indent="0" fontAlgn="base">
              <a:lnSpc>
                <a:spcPct val="90000"/>
              </a:lnSpc>
              <a:spcAft>
                <a:spcPts val="800"/>
              </a:spcAft>
              <a:buSzPts val="1000"/>
              <a:buNone/>
              <a:tabLst>
                <a:tab pos="457200" algn="l"/>
              </a:tabLst>
            </a:pPr>
            <a:r>
              <a:rPr lang="sv-SE" sz="1200" b="1">
                <a:effectLst/>
              </a:rPr>
              <a:t>Omhändertagande av högkonjunktur</a:t>
            </a:r>
            <a:r>
              <a:rPr lang="sv-SE" sz="1200">
                <a:effectLst/>
              </a:rPr>
              <a:t> </a:t>
            </a:r>
            <a:r>
              <a:rPr lang="sv-SE" sz="1200"/>
              <a:t>- </a:t>
            </a:r>
            <a:r>
              <a:rPr lang="sv-SE" sz="1200">
                <a:effectLst/>
              </a:rPr>
              <a:t>Genom att attrahera fler människor samt företag till regionen kan vi omhänderta den högkonjunktur som råder i kommunen. En framtida utmaning är att matcha utbud och </a:t>
            </a:r>
            <a:r>
              <a:rPr lang="sv-SE" sz="1200"/>
              <a:t>behov</a:t>
            </a:r>
            <a:r>
              <a:rPr lang="sv-SE" sz="1200">
                <a:effectLst/>
              </a:rPr>
              <a:t> av utbildningar för att kunna tillgodose de kompetenser </a:t>
            </a:r>
            <a:r>
              <a:rPr lang="sv-SE" sz="1400">
                <a:effectLst/>
              </a:rPr>
              <a:t>som</a:t>
            </a:r>
            <a:r>
              <a:rPr lang="sv-SE" sz="1200">
                <a:effectLst/>
              </a:rPr>
              <a:t> efterfrågas på arbetsmarknaden. </a:t>
            </a:r>
          </a:p>
        </p:txBody>
      </p:sp>
    </p:spTree>
    <p:extLst>
      <p:ext uri="{BB962C8B-B14F-4D97-AF65-F5344CB8AC3E}">
        <p14:creationId xmlns:p14="http://schemas.microsoft.com/office/powerpoint/2010/main" val="154546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2">
            <a:extLst>
              <a:ext uri="{FF2B5EF4-FFF2-40B4-BE49-F238E27FC236}">
                <a16:creationId xmlns:a16="http://schemas.microsoft.com/office/drawing/2014/main" id="{7DD497D1-6BF9-C566-6455-44BC0C1B9653}"/>
              </a:ext>
            </a:extLst>
          </p:cNvPr>
          <p:cNvSpPr txBox="1">
            <a:spLocks/>
          </p:cNvSpPr>
          <p:nvPr/>
        </p:nvSpPr>
        <p:spPr>
          <a:xfrm>
            <a:off x="515937" y="152515"/>
            <a:ext cx="5094215" cy="250705"/>
          </a:xfrm>
          <a:prstGeom prst="rect">
            <a:avLst/>
          </a:prstGeom>
        </p:spPr>
        <p:txBody>
          <a:bodyPr vert="horz" lIns="0" tIns="0" rIns="0" bIns="0" rtlCol="0" anchor="ctr"/>
          <a:lstStyle>
            <a:defPPr>
              <a:defRPr lang="sv-SE"/>
            </a:defPPr>
            <a:lvl1pPr marL="0" algn="l" defTabSz="914400" rtl="0" eaLnBrk="1" latinLnBrk="0" hangingPunct="1">
              <a:defRPr sz="1200" b="1" kern="1200">
                <a:solidFill>
                  <a:srgbClr val="22222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222221"/>
                </a:solidFill>
                <a:effectLst/>
                <a:uLnTx/>
                <a:uFillTx/>
                <a:latin typeface="Arial"/>
                <a:ea typeface="+mn-ea"/>
                <a:cs typeface="+mn-cs"/>
              </a:rPr>
              <a:t>Vägval för framtiden 5</a:t>
            </a:r>
          </a:p>
        </p:txBody>
      </p:sp>
      <p:sp>
        <p:nvSpPr>
          <p:cNvPr id="6" name="Platshållare för bildnummer 3">
            <a:extLst>
              <a:ext uri="{FF2B5EF4-FFF2-40B4-BE49-F238E27FC236}">
                <a16:creationId xmlns:a16="http://schemas.microsoft.com/office/drawing/2014/main" id="{7F73BB0A-D836-DA4B-A40C-99C436287E37}"/>
              </a:ext>
            </a:extLst>
          </p:cNvPr>
          <p:cNvSpPr>
            <a:spLocks noGrp="1"/>
          </p:cNvSpPr>
          <p:nvPr>
            <p:ph type="sldNum" sz="quarter" idx="12"/>
          </p:nvPr>
        </p:nvSpPr>
        <p:spPr>
          <a:xfrm>
            <a:off x="11317287" y="153402"/>
            <a:ext cx="358775" cy="252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pic>
        <p:nvPicPr>
          <p:cNvPr id="7" name="Bildobjekt 6">
            <a:extLst>
              <a:ext uri="{FF2B5EF4-FFF2-40B4-BE49-F238E27FC236}">
                <a16:creationId xmlns:a16="http://schemas.microsoft.com/office/drawing/2014/main" id="{22DC9CA2-8288-065E-39EC-E68C81CE1B8E}"/>
              </a:ext>
            </a:extLst>
          </p:cNvPr>
          <p:cNvPicPr>
            <a:picLocks noChangeAspect="1"/>
          </p:cNvPicPr>
          <p:nvPr/>
        </p:nvPicPr>
        <p:blipFill>
          <a:blip r:embed="rId3"/>
          <a:stretch>
            <a:fillRect/>
          </a:stretch>
        </p:blipFill>
        <p:spPr>
          <a:xfrm>
            <a:off x="360294" y="739884"/>
            <a:ext cx="2190750" cy="3038475"/>
          </a:xfrm>
          <a:prstGeom prst="rect">
            <a:avLst/>
          </a:prstGeom>
        </p:spPr>
      </p:pic>
      <p:pic>
        <p:nvPicPr>
          <p:cNvPr id="8" name="Bildobjekt 7">
            <a:extLst>
              <a:ext uri="{FF2B5EF4-FFF2-40B4-BE49-F238E27FC236}">
                <a16:creationId xmlns:a16="http://schemas.microsoft.com/office/drawing/2014/main" id="{284CC555-FBB8-BF8B-C3AB-63E42DD327AD}"/>
              </a:ext>
            </a:extLst>
          </p:cNvPr>
          <p:cNvPicPr>
            <a:picLocks noChangeAspect="1"/>
          </p:cNvPicPr>
          <p:nvPr/>
        </p:nvPicPr>
        <p:blipFill>
          <a:blip r:embed="rId4"/>
          <a:stretch>
            <a:fillRect/>
          </a:stretch>
        </p:blipFill>
        <p:spPr>
          <a:xfrm>
            <a:off x="2706095" y="777984"/>
            <a:ext cx="2171700" cy="3000375"/>
          </a:xfrm>
          <a:prstGeom prst="rect">
            <a:avLst/>
          </a:prstGeom>
        </p:spPr>
      </p:pic>
      <p:pic>
        <p:nvPicPr>
          <p:cNvPr id="10" name="Bildobjekt 9">
            <a:extLst>
              <a:ext uri="{FF2B5EF4-FFF2-40B4-BE49-F238E27FC236}">
                <a16:creationId xmlns:a16="http://schemas.microsoft.com/office/drawing/2014/main" id="{4BC4B665-A841-E238-8DD0-F95A73AA19C7}"/>
              </a:ext>
            </a:extLst>
          </p:cNvPr>
          <p:cNvPicPr>
            <a:picLocks noChangeAspect="1"/>
          </p:cNvPicPr>
          <p:nvPr/>
        </p:nvPicPr>
        <p:blipFill>
          <a:blip r:embed="rId5"/>
          <a:stretch>
            <a:fillRect/>
          </a:stretch>
        </p:blipFill>
        <p:spPr>
          <a:xfrm>
            <a:off x="5103065" y="663684"/>
            <a:ext cx="2152650" cy="3114675"/>
          </a:xfrm>
          <a:prstGeom prst="rect">
            <a:avLst/>
          </a:prstGeom>
        </p:spPr>
      </p:pic>
      <p:pic>
        <p:nvPicPr>
          <p:cNvPr id="12" name="Bildobjekt 11">
            <a:extLst>
              <a:ext uri="{FF2B5EF4-FFF2-40B4-BE49-F238E27FC236}">
                <a16:creationId xmlns:a16="http://schemas.microsoft.com/office/drawing/2014/main" id="{C874A0B4-0C97-BF6D-0A47-5FC7895E645D}"/>
              </a:ext>
            </a:extLst>
          </p:cNvPr>
          <p:cNvPicPr>
            <a:picLocks noChangeAspect="1"/>
          </p:cNvPicPr>
          <p:nvPr/>
        </p:nvPicPr>
        <p:blipFill>
          <a:blip r:embed="rId6"/>
          <a:stretch>
            <a:fillRect/>
          </a:stretch>
        </p:blipFill>
        <p:spPr>
          <a:xfrm>
            <a:off x="7405322" y="697021"/>
            <a:ext cx="2247900" cy="3048000"/>
          </a:xfrm>
          <a:prstGeom prst="rect">
            <a:avLst/>
          </a:prstGeom>
        </p:spPr>
      </p:pic>
      <p:pic>
        <p:nvPicPr>
          <p:cNvPr id="15" name="Bildobjekt 14">
            <a:extLst>
              <a:ext uri="{FF2B5EF4-FFF2-40B4-BE49-F238E27FC236}">
                <a16:creationId xmlns:a16="http://schemas.microsoft.com/office/drawing/2014/main" id="{EECCC1B6-78E8-EACE-01D9-BE05439D21F6}"/>
              </a:ext>
            </a:extLst>
          </p:cNvPr>
          <p:cNvPicPr>
            <a:picLocks noChangeAspect="1"/>
          </p:cNvPicPr>
          <p:nvPr/>
        </p:nvPicPr>
        <p:blipFill>
          <a:blip r:embed="rId7"/>
          <a:stretch>
            <a:fillRect/>
          </a:stretch>
        </p:blipFill>
        <p:spPr>
          <a:xfrm>
            <a:off x="9817503" y="769919"/>
            <a:ext cx="2143125" cy="2962275"/>
          </a:xfrm>
          <a:prstGeom prst="rect">
            <a:avLst/>
          </a:prstGeom>
        </p:spPr>
      </p:pic>
      <p:sp>
        <p:nvSpPr>
          <p:cNvPr id="16" name="textruta 15">
            <a:extLst>
              <a:ext uri="{FF2B5EF4-FFF2-40B4-BE49-F238E27FC236}">
                <a16:creationId xmlns:a16="http://schemas.microsoft.com/office/drawing/2014/main" id="{7CBF5FE9-82AB-ADB6-83B9-3498E7282EAB}"/>
              </a:ext>
            </a:extLst>
          </p:cNvPr>
          <p:cNvSpPr txBox="1"/>
          <p:nvPr/>
        </p:nvSpPr>
        <p:spPr>
          <a:xfrm>
            <a:off x="267326" y="3802061"/>
            <a:ext cx="21907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Befolkningstillväxten i världen bromsar in. Många länder i Europa liksom stormakter som Ryssland och Kina får en allt äldre befolkning – vilket påverkar deras ekonomier och samhällsstrukturer. Detta bidrar till nya geopolitiska spänningar i världen.</a:t>
            </a:r>
          </a:p>
        </p:txBody>
      </p:sp>
      <p:sp>
        <p:nvSpPr>
          <p:cNvPr id="17" name="textruta 16">
            <a:extLst>
              <a:ext uri="{FF2B5EF4-FFF2-40B4-BE49-F238E27FC236}">
                <a16:creationId xmlns:a16="http://schemas.microsoft.com/office/drawing/2014/main" id="{73B4DBBC-2ADC-CA3D-AC48-AACCA107ECA5}"/>
              </a:ext>
            </a:extLst>
          </p:cNvPr>
          <p:cNvSpPr txBox="1"/>
          <p:nvPr/>
        </p:nvSpPr>
        <p:spPr>
          <a:xfrm>
            <a:off x="2687045" y="3778727"/>
            <a:ext cx="21907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I en mer osäker tid påverkar säkerhetspolitik och ekonomisk politik förutsättningarna för frihandel och global konkurrens. Frågan är om EU kan bidra till en starkare europeisk autonomi i skuggan av stormakternas geoekonomiska kamp om teknologiherravälde. Begränsas handelsutbytet så drabbar det även försörjningen av viktiga varor och tjänster hos kommuner och regioner.</a:t>
            </a:r>
          </a:p>
        </p:txBody>
      </p:sp>
      <p:sp>
        <p:nvSpPr>
          <p:cNvPr id="18" name="textruta 17">
            <a:extLst>
              <a:ext uri="{FF2B5EF4-FFF2-40B4-BE49-F238E27FC236}">
                <a16:creationId xmlns:a16="http://schemas.microsoft.com/office/drawing/2014/main" id="{F44D7500-3ACE-B882-5139-A563571B8B01}"/>
              </a:ext>
            </a:extLst>
          </p:cNvPr>
          <p:cNvSpPr txBox="1"/>
          <p:nvPr/>
        </p:nvSpPr>
        <p:spPr>
          <a:xfrm>
            <a:off x="5064965" y="3778359"/>
            <a:ext cx="2190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Den gröna omställningen går allt snabbare, men fortfarande alltför långsamt. Det behövs åtskilliga, och i många fall kraftfulla åtgärder för att begränsa klimat-förändringarna och hejda förlusten av biologisk mångfald, liksom för att hantera konsekvenserna av dessa förändringar.</a:t>
            </a:r>
          </a:p>
        </p:txBody>
      </p:sp>
      <p:sp>
        <p:nvSpPr>
          <p:cNvPr id="19" name="textruta 18">
            <a:extLst>
              <a:ext uri="{FF2B5EF4-FFF2-40B4-BE49-F238E27FC236}">
                <a16:creationId xmlns:a16="http://schemas.microsoft.com/office/drawing/2014/main" id="{5E9E97A9-2E7E-1CD7-47B3-03E0CF949F4B}"/>
              </a:ext>
            </a:extLst>
          </p:cNvPr>
          <p:cNvSpPr txBox="1"/>
          <p:nvPr/>
        </p:nvSpPr>
        <p:spPr>
          <a:xfrm>
            <a:off x="7391716" y="3778359"/>
            <a:ext cx="21907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Vi har under en lång tid upplevt en bred värderingsförflyttning globalt, från kollektiva och konservativa värderingar, till mer frihetliga och individuella värderingar. Frågan är om denna utveckling är på väg att bromsas upp och vilka konsekvenser det i så fall får för oss i Sverige.</a:t>
            </a:r>
          </a:p>
        </p:txBody>
      </p:sp>
      <p:sp>
        <p:nvSpPr>
          <p:cNvPr id="20" name="textruta 19">
            <a:extLst>
              <a:ext uri="{FF2B5EF4-FFF2-40B4-BE49-F238E27FC236}">
                <a16:creationId xmlns:a16="http://schemas.microsoft.com/office/drawing/2014/main" id="{EE7F7EDE-694C-45DC-099B-8536A4E7B1C4}"/>
              </a:ext>
            </a:extLst>
          </p:cNvPr>
          <p:cNvSpPr txBox="1"/>
          <p:nvPr/>
        </p:nvSpPr>
        <p:spPr>
          <a:xfrm>
            <a:off x="9817503" y="3778359"/>
            <a:ext cx="230002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a:ln>
                  <a:noFill/>
                </a:ln>
                <a:solidFill>
                  <a:prstClr val="black"/>
                </a:solidFill>
                <a:effectLst/>
                <a:uLnTx/>
                <a:uFillTx/>
                <a:latin typeface="Arial"/>
                <a:ea typeface="+mn-ea"/>
                <a:cs typeface="+mn-cs"/>
              </a:rPr>
              <a:t>Digital teknik är verktyg, liksom alla verktyg kan de användas för att lösa problem eller skapa nytta och värde. Men de kan också orsaka skada och skapa splittring. Det som skiljer den nya tekniken från andra verktyg som mänskligheten har utvecklat är att dessa system i kombination med AI har förutsättningar att bli självgenererande och autonoma. Konsekvenserna av detta är svåra att förutse därför är det viktigt att det finns en medvetenhet om de potentiella risker och utmaningar som följer med utveckling.</a:t>
            </a:r>
          </a:p>
        </p:txBody>
      </p:sp>
      <p:sp>
        <p:nvSpPr>
          <p:cNvPr id="9" name="textruta 8">
            <a:extLst>
              <a:ext uri="{FF2B5EF4-FFF2-40B4-BE49-F238E27FC236}">
                <a16:creationId xmlns:a16="http://schemas.microsoft.com/office/drawing/2014/main" id="{50F7676F-6215-77CD-8067-CA0A478EA2D1}"/>
              </a:ext>
            </a:extLst>
          </p:cNvPr>
          <p:cNvSpPr txBox="1"/>
          <p:nvPr/>
        </p:nvSpPr>
        <p:spPr>
          <a:xfrm>
            <a:off x="4243640" y="63889"/>
            <a:ext cx="50942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a:ln>
                  <a:noFill/>
                </a:ln>
                <a:solidFill>
                  <a:prstClr val="black"/>
                </a:solidFill>
                <a:effectLst/>
                <a:uLnTx/>
                <a:uFillTx/>
                <a:latin typeface="Arial"/>
                <a:ea typeface="+mn-ea"/>
                <a:cs typeface="+mn-cs"/>
              </a:rPr>
              <a:t>5 spänningsfält</a:t>
            </a:r>
          </a:p>
        </p:txBody>
      </p:sp>
    </p:spTree>
    <p:extLst>
      <p:ext uri="{BB962C8B-B14F-4D97-AF65-F5344CB8AC3E}">
        <p14:creationId xmlns:p14="http://schemas.microsoft.com/office/powerpoint/2010/main" val="2115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093BDCDC-B470-6649-7528-C7A1EE8CDFC6}"/>
              </a:ext>
            </a:extLst>
          </p:cNvPr>
          <p:cNvSpPr>
            <a:spLocks noGrp="1"/>
          </p:cNvSpPr>
          <p:nvPr>
            <p:ph type="ftr" sz="quarter" idx="11"/>
          </p:nvPr>
        </p:nvSpPr>
        <p:spPr/>
        <p:txBody>
          <a:bodyPr/>
          <a:lstStyle/>
          <a:p>
            <a:r>
              <a:rPr lang="sv-SE" dirty="0"/>
              <a:t>Vägval för framtiden 5</a:t>
            </a:r>
          </a:p>
        </p:txBody>
      </p:sp>
      <p:sp>
        <p:nvSpPr>
          <p:cNvPr id="3" name="Rubrik 2">
            <a:extLst>
              <a:ext uri="{FF2B5EF4-FFF2-40B4-BE49-F238E27FC236}">
                <a16:creationId xmlns:a16="http://schemas.microsoft.com/office/drawing/2014/main" id="{365F7FC1-1F64-03E7-39EE-4D62228C8603}"/>
              </a:ext>
            </a:extLst>
          </p:cNvPr>
          <p:cNvSpPr>
            <a:spLocks noGrp="1"/>
          </p:cNvSpPr>
          <p:nvPr>
            <p:ph type="ctrTitle"/>
          </p:nvPr>
        </p:nvSpPr>
        <p:spPr/>
        <p:txBody>
          <a:bodyPr>
            <a:normAutofit/>
          </a:bodyPr>
          <a:lstStyle/>
          <a:p>
            <a:r>
              <a:rPr lang="sv-SE" sz="4400" dirty="0"/>
              <a:t>Den här presentationen baseras på SKRs metodstöd till Vägval för framtiden 5.</a:t>
            </a:r>
            <a:br>
              <a:rPr lang="sv-SE" sz="4400" dirty="0"/>
            </a:br>
            <a:r>
              <a:rPr lang="sv-SE" sz="4400" dirty="0"/>
              <a:t> </a:t>
            </a:r>
            <a:br>
              <a:rPr lang="sv-SE" sz="4400" dirty="0"/>
            </a:br>
            <a:r>
              <a:rPr lang="sv-SE" sz="4400" dirty="0"/>
              <a:t>Metodstödet har ”</a:t>
            </a:r>
            <a:r>
              <a:rPr lang="sv-SE" sz="4400" dirty="0" err="1"/>
              <a:t>Karlskronifierats</a:t>
            </a:r>
            <a:r>
              <a:rPr lang="sv-SE" sz="4400" dirty="0"/>
              <a:t>”.</a:t>
            </a:r>
          </a:p>
        </p:txBody>
      </p:sp>
    </p:spTree>
    <p:extLst>
      <p:ext uri="{BB962C8B-B14F-4D97-AF65-F5344CB8AC3E}">
        <p14:creationId xmlns:p14="http://schemas.microsoft.com/office/powerpoint/2010/main" val="3665917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3720CD85-5547-53FA-017E-E52585D83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pic>
        <p:nvPicPr>
          <p:cNvPr id="5" name="Bildobjekt 4">
            <a:extLst>
              <a:ext uri="{FF2B5EF4-FFF2-40B4-BE49-F238E27FC236}">
                <a16:creationId xmlns:a16="http://schemas.microsoft.com/office/drawing/2014/main" id="{15F9DEDC-CB75-8A48-6B55-BF71878966F6}"/>
              </a:ext>
            </a:extLst>
          </p:cNvPr>
          <p:cNvPicPr>
            <a:picLocks noChangeAspect="1"/>
          </p:cNvPicPr>
          <p:nvPr/>
        </p:nvPicPr>
        <p:blipFill>
          <a:blip r:embed="rId3"/>
          <a:stretch>
            <a:fillRect/>
          </a:stretch>
        </p:blipFill>
        <p:spPr>
          <a:xfrm>
            <a:off x="632061" y="548070"/>
            <a:ext cx="1444943" cy="1385015"/>
          </a:xfrm>
          <a:prstGeom prst="rect">
            <a:avLst/>
          </a:prstGeom>
        </p:spPr>
      </p:pic>
      <p:pic>
        <p:nvPicPr>
          <p:cNvPr id="7" name="Bildobjekt 6">
            <a:extLst>
              <a:ext uri="{FF2B5EF4-FFF2-40B4-BE49-F238E27FC236}">
                <a16:creationId xmlns:a16="http://schemas.microsoft.com/office/drawing/2014/main" id="{ABC80F5C-99F5-50E5-F7A6-5FDC8ED7F615}"/>
              </a:ext>
            </a:extLst>
          </p:cNvPr>
          <p:cNvPicPr>
            <a:picLocks noChangeAspect="1"/>
          </p:cNvPicPr>
          <p:nvPr/>
        </p:nvPicPr>
        <p:blipFill>
          <a:blip r:embed="rId4"/>
          <a:stretch>
            <a:fillRect/>
          </a:stretch>
        </p:blipFill>
        <p:spPr>
          <a:xfrm>
            <a:off x="10015247" y="328283"/>
            <a:ext cx="1563753" cy="1665907"/>
          </a:xfrm>
          <a:prstGeom prst="rect">
            <a:avLst/>
          </a:prstGeom>
        </p:spPr>
      </p:pic>
      <p:pic>
        <p:nvPicPr>
          <p:cNvPr id="9" name="Bildobjekt 8">
            <a:extLst>
              <a:ext uri="{FF2B5EF4-FFF2-40B4-BE49-F238E27FC236}">
                <a16:creationId xmlns:a16="http://schemas.microsoft.com/office/drawing/2014/main" id="{9A0990EA-B085-EF45-CFE6-DC614257DD7E}"/>
              </a:ext>
            </a:extLst>
          </p:cNvPr>
          <p:cNvPicPr>
            <a:picLocks noChangeAspect="1"/>
          </p:cNvPicPr>
          <p:nvPr/>
        </p:nvPicPr>
        <p:blipFill>
          <a:blip r:embed="rId5"/>
          <a:stretch>
            <a:fillRect/>
          </a:stretch>
        </p:blipFill>
        <p:spPr>
          <a:xfrm>
            <a:off x="630596" y="3783974"/>
            <a:ext cx="1217091" cy="1205040"/>
          </a:xfrm>
          <a:prstGeom prst="rect">
            <a:avLst/>
          </a:prstGeom>
        </p:spPr>
      </p:pic>
      <p:pic>
        <p:nvPicPr>
          <p:cNvPr id="11" name="Bildobjekt 10">
            <a:extLst>
              <a:ext uri="{FF2B5EF4-FFF2-40B4-BE49-F238E27FC236}">
                <a16:creationId xmlns:a16="http://schemas.microsoft.com/office/drawing/2014/main" id="{4A55530D-E7D1-95AC-56EC-4882608BCA2D}"/>
              </a:ext>
            </a:extLst>
          </p:cNvPr>
          <p:cNvPicPr>
            <a:picLocks noChangeAspect="1"/>
          </p:cNvPicPr>
          <p:nvPr/>
        </p:nvPicPr>
        <p:blipFill>
          <a:blip r:embed="rId6"/>
          <a:stretch>
            <a:fillRect/>
          </a:stretch>
        </p:blipFill>
        <p:spPr>
          <a:xfrm>
            <a:off x="3021537" y="587128"/>
            <a:ext cx="1373998" cy="1345957"/>
          </a:xfrm>
          <a:prstGeom prst="rect">
            <a:avLst/>
          </a:prstGeom>
        </p:spPr>
      </p:pic>
      <p:pic>
        <p:nvPicPr>
          <p:cNvPr id="13" name="Bildobjekt 12">
            <a:extLst>
              <a:ext uri="{FF2B5EF4-FFF2-40B4-BE49-F238E27FC236}">
                <a16:creationId xmlns:a16="http://schemas.microsoft.com/office/drawing/2014/main" id="{29C30E0D-CB5A-ED40-A00A-46DD3CADDA1C}"/>
              </a:ext>
            </a:extLst>
          </p:cNvPr>
          <p:cNvPicPr>
            <a:picLocks noChangeAspect="1"/>
          </p:cNvPicPr>
          <p:nvPr/>
        </p:nvPicPr>
        <p:blipFill>
          <a:blip r:embed="rId7"/>
          <a:stretch>
            <a:fillRect/>
          </a:stretch>
        </p:blipFill>
        <p:spPr>
          <a:xfrm>
            <a:off x="5264823" y="501317"/>
            <a:ext cx="1485446" cy="1492873"/>
          </a:xfrm>
          <a:prstGeom prst="rect">
            <a:avLst/>
          </a:prstGeom>
        </p:spPr>
      </p:pic>
      <p:pic>
        <p:nvPicPr>
          <p:cNvPr id="15" name="Bildobjekt 14">
            <a:extLst>
              <a:ext uri="{FF2B5EF4-FFF2-40B4-BE49-F238E27FC236}">
                <a16:creationId xmlns:a16="http://schemas.microsoft.com/office/drawing/2014/main" id="{7F1D6A75-75C1-9A3E-82BE-39EBA0550C09}"/>
              </a:ext>
            </a:extLst>
          </p:cNvPr>
          <p:cNvPicPr>
            <a:picLocks noChangeAspect="1"/>
          </p:cNvPicPr>
          <p:nvPr/>
        </p:nvPicPr>
        <p:blipFill>
          <a:blip r:embed="rId8"/>
          <a:stretch>
            <a:fillRect/>
          </a:stretch>
        </p:blipFill>
        <p:spPr>
          <a:xfrm>
            <a:off x="7642599" y="424529"/>
            <a:ext cx="1531562" cy="1569661"/>
          </a:xfrm>
          <a:prstGeom prst="rect">
            <a:avLst/>
          </a:prstGeom>
        </p:spPr>
      </p:pic>
      <p:pic>
        <p:nvPicPr>
          <p:cNvPr id="17" name="Bildobjekt 16">
            <a:extLst>
              <a:ext uri="{FF2B5EF4-FFF2-40B4-BE49-F238E27FC236}">
                <a16:creationId xmlns:a16="http://schemas.microsoft.com/office/drawing/2014/main" id="{1690AF67-34EA-3400-F0CB-C0F6972C1B20}"/>
              </a:ext>
            </a:extLst>
          </p:cNvPr>
          <p:cNvPicPr>
            <a:picLocks noChangeAspect="1"/>
          </p:cNvPicPr>
          <p:nvPr/>
        </p:nvPicPr>
        <p:blipFill>
          <a:blip r:embed="rId9"/>
          <a:stretch>
            <a:fillRect/>
          </a:stretch>
        </p:blipFill>
        <p:spPr>
          <a:xfrm>
            <a:off x="7645859" y="3691546"/>
            <a:ext cx="1768165" cy="1568747"/>
          </a:xfrm>
          <a:prstGeom prst="rect">
            <a:avLst/>
          </a:prstGeom>
        </p:spPr>
      </p:pic>
      <p:pic>
        <p:nvPicPr>
          <p:cNvPr id="19" name="Bildobjekt 18">
            <a:extLst>
              <a:ext uri="{FF2B5EF4-FFF2-40B4-BE49-F238E27FC236}">
                <a16:creationId xmlns:a16="http://schemas.microsoft.com/office/drawing/2014/main" id="{E10C723F-ED8F-A51D-857E-4917F3C5EB98}"/>
              </a:ext>
            </a:extLst>
          </p:cNvPr>
          <p:cNvPicPr>
            <a:picLocks noChangeAspect="1"/>
          </p:cNvPicPr>
          <p:nvPr/>
        </p:nvPicPr>
        <p:blipFill>
          <a:blip r:embed="rId10"/>
          <a:stretch>
            <a:fillRect/>
          </a:stretch>
        </p:blipFill>
        <p:spPr>
          <a:xfrm>
            <a:off x="5449616" y="3763597"/>
            <a:ext cx="1263937" cy="1245795"/>
          </a:xfrm>
          <a:prstGeom prst="rect">
            <a:avLst/>
          </a:prstGeom>
        </p:spPr>
      </p:pic>
      <p:pic>
        <p:nvPicPr>
          <p:cNvPr id="21" name="Bildobjekt 20">
            <a:extLst>
              <a:ext uri="{FF2B5EF4-FFF2-40B4-BE49-F238E27FC236}">
                <a16:creationId xmlns:a16="http://schemas.microsoft.com/office/drawing/2014/main" id="{C3BC55FE-68B1-BE22-C29C-7F64BA11DA23}"/>
              </a:ext>
            </a:extLst>
          </p:cNvPr>
          <p:cNvPicPr>
            <a:picLocks noChangeAspect="1"/>
          </p:cNvPicPr>
          <p:nvPr/>
        </p:nvPicPr>
        <p:blipFill>
          <a:blip r:embed="rId11"/>
          <a:stretch>
            <a:fillRect/>
          </a:stretch>
        </p:blipFill>
        <p:spPr>
          <a:xfrm>
            <a:off x="10002917" y="3657784"/>
            <a:ext cx="1253031" cy="1321605"/>
          </a:xfrm>
          <a:prstGeom prst="rect">
            <a:avLst/>
          </a:prstGeom>
        </p:spPr>
      </p:pic>
      <p:pic>
        <p:nvPicPr>
          <p:cNvPr id="23" name="Bildobjekt 22">
            <a:extLst>
              <a:ext uri="{FF2B5EF4-FFF2-40B4-BE49-F238E27FC236}">
                <a16:creationId xmlns:a16="http://schemas.microsoft.com/office/drawing/2014/main" id="{D263A8DA-05D8-087D-7104-D0958135EC77}"/>
              </a:ext>
            </a:extLst>
          </p:cNvPr>
          <p:cNvPicPr>
            <a:picLocks noChangeAspect="1"/>
          </p:cNvPicPr>
          <p:nvPr/>
        </p:nvPicPr>
        <p:blipFill>
          <a:blip r:embed="rId12"/>
          <a:stretch>
            <a:fillRect/>
          </a:stretch>
        </p:blipFill>
        <p:spPr>
          <a:xfrm>
            <a:off x="3059166" y="3629649"/>
            <a:ext cx="1309863" cy="1342126"/>
          </a:xfrm>
          <a:prstGeom prst="rect">
            <a:avLst/>
          </a:prstGeom>
        </p:spPr>
      </p:pic>
      <p:sp>
        <p:nvSpPr>
          <p:cNvPr id="24" name="textruta 23">
            <a:extLst>
              <a:ext uri="{FF2B5EF4-FFF2-40B4-BE49-F238E27FC236}">
                <a16:creationId xmlns:a16="http://schemas.microsoft.com/office/drawing/2014/main" id="{F02A9605-4EF9-6222-B259-72720FC0D4B0}"/>
              </a:ext>
            </a:extLst>
          </p:cNvPr>
          <p:cNvSpPr txBox="1"/>
          <p:nvPr/>
        </p:nvSpPr>
        <p:spPr>
          <a:xfrm>
            <a:off x="257668" y="1913464"/>
            <a:ext cx="2396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Demografiska utvecklingen utmanar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Fler äldre och färre barn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Behoven av välfärdstjänster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Arbetskraften räcker inte till</a:t>
            </a:r>
          </a:p>
        </p:txBody>
      </p:sp>
      <p:sp>
        <p:nvSpPr>
          <p:cNvPr id="27" name="textruta 26">
            <a:extLst>
              <a:ext uri="{FF2B5EF4-FFF2-40B4-BE49-F238E27FC236}">
                <a16:creationId xmlns:a16="http://schemas.microsoft.com/office/drawing/2014/main" id="{C19A86F3-6E6D-3FFC-0D16-5871C97C7BA7}"/>
              </a:ext>
            </a:extLst>
          </p:cNvPr>
          <p:cNvSpPr txBox="1"/>
          <p:nvPr/>
        </p:nvSpPr>
        <p:spPr>
          <a:xfrm>
            <a:off x="2758302" y="1913464"/>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Invånare med alltmer ojämlika livsvillkor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Skillnaden i inkomster, förmögenhet och hälsa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Boendesegregationen har ökat kraftigt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Ökade slitningar i samhället</a:t>
            </a:r>
          </a:p>
        </p:txBody>
      </p:sp>
      <p:sp>
        <p:nvSpPr>
          <p:cNvPr id="29" name="textruta 28">
            <a:extLst>
              <a:ext uri="{FF2B5EF4-FFF2-40B4-BE49-F238E27FC236}">
                <a16:creationId xmlns:a16="http://schemas.microsoft.com/office/drawing/2014/main" id="{A6B8E006-10D5-7C06-CBA8-687EFB158A85}"/>
              </a:ext>
            </a:extLst>
          </p:cNvPr>
          <p:cNvSpPr txBox="1"/>
          <p:nvPr/>
        </p:nvSpPr>
        <p:spPr>
          <a:xfrm>
            <a:off x="5258936" y="1955523"/>
            <a:ext cx="23962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Omfattande resurser krävs för att hantera klimatförändringar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Kostsamma investeringar krävs​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Vi behöver ändra hur vi lever och konsumerar​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Ökande krav i form av ny lagstiftning</a:t>
            </a:r>
          </a:p>
        </p:txBody>
      </p:sp>
      <p:sp>
        <p:nvSpPr>
          <p:cNvPr id="30" name="textruta 29">
            <a:extLst>
              <a:ext uri="{FF2B5EF4-FFF2-40B4-BE49-F238E27FC236}">
                <a16:creationId xmlns:a16="http://schemas.microsoft.com/office/drawing/2014/main" id="{EA47603D-3340-2C16-DF4D-F434F939704C}"/>
              </a:ext>
            </a:extLst>
          </p:cNvPr>
          <p:cNvSpPr txBox="1"/>
          <p:nvPr/>
        </p:nvSpPr>
        <p:spPr>
          <a:xfrm>
            <a:off x="7606636" y="1927041"/>
            <a:ext cx="2396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Ökad efterfrågan på kritiska resurser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Produktionen av råvaror behöver öka i Europa​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Bristande tillgång till olika resurser och råvaror har blivit allt mer kännbar​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Förändringar i säkerhetsläget kräver att förmågan att hantera risker stärks</a:t>
            </a:r>
          </a:p>
        </p:txBody>
      </p:sp>
      <p:sp>
        <p:nvSpPr>
          <p:cNvPr id="31" name="textruta 30">
            <a:extLst>
              <a:ext uri="{FF2B5EF4-FFF2-40B4-BE49-F238E27FC236}">
                <a16:creationId xmlns:a16="http://schemas.microsoft.com/office/drawing/2014/main" id="{5238A3A4-5478-15C4-7E95-71DBB4D06C55}"/>
              </a:ext>
            </a:extLst>
          </p:cNvPr>
          <p:cNvSpPr txBox="1"/>
          <p:nvPr/>
        </p:nvSpPr>
        <p:spPr>
          <a:xfrm>
            <a:off x="9795719" y="1927041"/>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AI förändrar arbetslivet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AI-lösningar kan möta kompetensbrist​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Förstärker och stödjer mänsklig kompetens​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Maskiner kan komma att ersätta många yrken</a:t>
            </a:r>
          </a:p>
        </p:txBody>
      </p:sp>
      <p:sp>
        <p:nvSpPr>
          <p:cNvPr id="32" name="textruta 31">
            <a:extLst>
              <a:ext uri="{FF2B5EF4-FFF2-40B4-BE49-F238E27FC236}">
                <a16:creationId xmlns:a16="http://schemas.microsoft.com/office/drawing/2014/main" id="{8796DCDE-4CBB-B5D3-7A74-B183970909F0}"/>
              </a:ext>
            </a:extLst>
          </p:cNvPr>
          <p:cNvSpPr txBox="1"/>
          <p:nvPr/>
        </p:nvSpPr>
        <p:spPr>
          <a:xfrm>
            <a:off x="115658" y="4971775"/>
            <a:ext cx="23962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Autonoma system med eller utan människa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Utvecklingshastighet gör framtiden oviss​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Skräddarsydd vård med precisionsmediciner och nano-läkemedel​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Ger nya etiska, juridiska och ekonomiska överväganden</a:t>
            </a:r>
          </a:p>
        </p:txBody>
      </p:sp>
      <p:sp>
        <p:nvSpPr>
          <p:cNvPr id="33" name="textruta 32">
            <a:extLst>
              <a:ext uri="{FF2B5EF4-FFF2-40B4-BE49-F238E27FC236}">
                <a16:creationId xmlns:a16="http://schemas.microsoft.com/office/drawing/2014/main" id="{F5949ACA-6265-C031-7C62-9D9A8F1FBC79}"/>
              </a:ext>
            </a:extLst>
          </p:cNvPr>
          <p:cNvSpPr txBox="1"/>
          <p:nvPr/>
        </p:nvSpPr>
        <p:spPr>
          <a:xfrm>
            <a:off x="2559437" y="4957741"/>
            <a:ext cx="239628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Fler vägar till kunskap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Utbildningssystemet och inställningen till utbildning är i förändring​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Lärande tillgängligt via allt fler aktörer och plattformar​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Ökat behov av mer praktisk yrkeskunskap</a:t>
            </a:r>
          </a:p>
        </p:txBody>
      </p:sp>
      <p:sp>
        <p:nvSpPr>
          <p:cNvPr id="36" name="textruta 35">
            <a:extLst>
              <a:ext uri="{FF2B5EF4-FFF2-40B4-BE49-F238E27FC236}">
                <a16:creationId xmlns:a16="http://schemas.microsoft.com/office/drawing/2014/main" id="{B53F1634-AF10-2431-DA44-BEE505A4B6BF}"/>
              </a:ext>
            </a:extLst>
          </p:cNvPr>
          <p:cNvSpPr txBox="1"/>
          <p:nvPr/>
        </p:nvSpPr>
        <p:spPr>
          <a:xfrm>
            <a:off x="5154583" y="4979389"/>
            <a:ext cx="239628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Samhällskontrakt under omförhandling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Statlig styrning i en decentraliserad samhällsmodell​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Högre krav och förväntningar från invånarna​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Behov av nytt samhällskontrakt?</a:t>
            </a:r>
          </a:p>
        </p:txBody>
      </p:sp>
      <p:sp>
        <p:nvSpPr>
          <p:cNvPr id="37" name="textruta 36">
            <a:extLst>
              <a:ext uri="{FF2B5EF4-FFF2-40B4-BE49-F238E27FC236}">
                <a16:creationId xmlns:a16="http://schemas.microsoft.com/office/drawing/2014/main" id="{9E730372-F923-6612-576F-AA0BEED7A419}"/>
              </a:ext>
            </a:extLst>
          </p:cNvPr>
          <p:cNvSpPr txBox="1"/>
          <p:nvPr/>
        </p:nvSpPr>
        <p:spPr>
          <a:xfrm>
            <a:off x="7550864" y="5009392"/>
            <a:ext cx="239628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Demokratin utmanas</a:t>
            </a:r>
            <a:endParaRPr kumimoji="0" lang="sv-SE" sz="12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Förtroendet minskar​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Hot, hat och välfärdsbrottslighet ökar​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Det politiska landskapet förändras</a:t>
            </a:r>
          </a:p>
        </p:txBody>
      </p:sp>
      <p:sp>
        <p:nvSpPr>
          <p:cNvPr id="38" name="textruta 37">
            <a:extLst>
              <a:ext uri="{FF2B5EF4-FFF2-40B4-BE49-F238E27FC236}">
                <a16:creationId xmlns:a16="http://schemas.microsoft.com/office/drawing/2014/main" id="{24DA888B-C4FC-320B-5B07-10A9D12A5F61}"/>
              </a:ext>
            </a:extLst>
          </p:cNvPr>
          <p:cNvSpPr txBox="1"/>
          <p:nvPr/>
        </p:nvSpPr>
        <p:spPr>
          <a:xfrm>
            <a:off x="9509019" y="4979389"/>
            <a:ext cx="239628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a:ea typeface="+mn-ea"/>
                <a:cs typeface="+mn-cs"/>
              </a:rPr>
              <a:t>”</a:t>
            </a:r>
            <a:r>
              <a:rPr kumimoji="0" lang="sv-SE" sz="1200" b="1" i="0" u="none" strike="noStrike" kern="1200" cap="none" spc="0" normalizeH="0" baseline="0" noProof="0" err="1">
                <a:ln>
                  <a:noFill/>
                </a:ln>
                <a:solidFill>
                  <a:prstClr val="black"/>
                </a:solidFill>
                <a:effectLst/>
                <a:uLnTx/>
                <a:uFillTx/>
                <a:latin typeface="Arial"/>
                <a:ea typeface="+mn-ea"/>
                <a:cs typeface="+mn-cs"/>
              </a:rPr>
              <a:t>Tyckonomin</a:t>
            </a:r>
            <a:r>
              <a:rPr kumimoji="0" lang="sv-SE" sz="1200" b="1" i="0" u="none" strike="noStrike" kern="1200" cap="none" spc="0" normalizeH="0" baseline="0" noProof="0">
                <a:ln>
                  <a:noFill/>
                </a:ln>
                <a:solidFill>
                  <a:prstClr val="black"/>
                </a:solidFill>
                <a:effectLst/>
                <a:uLnTx/>
                <a:uFillTx/>
                <a:latin typeface="Arial"/>
                <a:ea typeface="+mn-ea"/>
                <a:cs typeface="+mn-cs"/>
              </a:rPr>
              <a:t>” breder ut sig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Desinformation och åsiktsbaserade argument får större inflytande​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Kritik mot etablerad kunskap​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Snabb utveckling inom många kunskapsområden</a:t>
            </a:r>
          </a:p>
        </p:txBody>
      </p:sp>
      <p:sp>
        <p:nvSpPr>
          <p:cNvPr id="39" name="textruta 38">
            <a:extLst>
              <a:ext uri="{FF2B5EF4-FFF2-40B4-BE49-F238E27FC236}">
                <a16:creationId xmlns:a16="http://schemas.microsoft.com/office/drawing/2014/main" id="{3EAE12CA-A6AC-4903-95F1-001C901B48ED}"/>
              </a:ext>
            </a:extLst>
          </p:cNvPr>
          <p:cNvSpPr txBox="1"/>
          <p:nvPr/>
        </p:nvSpPr>
        <p:spPr>
          <a:xfrm>
            <a:off x="179272" y="63908"/>
            <a:ext cx="30929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black"/>
                </a:solidFill>
                <a:effectLst/>
                <a:uLnTx/>
                <a:uFillTx/>
                <a:latin typeface="Arial"/>
                <a:ea typeface="+mn-ea"/>
                <a:cs typeface="+mn-cs"/>
              </a:rPr>
              <a:t>10 trender</a:t>
            </a:r>
          </a:p>
        </p:txBody>
      </p:sp>
    </p:spTree>
    <p:extLst>
      <p:ext uri="{BB962C8B-B14F-4D97-AF65-F5344CB8AC3E}">
        <p14:creationId xmlns:p14="http://schemas.microsoft.com/office/powerpoint/2010/main" val="253162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B32F37E-B2D9-4EBA-99EB-FF2D450B4B91}"/>
              </a:ext>
            </a:extLst>
          </p:cNvPr>
          <p:cNvSpPr txBox="1"/>
          <p:nvPr/>
        </p:nvSpPr>
        <p:spPr>
          <a:xfrm>
            <a:off x="664231" y="2354236"/>
            <a:ext cx="7806438" cy="375487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120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Fler äldre och färre barn</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Behoven av välfärdstjänster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1200" cap="none" spc="0" normalizeH="0" baseline="0" noProof="0">
                <a:ln>
                  <a:noFill/>
                </a:ln>
                <a:solidFill>
                  <a:srgbClr val="000000"/>
                </a:solidFill>
                <a:effectLst/>
                <a:uLnTx/>
                <a:uFillTx/>
                <a:latin typeface="Arial"/>
                <a:ea typeface="+mn-ea"/>
                <a:cs typeface="+mn-cs"/>
              </a:rPr>
              <a:t>Arbetskraften räcker inte till</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120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Vilka förväntningar och behov har äldre på framtidens välfärdstjänster?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Hur anpassningsbar är vår organisation att ställa om resurser utifrån demografiska behov och nya förväntningar?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1200" cap="none" spc="0" normalizeH="0" baseline="0" noProof="0">
                <a:ln>
                  <a:noFill/>
                </a:ln>
                <a:solidFill>
                  <a:srgbClr val="000000"/>
                </a:solidFill>
                <a:effectLst/>
                <a:uLnTx/>
                <a:uFillTx/>
                <a:latin typeface="Arial"/>
                <a:ea typeface="+mn-ea"/>
                <a:cs typeface="+mn-cs"/>
              </a:rPr>
              <a:t>Finns det uppgifter vi kan sluta göra i vår organisation?</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Rubrik 4">
            <a:extLst>
              <a:ext uri="{FF2B5EF4-FFF2-40B4-BE49-F238E27FC236}">
                <a16:creationId xmlns:a16="http://schemas.microsoft.com/office/drawing/2014/main" id="{08387FFE-97CC-EECC-67B2-CFC9F65754D8}"/>
              </a:ext>
            </a:extLst>
          </p:cNvPr>
          <p:cNvSpPr txBox="1">
            <a:spLocks/>
          </p:cNvSpPr>
          <p:nvPr/>
        </p:nvSpPr>
        <p:spPr>
          <a:xfrm>
            <a:off x="664232" y="690194"/>
            <a:ext cx="9608400" cy="1512679"/>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Demografiska utvecklingen utmanar</a:t>
            </a:r>
          </a:p>
        </p:txBody>
      </p:sp>
      <p:pic>
        <p:nvPicPr>
          <p:cNvPr id="2" name="Bildobjekt 1" descr="En bild som visar clipart, illustration, rita, tecknad serie&#10;&#10;Automatiskt genererad beskrivning">
            <a:extLst>
              <a:ext uri="{FF2B5EF4-FFF2-40B4-BE49-F238E27FC236}">
                <a16:creationId xmlns:a16="http://schemas.microsoft.com/office/drawing/2014/main" id="{CDF30132-F37B-2871-1B87-52331821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282" y="1673650"/>
            <a:ext cx="3740400" cy="3740400"/>
          </a:xfrm>
          <a:prstGeom prst="rect">
            <a:avLst/>
          </a:prstGeom>
        </p:spPr>
      </p:pic>
    </p:spTree>
    <p:extLst>
      <p:ext uri="{BB962C8B-B14F-4D97-AF65-F5344CB8AC3E}">
        <p14:creationId xmlns:p14="http://schemas.microsoft.com/office/powerpoint/2010/main" val="327846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3B24BCB3-3DFE-349D-F06E-78AFE5C9A5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6" name="Bildobjekt 5" descr="En bild som visar clipart, illustration, rita, tecknad serie&#10;&#10;Automatiskt genererad beskrivning">
            <a:extLst>
              <a:ext uri="{FF2B5EF4-FFF2-40B4-BE49-F238E27FC236}">
                <a16:creationId xmlns:a16="http://schemas.microsoft.com/office/drawing/2014/main" id="{55FD448C-6757-7169-74B8-858F29CDB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8282" y="1673650"/>
            <a:ext cx="3740400" cy="3740400"/>
          </a:xfrm>
          <a:prstGeom prst="rect">
            <a:avLst/>
          </a:prstGeom>
        </p:spPr>
      </p:pic>
      <p:sp>
        <p:nvSpPr>
          <p:cNvPr id="7" name="textruta 6">
            <a:extLst>
              <a:ext uri="{FF2B5EF4-FFF2-40B4-BE49-F238E27FC236}">
                <a16:creationId xmlns:a16="http://schemas.microsoft.com/office/drawing/2014/main" id="{4F59B99B-C032-DB47-F2AE-7D1CC4F8A1D9}"/>
              </a:ext>
            </a:extLst>
          </p:cNvPr>
          <p:cNvSpPr txBox="1"/>
          <p:nvPr/>
        </p:nvSpPr>
        <p:spPr>
          <a:xfrm>
            <a:off x="515938" y="1385881"/>
            <a:ext cx="8900630" cy="270843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Befolkningsstrukturen förändras och ställer nya krav på kommunens verksamheter.</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Antal barn minskar i vissa delar av kommunen vilket resulterar i färre elever i vissa skolor.</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Det är brist på personal inom vissa sektorer, som äldreomsorg och funktionsstöd.</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Flera stora företag i Karlskrona har ett stort behov av kvalificerad arbetskraft.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Lokalt finns även en stor utmaning i könsfördelningen av framför allt den unga delen av befolkningen.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I flyttsiffrorna har vi ett flyttnetto som är minus för kvinnor i yngre åldrar medan det är positivt för män. </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2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I Karlskrona utvecklas nya stadsdelar som är anpassade till de moderna behoven och önskemålen                             för att locka till inflyttning. Vi kan växa som stad och attrahera fler människor och företag till regionen.                                En s</a:t>
            </a:r>
            <a:r>
              <a:rPr kumimoji="0" lang="sv-SE" altLang="sv-SE" sz="1300" b="0" i="0" u="none" strike="noStrike" kern="1200" cap="none" spc="0" normalizeH="0" baseline="0" noProof="0">
                <a:ln>
                  <a:noFill/>
                </a:ln>
                <a:solidFill>
                  <a:srgbClr val="000000"/>
                </a:solidFill>
                <a:effectLst/>
                <a:uLnTx/>
                <a:uFillTx/>
                <a:latin typeface="Arial"/>
                <a:ea typeface="+mn-ea"/>
                <a:cs typeface="Arial"/>
              </a:rPr>
              <a:t>nabb teknisk utveckling ger möjligheter att hitta lösningar som förbättrar livskvaliteten för                                             invånarna. Flera olika aktörer samverkar för att bidra till innovation och hållbar utveckling. </a:t>
            </a:r>
          </a:p>
        </p:txBody>
      </p:sp>
      <p:sp>
        <p:nvSpPr>
          <p:cNvPr id="8" name="TextBox 5">
            <a:extLst>
              <a:ext uri="{FF2B5EF4-FFF2-40B4-BE49-F238E27FC236}">
                <a16:creationId xmlns:a16="http://schemas.microsoft.com/office/drawing/2014/main" id="{23C0B50F-8570-0F37-BC1D-73DC60802413}"/>
              </a:ext>
            </a:extLst>
          </p:cNvPr>
          <p:cNvSpPr txBox="1"/>
          <p:nvPr/>
        </p:nvSpPr>
        <p:spPr>
          <a:xfrm>
            <a:off x="515938" y="4094315"/>
            <a:ext cx="11285918"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Arial"/>
              </a:rPr>
              <a:t>Risker och möjligheter för Karlskrona med trenden:</a:t>
            </a:r>
            <a:endParaRPr kumimoji="0" lang="sv-SE"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Brist på arbetskraft kan leda till utbrända medarbetare, minskad produktion och att företag lämnar Karlskrona,                                                      vilket kan leda till minskade skatteintäkter.</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Vissa skolor kan behöva läggas ner för att kunna satsa på andra.</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Byggbranschen lider av kompetensbrist, vilket kan hämma kommunens utveckling.</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Risk för svårigheter att bilda familj lokalt på grund av könsfördelningen bland de unga vuxna.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Det finns möjligheter att skapa förutsättningar för rekryteringar och öka attraktiviteten genom samverkan.</a:t>
            </a:r>
            <a:endParaRPr kumimoji="0" lang="en-US"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Seniorer kan bidra inom verksamheter, exempel Seniorer i skolan.</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Vilka typer av utbildningar som finns tillgängliga, samt arbetsmarknadens struktur, kan ha effekt på den demografiska                                             utvecklingen i kommunen.</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Rubrik 1">
            <a:extLst>
              <a:ext uri="{FF2B5EF4-FFF2-40B4-BE49-F238E27FC236}">
                <a16:creationId xmlns:a16="http://schemas.microsoft.com/office/drawing/2014/main" id="{2EBDBB4B-5DD1-42DC-3728-FDD5D687FB28}"/>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Karlskrona</a:t>
            </a:r>
            <a:endParaRPr lang="sv-SE" sz="3200"/>
          </a:p>
        </p:txBody>
      </p:sp>
    </p:spTree>
    <p:extLst>
      <p:ext uri="{BB962C8B-B14F-4D97-AF65-F5344CB8AC3E}">
        <p14:creationId xmlns:p14="http://schemas.microsoft.com/office/powerpoint/2010/main" val="263901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text, skärmbild, Teckensnitt, Graf&#10;&#10;Automatiskt genererad beskrivning">
            <a:extLst>
              <a:ext uri="{FF2B5EF4-FFF2-40B4-BE49-F238E27FC236}">
                <a16:creationId xmlns:a16="http://schemas.microsoft.com/office/drawing/2014/main" id="{5AE512F9-F878-EAF9-A59D-14645642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902" y="4175489"/>
            <a:ext cx="4976420" cy="2613379"/>
          </a:xfrm>
          <a:prstGeom prst="rect">
            <a:avLst/>
          </a:prstGeom>
        </p:spPr>
      </p:pic>
      <p:sp>
        <p:nvSpPr>
          <p:cNvPr id="5" name="Platshållare för bildnummer 4">
            <a:extLst>
              <a:ext uri="{FF2B5EF4-FFF2-40B4-BE49-F238E27FC236}">
                <a16:creationId xmlns:a16="http://schemas.microsoft.com/office/drawing/2014/main" id="{E759789F-A128-CB4F-9D6E-242128F4E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ruta 9">
            <a:extLst>
              <a:ext uri="{FF2B5EF4-FFF2-40B4-BE49-F238E27FC236}">
                <a16:creationId xmlns:a16="http://schemas.microsoft.com/office/drawing/2014/main" id="{9493A613-9F9D-B859-85DE-E21B19AA646D}"/>
              </a:ext>
            </a:extLst>
          </p:cNvPr>
          <p:cNvSpPr txBox="1"/>
          <p:nvPr/>
        </p:nvSpPr>
        <p:spPr>
          <a:xfrm>
            <a:off x="10175088" y="6573793"/>
            <a:ext cx="227847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srgbClr val="242424"/>
                </a:solidFill>
                <a:effectLst/>
                <a:highlight>
                  <a:srgbClr val="FFFFFF"/>
                </a:highlight>
                <a:uLnTx/>
                <a:uFillTx/>
                <a:latin typeface="Calibri" panose="020F0502020204030204" pitchFamily="34" charset="0"/>
                <a:ea typeface="+mn-ea"/>
                <a:cs typeface="+mn-cs"/>
              </a:rPr>
              <a:t>SCB/Karlskrona kommun</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pic>
        <p:nvPicPr>
          <p:cNvPr id="1026" name="Picture 2" descr="Förhandsgranskning av bild">
            <a:extLst>
              <a:ext uri="{FF2B5EF4-FFF2-40B4-BE49-F238E27FC236}">
                <a16:creationId xmlns:a16="http://schemas.microsoft.com/office/drawing/2014/main" id="{135FE4FA-BFA8-470C-A2AC-4368A526A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6" y="4175489"/>
            <a:ext cx="4905630" cy="2597509"/>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descr="En bild som visar text, skärmbild, Graf, linje&#10;&#10;Automatiskt genererad beskrivning">
            <a:extLst>
              <a:ext uri="{FF2B5EF4-FFF2-40B4-BE49-F238E27FC236}">
                <a16:creationId xmlns:a16="http://schemas.microsoft.com/office/drawing/2014/main" id="{7EAEB806-D15D-D007-01F5-7967246A0C6F}"/>
              </a:ext>
            </a:extLst>
          </p:cNvPr>
          <p:cNvPicPr>
            <a:picLocks noChangeAspect="1"/>
          </p:cNvPicPr>
          <p:nvPr/>
        </p:nvPicPr>
        <p:blipFill>
          <a:blip r:embed="rId4"/>
          <a:stretch>
            <a:fillRect/>
          </a:stretch>
        </p:blipFill>
        <p:spPr>
          <a:xfrm>
            <a:off x="133507" y="1294815"/>
            <a:ext cx="4928833" cy="2780372"/>
          </a:xfrm>
          <a:prstGeom prst="rect">
            <a:avLst/>
          </a:prstGeom>
        </p:spPr>
      </p:pic>
      <p:pic>
        <p:nvPicPr>
          <p:cNvPr id="4" name="Bildobjekt 3" descr="En bild som visar text, skärmbild, linje, Graf&#10;&#10;Automatiskt genererad beskrivning">
            <a:extLst>
              <a:ext uri="{FF2B5EF4-FFF2-40B4-BE49-F238E27FC236}">
                <a16:creationId xmlns:a16="http://schemas.microsoft.com/office/drawing/2014/main" id="{CC459EC9-884B-DF49-C419-0D8561C326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902" y="1294815"/>
            <a:ext cx="6456353" cy="2811638"/>
          </a:xfrm>
          <a:prstGeom prst="rect">
            <a:avLst/>
          </a:prstGeom>
        </p:spPr>
      </p:pic>
      <p:sp>
        <p:nvSpPr>
          <p:cNvPr id="11" name="Rubrik 1">
            <a:extLst>
              <a:ext uri="{FF2B5EF4-FFF2-40B4-BE49-F238E27FC236}">
                <a16:creationId xmlns:a16="http://schemas.microsoft.com/office/drawing/2014/main" id="{F4977074-5E8F-7CBB-09F6-3E53CBC1DBEC}"/>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data/statistik</a:t>
            </a:r>
            <a:r>
              <a:rPr lang="sv-SE" sz="4000"/>
              <a:t> </a:t>
            </a:r>
            <a:r>
              <a:rPr lang="sv-SE" sz="4000" i="1"/>
              <a:t>Karlskrona</a:t>
            </a:r>
            <a:endParaRPr lang="sv-SE" sz="3200"/>
          </a:p>
        </p:txBody>
      </p:sp>
      <p:pic>
        <p:nvPicPr>
          <p:cNvPr id="6" name="Bildobjekt 5" descr="En bild som visar clipart, illustration, rita, tecknad serie&#10;&#10;Automatiskt genererad beskrivning">
            <a:extLst>
              <a:ext uri="{FF2B5EF4-FFF2-40B4-BE49-F238E27FC236}">
                <a16:creationId xmlns:a16="http://schemas.microsoft.com/office/drawing/2014/main" id="{E30D215E-1947-28BA-6E84-D67B11D39C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6650" y="0"/>
            <a:ext cx="1755350" cy="1755350"/>
          </a:xfrm>
          <a:prstGeom prst="rect">
            <a:avLst/>
          </a:prstGeom>
        </p:spPr>
      </p:pic>
    </p:spTree>
    <p:extLst>
      <p:ext uri="{BB962C8B-B14F-4D97-AF65-F5344CB8AC3E}">
        <p14:creationId xmlns:p14="http://schemas.microsoft.com/office/powerpoint/2010/main" val="4267496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24CD63B-BD41-992C-BA93-CF1C7CABFD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5" name="Bildobjekt 4" descr="En bild som visar clipart, illustration, rita, tecknad serie&#10;&#10;Automatiskt genererad beskrivning">
            <a:extLst>
              <a:ext uri="{FF2B5EF4-FFF2-40B4-BE49-F238E27FC236}">
                <a16:creationId xmlns:a16="http://schemas.microsoft.com/office/drawing/2014/main" id="{9CB3B899-BB9C-66CD-172A-75A2A22B5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650" y="0"/>
            <a:ext cx="1755350" cy="1755350"/>
          </a:xfrm>
          <a:prstGeom prst="rect">
            <a:avLst/>
          </a:prstGeom>
        </p:spPr>
      </p:pic>
      <p:sp>
        <p:nvSpPr>
          <p:cNvPr id="6" name="textruta 5">
            <a:extLst>
              <a:ext uri="{FF2B5EF4-FFF2-40B4-BE49-F238E27FC236}">
                <a16:creationId xmlns:a16="http://schemas.microsoft.com/office/drawing/2014/main" id="{0B637AE2-C741-D14E-6498-4F3FB23CB85E}"/>
              </a:ext>
            </a:extLst>
          </p:cNvPr>
          <p:cNvSpPr txBox="1"/>
          <p:nvPr/>
        </p:nvSpPr>
        <p:spPr>
          <a:xfrm>
            <a:off x="515938" y="1677157"/>
            <a:ext cx="10381406" cy="4154984"/>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Vilka förväntningar och behov har äldre på framtidens välfärdstjänster?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För att äldreomsorgen ska klara de demografiska utmaningarna och kompetensförsörjningen krävs att fler personer är självständiga och bor kvar i sitt ordinära boende så länge det går. Ökad digitalisering och tillgång till tjänster på den privata marknaden kanske kan komma att minska efterfrågan på kommunala serviceinsatser över tid.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anpassningsbar är vår organisation att ställa om resurser utifrån demografiska behov och nya förväntningar?</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Arial"/>
              </a:rPr>
              <a:t>De demografiska utmaningarna kommer innebära att kommunen som organisation behöver förändra sitt sätt att arbeta. Den nya socialtjänstlagen kommer påvisa behov av ett kommunperspektiv och menar att det inte nödvändigtvis är så att socialtjänsten ska ansvara för sociala tjänster. Sett till ett ökat antal äldre personer, lägre födelsetal och den rådande kompetensförsörjningsutmaningen kan en möjlighet vara att förflytta kompetensmässiga resurser inom omsorg mellan målgrupperna äldre och barn, i syfte att bättre möta utmaningarna framöver. </a:t>
            </a:r>
            <a:endParaRPr kumimoji="0" lang="sv-SE" sz="1300" b="0" i="0" u="none" strike="noStrike" kern="1200" cap="none" spc="0" normalizeH="0" baseline="0" noProof="0">
              <a:ln>
                <a:noFill/>
              </a:ln>
              <a:solidFill>
                <a:srgbClr val="FF0000"/>
              </a:solidFill>
              <a:effectLst/>
              <a:highlight>
                <a:srgbClr val="FFFFFF"/>
              </a:highligh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Finns det uppgifter vi kan sluta göra i vår organisation?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Vi behöver se över åldersindelningar mellan förvaltningar och utgå från behov istället för ålder. Utifrån ett ekonomiskt perspektiv behöver saker ses utifrån en helhet och ekonomisk rationalitet på ett övergripande plan borde prioriteras. Närmre samarbeten mellan förvaltningar, tvärsektoriell samverkan med andra aktörer och arbete för att möjliggöra för civilsamhället behövs.</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det infördes obligatorisk tjänstgöring i välfärden, motsvarande ”lumpen” idag?</a:t>
            </a:r>
          </a:p>
        </p:txBody>
      </p:sp>
      <p:sp>
        <p:nvSpPr>
          <p:cNvPr id="3" name="textruta 2">
            <a:extLst>
              <a:ext uri="{FF2B5EF4-FFF2-40B4-BE49-F238E27FC236}">
                <a16:creationId xmlns:a16="http://schemas.microsoft.com/office/drawing/2014/main" id="{F5FAADE2-495B-2927-44DB-77B6B977842E}"/>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
        <p:nvSpPr>
          <p:cNvPr id="9" name="Rubrik 1">
            <a:extLst>
              <a:ext uri="{FF2B5EF4-FFF2-40B4-BE49-F238E27FC236}">
                <a16:creationId xmlns:a16="http://schemas.microsoft.com/office/drawing/2014/main" id="{A8388BC6-3F61-C5E6-9131-2732142A6C55}"/>
              </a:ext>
            </a:extLst>
          </p:cNvPr>
          <p:cNvSpPr>
            <a:spLocks noGrp="1"/>
          </p:cNvSpPr>
          <p:nvPr>
            <p:ph type="title"/>
          </p:nvPr>
        </p:nvSpPr>
        <p:spPr>
          <a:xfrm>
            <a:off x="515938" y="153402"/>
            <a:ext cx="10442573" cy="1141413"/>
          </a:xfrm>
        </p:spPr>
        <p:txBody>
          <a:bodyPr/>
          <a:lstStyle/>
          <a:p>
            <a:r>
              <a:rPr lang="sv-SE" sz="4000"/>
              <a:t>Demografiska utvecklingen utmanar –</a:t>
            </a:r>
            <a:r>
              <a:rPr lang="sv-SE" sz="4000" i="1"/>
              <a:t>Karlskrona</a:t>
            </a:r>
            <a:endParaRPr lang="sv-SE" sz="3200"/>
          </a:p>
        </p:txBody>
      </p:sp>
    </p:spTree>
    <p:extLst>
      <p:ext uri="{BB962C8B-B14F-4D97-AF65-F5344CB8AC3E}">
        <p14:creationId xmlns:p14="http://schemas.microsoft.com/office/powerpoint/2010/main" val="338139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pic>
        <p:nvPicPr>
          <p:cNvPr id="2" name="Bildobjekt 1" descr="En bild som visar trappor, handräcke, cirkel, design&#10;&#10;Automatiskt genererad beskrivning">
            <a:extLst>
              <a:ext uri="{FF2B5EF4-FFF2-40B4-BE49-F238E27FC236}">
                <a16:creationId xmlns:a16="http://schemas.microsoft.com/office/drawing/2014/main" id="{632DCBAB-3CD6-9061-280F-B43B6E7DD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87" y="1673650"/>
            <a:ext cx="3740400" cy="3740400"/>
          </a:xfrm>
          <a:prstGeom prst="rect">
            <a:avLst/>
          </a:prstGeom>
          <a:noFill/>
        </p:spPr>
      </p:pic>
      <p:sp>
        <p:nvSpPr>
          <p:cNvPr id="3" name="Rubrik 4">
            <a:extLst>
              <a:ext uri="{FF2B5EF4-FFF2-40B4-BE49-F238E27FC236}">
                <a16:creationId xmlns:a16="http://schemas.microsoft.com/office/drawing/2014/main" id="{837873DD-650D-C9B0-396B-5B0449DB3141}"/>
              </a:ext>
            </a:extLst>
          </p:cNvPr>
          <p:cNvSpPr txBox="1">
            <a:spLocks/>
          </p:cNvSpPr>
          <p:nvPr/>
        </p:nvSpPr>
        <p:spPr>
          <a:xfrm>
            <a:off x="664232" y="690194"/>
            <a:ext cx="9608400"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Invånare med alltmer ojämlika livsvillkor</a:t>
            </a:r>
          </a:p>
        </p:txBody>
      </p:sp>
      <p:sp>
        <p:nvSpPr>
          <p:cNvPr id="4" name="textruta 3">
            <a:extLst>
              <a:ext uri="{FF2B5EF4-FFF2-40B4-BE49-F238E27FC236}">
                <a16:creationId xmlns:a16="http://schemas.microsoft.com/office/drawing/2014/main" id="{FEE977DF-E018-7E4F-3FA1-BD90E2683B16}"/>
              </a:ext>
            </a:extLst>
          </p:cNvPr>
          <p:cNvSpPr txBox="1"/>
          <p:nvPr/>
        </p:nvSpPr>
        <p:spPr>
          <a:xfrm>
            <a:off x="664232" y="2456795"/>
            <a:ext cx="7121094" cy="4154984"/>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Skillnaderna i inkomster, förmögenhet och hälsa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Boendesegregationen har ökat kraftigt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Ökade slitningar i samhället</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ser bostadssegregationen ut hos oss? Vad kan vi göra för att minska den?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Vilka offentliga mötesplatser har vi där människor med olika bakgrund och erfarenheter kan mötas?</a:t>
            </a:r>
          </a:p>
        </p:txBody>
      </p:sp>
    </p:spTree>
    <p:extLst>
      <p:ext uri="{BB962C8B-B14F-4D97-AF65-F5344CB8AC3E}">
        <p14:creationId xmlns:p14="http://schemas.microsoft.com/office/powerpoint/2010/main" val="1196883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18D8964-7287-BB03-A5EC-59B2913629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3" name="Bildobjekt 2" descr="En bild som visar trappor, handräcke, cirkel, design&#10;&#10;Automatiskt genererad beskrivning">
            <a:extLst>
              <a:ext uri="{FF2B5EF4-FFF2-40B4-BE49-F238E27FC236}">
                <a16:creationId xmlns:a16="http://schemas.microsoft.com/office/drawing/2014/main" id="{9F0BE32F-8FCA-550C-05ED-517D0F988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87" y="1673650"/>
            <a:ext cx="3740400" cy="3740400"/>
          </a:xfrm>
          <a:prstGeom prst="rect">
            <a:avLst/>
          </a:prstGeom>
          <a:noFill/>
        </p:spPr>
      </p:pic>
      <p:sp>
        <p:nvSpPr>
          <p:cNvPr id="4" name="Rubrik 4">
            <a:extLst>
              <a:ext uri="{FF2B5EF4-FFF2-40B4-BE49-F238E27FC236}">
                <a16:creationId xmlns:a16="http://schemas.microsoft.com/office/drawing/2014/main" id="{4B9F748C-891B-7901-7A2E-44504872C56E}"/>
              </a:ext>
            </a:extLst>
          </p:cNvPr>
          <p:cNvSpPr txBox="1">
            <a:spLocks/>
          </p:cNvSpPr>
          <p:nvPr/>
        </p:nvSpPr>
        <p:spPr>
          <a:xfrm>
            <a:off x="664232" y="690194"/>
            <a:ext cx="9608400" cy="123004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Invånare med alltmer ojämlika livsvillkor – </a:t>
            </a:r>
            <a:r>
              <a:rPr kumimoji="0" lang="sv-SE" sz="4000" b="0" i="1" u="none" strike="noStrike" kern="1200" cap="none" spc="0" normalizeH="0" baseline="0" noProof="0">
                <a:ln>
                  <a:noFill/>
                </a:ln>
                <a:solidFill>
                  <a:prstClr val="black"/>
                </a:solidFill>
                <a:effectLst/>
                <a:uLnTx/>
                <a:uFillTx/>
                <a:latin typeface="Arial"/>
                <a:ea typeface="+mj-ea"/>
                <a:cs typeface="+mj-cs"/>
              </a:rPr>
              <a:t>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sp>
        <p:nvSpPr>
          <p:cNvPr id="5" name="textruta 4">
            <a:extLst>
              <a:ext uri="{FF2B5EF4-FFF2-40B4-BE49-F238E27FC236}">
                <a16:creationId xmlns:a16="http://schemas.microsoft.com/office/drawing/2014/main" id="{59861774-9948-45B4-88BB-E28B13594181}"/>
              </a:ext>
            </a:extLst>
          </p:cNvPr>
          <p:cNvSpPr txBox="1"/>
          <p:nvPr/>
        </p:nvSpPr>
        <p:spPr>
          <a:xfrm>
            <a:off x="660860" y="2197488"/>
            <a:ext cx="7121094" cy="41703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mn-cs"/>
              </a:rPr>
              <a:t>Olika förutsättningar i våra skolor, ekonomiskt och socialt.</a:t>
            </a:r>
            <a:endParaRPr kumimoji="0" lang="sv-SE" altLang="sv-SE" sz="13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Det finns skillnader i hälsa mellan olika bostadsområden.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Butikers utbud skiljer sig åt i olika delar av kommunen – på grund av efterfrågan/ekonomi?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Karlskrona har en jämförelsevis hög upplevd trygghet. När många flyttar hit och det skapas fler jobb kan områden utvecklas mer jämlikt och vi kan planera förebyggande med skola och samhällsutveckling.</a:t>
            </a:r>
            <a:r>
              <a:rPr kumimoji="0" lang="sv-SE" sz="1300" b="0" i="0" u="none" strike="noStrike" kern="1200" cap="none" spc="0" normalizeH="0" baseline="0" noProof="0" dirty="0">
                <a:ln>
                  <a:noFill/>
                </a:ln>
                <a:solidFill>
                  <a:srgbClr val="000000"/>
                </a:solidFill>
                <a:effectLst/>
                <a:uLnTx/>
                <a:uFillTx/>
                <a:latin typeface="Arial"/>
                <a:ea typeface="+mn-ea"/>
                <a:cs typeface="Arial"/>
              </a:rPr>
              <a:t> </a:t>
            </a:r>
            <a:r>
              <a:rPr kumimoji="0" lang="sv-SE" altLang="sv-SE" sz="1300" b="0" i="0" u="none" strike="noStrike" kern="1200" cap="none" spc="0" normalizeH="0" baseline="0" noProof="0" dirty="0">
                <a:ln>
                  <a:noFill/>
                </a:ln>
                <a:solidFill>
                  <a:srgbClr val="000000"/>
                </a:solidFill>
                <a:effectLst/>
                <a:uLnTx/>
                <a:uFillTx/>
                <a:latin typeface="Arial"/>
                <a:ea typeface="+mn-ea"/>
                <a:cs typeface="Arial"/>
              </a:rPr>
              <a:t>Goda kommunikationer och grundläggande infrastruktur behövs för att minska ojämlika livsvillkor.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mn-ea"/>
                <a:cs typeface="+mn-cs"/>
              </a:rPr>
              <a:t>Risker</a:t>
            </a:r>
            <a:endParaRPr kumimoji="0" lang="sv-SE" sz="1300" b="1"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Om det finns brister i välfärd och omsorg kan det minska inflyttningen och öka utflyttningen.</a:t>
            </a:r>
            <a:endParaRPr kumimoji="0" lang="sv-SE" sz="13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Ojämlikheten kan fortsätta öka om vi inte är medvetna om skillnaderna och inte agerar.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Möjligheter kommer med ökad inflyttning till kommunen.</a:t>
            </a:r>
            <a:endParaRPr kumimoji="0" lang="sv-SE" sz="18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prstClr val="black"/>
                </a:solidFill>
                <a:effectLst/>
                <a:uLnTx/>
                <a:uFillTx/>
                <a:latin typeface="Arial"/>
                <a:ea typeface="+mn-ea"/>
                <a:cs typeface="Arial"/>
              </a:rPr>
              <a:t>Sprida bilden om den höga upplevda tryggheten mer.</a:t>
            </a:r>
          </a:p>
        </p:txBody>
      </p:sp>
    </p:spTree>
    <p:extLst>
      <p:ext uri="{BB962C8B-B14F-4D97-AF65-F5344CB8AC3E}">
        <p14:creationId xmlns:p14="http://schemas.microsoft.com/office/powerpoint/2010/main" val="7835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rappor, handräcke, cirkel, design&#10;&#10;Automatiskt genererad beskrivning">
            <a:extLst>
              <a:ext uri="{FF2B5EF4-FFF2-40B4-BE49-F238E27FC236}">
                <a16:creationId xmlns:a16="http://schemas.microsoft.com/office/drawing/2014/main" id="{660BD9E0-AA25-EA5A-949D-7ABAAF38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857" y="152515"/>
            <a:ext cx="1517780" cy="1517780"/>
          </a:xfrm>
          <a:prstGeom prst="rect">
            <a:avLst/>
          </a:prstGeom>
          <a:noFill/>
        </p:spPr>
      </p:pic>
      <p:pic>
        <p:nvPicPr>
          <p:cNvPr id="9" name="Platshållare för innehåll 8" descr="En bild som visar text, skärmbild, programvara, Parallell&#10;&#10;Automatiskt genererad beskrivning">
            <a:extLst>
              <a:ext uri="{FF2B5EF4-FFF2-40B4-BE49-F238E27FC236}">
                <a16:creationId xmlns:a16="http://schemas.microsoft.com/office/drawing/2014/main" id="{DDA98D48-A1C1-C992-69C9-34AA7F4D3FB0}"/>
              </a:ext>
            </a:extLst>
          </p:cNvPr>
          <p:cNvPicPr>
            <a:picLocks noGrp="1" noChangeAspect="1"/>
          </p:cNvPicPr>
          <p:nvPr>
            <p:ph idx="1"/>
          </p:nvPr>
        </p:nvPicPr>
        <p:blipFill rotWithShape="1">
          <a:blip r:embed="rId4"/>
          <a:srcRect t="30265" r="24339" b="4550"/>
          <a:stretch/>
        </p:blipFill>
        <p:spPr bwMode="auto">
          <a:xfrm>
            <a:off x="207964" y="1741493"/>
            <a:ext cx="5272921" cy="2839271"/>
          </a:xfrm>
          <a:prstGeom prst="rect">
            <a:avLst/>
          </a:prstGeom>
          <a:ln>
            <a:noFill/>
          </a:ln>
          <a:extLst>
            <a:ext uri="{53640926-AAD7-44D8-BBD7-CCE9431645EC}">
              <a14:shadowObscured xmlns:a14="http://schemas.microsoft.com/office/drawing/2010/main"/>
            </a:ext>
          </a:extLst>
        </p:spPr>
      </p:pic>
      <p:pic>
        <p:nvPicPr>
          <p:cNvPr id="1026" name="Picture 2" descr="Förhandsgranskning av bild">
            <a:extLst>
              <a:ext uri="{FF2B5EF4-FFF2-40B4-BE49-F238E27FC236}">
                <a16:creationId xmlns:a16="http://schemas.microsoft.com/office/drawing/2014/main" id="{EFC7058B-1E6F-B8C4-4719-1B599EAFC499}"/>
              </a:ext>
            </a:extLst>
          </p:cNvPr>
          <p:cNvPicPr>
            <a:picLocks noGrp="1" noChangeAspect="1" noChangeArrowheads="1"/>
          </p:cNvPicPr>
          <p:nvPr>
            <p:ph idx="13"/>
          </p:nvPr>
        </p:nvPicPr>
        <p:blipFill>
          <a:blip r:embed="rId5">
            <a:extLst>
              <a:ext uri="{28A0092B-C50C-407E-A947-70E740481C1C}">
                <a14:useLocalDpi xmlns:a14="http://schemas.microsoft.com/office/drawing/2010/main" val="0"/>
              </a:ext>
            </a:extLst>
          </a:blip>
          <a:srcRect/>
          <a:stretch>
            <a:fillRect/>
          </a:stretch>
        </p:blipFill>
        <p:spPr bwMode="auto">
          <a:xfrm>
            <a:off x="5610152" y="1748117"/>
            <a:ext cx="5435600" cy="1820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örhandsgranskning av bild">
            <a:extLst>
              <a:ext uri="{FF2B5EF4-FFF2-40B4-BE49-F238E27FC236}">
                <a16:creationId xmlns:a16="http://schemas.microsoft.com/office/drawing/2014/main" id="{7EFA410B-2F31-3391-A95D-D21A3B4B3E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152" y="3556783"/>
            <a:ext cx="5435600" cy="17812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C1E1E965-BAF1-FD9D-0B51-FD91121B6C34}"/>
              </a:ext>
            </a:extLst>
          </p:cNvPr>
          <p:cNvSpPr txBox="1"/>
          <p:nvPr/>
        </p:nvSpPr>
        <p:spPr>
          <a:xfrm>
            <a:off x="207963" y="4795829"/>
            <a:ext cx="5272921" cy="907941"/>
          </a:xfrm>
          <a:prstGeom prst="rect">
            <a:avLst/>
          </a:prstGeom>
          <a:solidFill>
            <a:schemeClr val="bg1"/>
          </a:solid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ser bostadssegregationen ut hos oss?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Mellan olika stadsdelar i Karlskrona kommun finns stora skillnader sett till demografi, boendetyper och inkomst. Ökande segregation mellan stadsdelar är ett problem inom kommunen idag. </a:t>
            </a:r>
          </a:p>
        </p:txBody>
      </p:sp>
      <p:sp>
        <p:nvSpPr>
          <p:cNvPr id="8" name="textruta 7">
            <a:extLst>
              <a:ext uri="{FF2B5EF4-FFF2-40B4-BE49-F238E27FC236}">
                <a16:creationId xmlns:a16="http://schemas.microsoft.com/office/drawing/2014/main" id="{07572F15-6E9B-148E-BC2C-404D57E3F0B9}"/>
              </a:ext>
            </a:extLst>
          </p:cNvPr>
          <p:cNvSpPr txBox="1"/>
          <p:nvPr/>
        </p:nvSpPr>
        <p:spPr>
          <a:xfrm>
            <a:off x="53599" y="6574680"/>
            <a:ext cx="604240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Segregationsbarometern Boverket, geografiska områden inom Karlskrona kommun</a:t>
            </a:r>
          </a:p>
        </p:txBody>
      </p:sp>
      <p:sp>
        <p:nvSpPr>
          <p:cNvPr id="6" name="textruta 5">
            <a:extLst>
              <a:ext uri="{FF2B5EF4-FFF2-40B4-BE49-F238E27FC236}">
                <a16:creationId xmlns:a16="http://schemas.microsoft.com/office/drawing/2014/main" id="{EE44DCCF-DD66-9CF0-D462-80CEAF30F193}"/>
              </a:ext>
            </a:extLst>
          </p:cNvPr>
          <p:cNvSpPr txBox="1"/>
          <p:nvPr/>
        </p:nvSpPr>
        <p:spPr>
          <a:xfrm>
            <a:off x="5569133" y="5477533"/>
            <a:ext cx="5435599" cy="492443"/>
          </a:xfrm>
          <a:prstGeom prst="rect">
            <a:avLst/>
          </a:prstGeom>
          <a:noFill/>
        </p:spPr>
        <p:txBody>
          <a:bodyPr wrap="square">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Enligt Folkhälsomyndigheten är en avslutad gymnasieutbildning en av de allra viktigaste förutsättningarna för hälsa i framtiden. </a:t>
            </a:r>
          </a:p>
        </p:txBody>
      </p:sp>
      <p:sp>
        <p:nvSpPr>
          <p:cNvPr id="2" name="Platshållare för bildnummer 1">
            <a:extLst>
              <a:ext uri="{FF2B5EF4-FFF2-40B4-BE49-F238E27FC236}">
                <a16:creationId xmlns:a16="http://schemas.microsoft.com/office/drawing/2014/main" id="{6BF55730-438C-2E4D-493F-0AFC8E8340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12" name="Rubrik 4">
            <a:extLst>
              <a:ext uri="{FF2B5EF4-FFF2-40B4-BE49-F238E27FC236}">
                <a16:creationId xmlns:a16="http://schemas.microsoft.com/office/drawing/2014/main" id="{95DD44E3-2097-2332-DB51-A0707066F080}"/>
              </a:ext>
            </a:extLst>
          </p:cNvPr>
          <p:cNvSpPr>
            <a:spLocks noGrp="1"/>
          </p:cNvSpPr>
          <p:nvPr>
            <p:ph type="title"/>
          </p:nvPr>
        </p:nvSpPr>
        <p:spPr>
          <a:xfrm>
            <a:off x="614356" y="296382"/>
            <a:ext cx="9608400" cy="1230046"/>
          </a:xfrm>
        </p:spPr>
        <p:txBody>
          <a:bodyPr/>
          <a:lstStyle/>
          <a:p>
            <a:pPr algn="l"/>
            <a:r>
              <a:rPr lang="sv-SE" sz="4000"/>
              <a:t>Invånare med alltmer ojämlika livsvillkor – </a:t>
            </a:r>
            <a:r>
              <a:rPr lang="sv-SE" sz="4000" i="1"/>
              <a:t>data/statistik Karlskrona </a:t>
            </a:r>
          </a:p>
        </p:txBody>
      </p:sp>
      <p:sp>
        <p:nvSpPr>
          <p:cNvPr id="14" name="textruta 13">
            <a:extLst>
              <a:ext uri="{FF2B5EF4-FFF2-40B4-BE49-F238E27FC236}">
                <a16:creationId xmlns:a16="http://schemas.microsoft.com/office/drawing/2014/main" id="{D290ABDF-0242-35CB-AEE4-2BF4BD6EEFC8}"/>
              </a:ext>
            </a:extLst>
          </p:cNvPr>
          <p:cNvSpPr txBox="1"/>
          <p:nvPr/>
        </p:nvSpPr>
        <p:spPr>
          <a:xfrm>
            <a:off x="5569133" y="6000000"/>
            <a:ext cx="3874670" cy="692497"/>
          </a:xfrm>
          <a:prstGeom prst="rect">
            <a:avLst/>
          </a:prstGeom>
          <a:noFill/>
        </p:spPr>
        <p:txBody>
          <a:bodyPr wrap="square">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Andelen unga som har behörighet till och slutför gymnasieskolan varierar mellan olika bostadsområden i kommunen. </a:t>
            </a:r>
          </a:p>
        </p:txBody>
      </p:sp>
    </p:spTree>
    <p:extLst>
      <p:ext uri="{BB962C8B-B14F-4D97-AF65-F5344CB8AC3E}">
        <p14:creationId xmlns:p14="http://schemas.microsoft.com/office/powerpoint/2010/main" val="43564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88B3BD8-C5C0-E556-C7D6-7FDBDD1D5D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95E8022-0907-F328-0768-E170164F82F6}"/>
              </a:ext>
            </a:extLst>
          </p:cNvPr>
          <p:cNvSpPr txBox="1">
            <a:spLocks/>
          </p:cNvSpPr>
          <p:nvPr/>
        </p:nvSpPr>
        <p:spPr>
          <a:xfrm>
            <a:off x="664232" y="291199"/>
            <a:ext cx="9608400" cy="124041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Invånare med alltmer ojämlika livsvillkor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16D9647E-81C9-A5A0-CE34-B3E481947ED5}"/>
              </a:ext>
            </a:extLst>
          </p:cNvPr>
          <p:cNvSpPr txBox="1"/>
          <p:nvPr/>
        </p:nvSpPr>
        <p:spPr>
          <a:xfrm>
            <a:off x="612582" y="1802048"/>
            <a:ext cx="11063480" cy="438581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kan vi göra för att minska bostadssegregationen?</a:t>
            </a:r>
            <a:endParaRPr kumimoji="0" lang="sv-SE" sz="1400" b="1" i="0" u="none" strike="noStrike" kern="1200" cap="none" spc="0" normalizeH="0" baseline="0" noProof="0">
              <a:ln>
                <a:noFill/>
              </a:ln>
              <a:solidFill>
                <a:srgbClr val="000000"/>
              </a:solidFill>
              <a:effectLst/>
              <a:highlight>
                <a:srgbClr val="FFFFFF"/>
              </a:highligh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Det är av stor vikt att skapa varierade bostadsområden. Ett varierat utbud av boendeformer skapar valfrihet för olika målgrupper och erbjuder människor möjligheten att bo kvar i samma område i livets olika skeden. Ett varierat byggande är även en del i ett socialt hållbart byggande. Det innebär att segregationen mellan stadsdelar minskar genom att det finns bostäder av olika typer inom alla stadsdelar. Inom ett socialt hållbart byggande är det även viktigt att säkerställa att det finns offentliga mötesplatser och trygga transportvägar.*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Heldag för </a:t>
            </a:r>
            <a:r>
              <a:rPr kumimoji="0" lang="sv-SE" sz="1300" b="1" i="0" u="none" strike="noStrike" kern="1200" cap="none" spc="0" normalizeH="0" baseline="0" noProof="0">
                <a:ln>
                  <a:noFill/>
                </a:ln>
                <a:solidFill>
                  <a:srgbClr val="000000"/>
                </a:solidFill>
                <a:effectLst/>
                <a:highlight>
                  <a:srgbClr val="FFFFFF"/>
                </a:highlight>
                <a:uLnTx/>
                <a:uFillTx/>
                <a:latin typeface="Arial"/>
                <a:ea typeface="+mn-ea"/>
                <a:cs typeface="+mn-cs"/>
              </a:rPr>
              <a:t>områdesutveckling för jämlika livschanser </a:t>
            </a: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i Karlskrona: 2024-12-10 (arbeta datadrivet &amp; med medborgardialoger som verktyg)</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1" i="0" u="none" strike="noStrike" kern="1200" cap="none" spc="0" normalizeH="0" baseline="0" noProof="0">
                <a:ln>
                  <a:noFill/>
                </a:ln>
                <a:solidFill>
                  <a:srgbClr val="000000"/>
                </a:solidFill>
                <a:effectLst/>
                <a:highlight>
                  <a:srgbClr val="FFFFFF"/>
                </a:highlight>
                <a:uLnTx/>
                <a:uFillTx/>
                <a:latin typeface="Arial"/>
                <a:ea typeface="+mn-ea"/>
                <a:cs typeface="+mn-cs"/>
              </a:rPr>
              <a:t>Bostadsförsörjningsprogrammet</a:t>
            </a: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 (kommande hösten 2024) tar hänsyn till de principer som antagits i ÖP2050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Vilka offentliga mötesplatser har vi där människor med olika bakgrund och erfarenheter kan mötas?</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Folkbiblioteken: </a:t>
            </a:r>
            <a:r>
              <a:rPr kumimoji="0" lang="sv-SE" sz="1300" b="0" i="1" u="none" strike="noStrike" kern="1200" cap="none" spc="0" normalizeH="0" baseline="0" noProof="0">
                <a:ln>
                  <a:noFill/>
                </a:ln>
                <a:solidFill>
                  <a:srgbClr val="000000"/>
                </a:solidFill>
                <a:effectLst/>
                <a:uLnTx/>
                <a:uFillTx/>
                <a:latin typeface="Arial"/>
                <a:ea typeface="+mn-ea"/>
                <a:cs typeface="+mn-cs"/>
              </a:rPr>
              <a:t>”</a:t>
            </a:r>
            <a:r>
              <a:rPr kumimoji="0" lang="sv-SE" sz="1300" b="0" i="1" u="none" strike="noStrike" kern="1200" cap="none" spc="0" normalizeH="0" baseline="0" noProof="0">
                <a:ln>
                  <a:noFill/>
                </a:ln>
                <a:solidFill>
                  <a:srgbClr val="1B1B1B"/>
                </a:solidFill>
                <a:effectLst/>
                <a:highlight>
                  <a:srgbClr val="FFFFFF"/>
                </a:highlight>
                <a:uLnTx/>
                <a:uFillTx/>
                <a:latin typeface="Arial"/>
                <a:ea typeface="+mn-ea"/>
                <a:cs typeface="+mn-cs"/>
              </a:rPr>
              <a:t>Folkbiblioteken fyller en mycket viktig social funktion, och har kanske också fått ta ett allt större (för stort?) ansvar i samhället för gruppen socialt utsatta. Hos oss kan människor sitta hela dagar för att få prata med andra, ta en kopp billigt kaffe, besöka en toalett, låna en bok [</a:t>
            </a:r>
            <a:r>
              <a:rPr kumimoji="0" lang="sv-SE" sz="1300" b="0" i="1" u="none" strike="noStrike" kern="1200" cap="none" spc="0" normalizeH="0" baseline="0" noProof="0" err="1">
                <a:ln>
                  <a:noFill/>
                </a:ln>
                <a:solidFill>
                  <a:srgbClr val="1B1B1B"/>
                </a:solidFill>
                <a:effectLst/>
                <a:highlight>
                  <a:srgbClr val="FFFFFF"/>
                </a:highlight>
                <a:uLnTx/>
                <a:uFillTx/>
                <a:latin typeface="Arial"/>
                <a:ea typeface="+mn-ea"/>
                <a:cs typeface="+mn-cs"/>
              </a:rPr>
              <a:t>m.m</a:t>
            </a:r>
            <a:r>
              <a:rPr kumimoji="0" lang="sv-SE" sz="1300" b="0" i="1" u="none" strike="noStrike" kern="1200" cap="none" spc="0" normalizeH="0" baseline="0" noProof="0">
                <a:ln>
                  <a:noFill/>
                </a:ln>
                <a:solidFill>
                  <a:srgbClr val="1B1B1B"/>
                </a:solidFill>
                <a:effectLst/>
                <a:highlight>
                  <a:srgbClr val="FFFFFF"/>
                </a:highlight>
                <a:uLnTx/>
                <a:uFillTx/>
                <a:latin typeface="Arial"/>
                <a:ea typeface="+mn-ea"/>
                <a:cs typeface="+mn-cs"/>
              </a:rPr>
              <a:t>]…”**</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Fem kommunala fritidsgårdar, åtta föreningsdrivna fritidsgårdar, Ungdomens hus Porslinan, Musikhuset Oden, Fryshusets mötesplats Karlskrona, Motorgården, Svarta Pärlan (funktionsstöd), Öppna Förskolan</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err="1">
                <a:ln>
                  <a:noFill/>
                </a:ln>
                <a:solidFill>
                  <a:srgbClr val="1B1B1B"/>
                </a:solidFill>
                <a:effectLst/>
                <a:highlight>
                  <a:srgbClr val="FFFFFF"/>
                </a:highlight>
                <a:uLnTx/>
                <a:uFillTx/>
                <a:latin typeface="Arial"/>
                <a:ea typeface="+mn-ea"/>
                <a:cs typeface="+mn-cs"/>
              </a:rPr>
              <a:t>Utegym</a:t>
            </a: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 &amp; allaktivitetsytor, aktiviteter i Wämöparken &amp; Stortorget, gratis sommarlovsaktiviteter för barn och unga runt om i kommunen</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Träffpunkter inom äldreomsorgen, Friskis &amp; Svettis, Familjecentralen på Kungsmarken, religiösa samlingsplatser, anhörigaktiviteter, m.m.</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300" b="0" i="0" u="none" strike="noStrike" kern="1200" cap="none" spc="0" normalizeH="0" baseline="0" noProof="0">
                <a:ln>
                  <a:noFill/>
                </a:ln>
                <a:solidFill>
                  <a:srgbClr val="1B1B1B"/>
                </a:solidFill>
                <a:effectLst/>
                <a:highlight>
                  <a:srgbClr val="FFFFFF"/>
                </a:highlight>
                <a:uLnTx/>
                <a:uFillTx/>
                <a:latin typeface="Arial"/>
                <a:ea typeface="+mn-ea"/>
                <a:cs typeface="+mn-cs"/>
              </a:rPr>
              <a:t>Saknas några slags mötesplatser i Karlskrona?</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kommunhuset placerades i Kungsmarken? </a:t>
            </a:r>
          </a:p>
        </p:txBody>
      </p:sp>
      <p:sp>
        <p:nvSpPr>
          <p:cNvPr id="5" name="textruta 4">
            <a:extLst>
              <a:ext uri="{FF2B5EF4-FFF2-40B4-BE49-F238E27FC236}">
                <a16:creationId xmlns:a16="http://schemas.microsoft.com/office/drawing/2014/main" id="{78FB3394-B453-2C19-7BC1-6057765912AF}"/>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*Översiktsplan 2050 	**Biblioteken i Karlskrona</a:t>
            </a:r>
          </a:p>
        </p:txBody>
      </p:sp>
      <p:pic>
        <p:nvPicPr>
          <p:cNvPr id="6" name="Bildobjekt 5" descr="En bild som visar trappor, handräcke, cirkel, design&#10;&#10;Automatiskt genererad beskrivning">
            <a:extLst>
              <a:ext uri="{FF2B5EF4-FFF2-40B4-BE49-F238E27FC236}">
                <a16:creationId xmlns:a16="http://schemas.microsoft.com/office/drawing/2014/main" id="{18A653DF-E34B-1449-6E3B-D3C1935C4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4857" y="152515"/>
            <a:ext cx="1517780" cy="1517780"/>
          </a:xfrm>
          <a:prstGeom prst="rect">
            <a:avLst/>
          </a:prstGeom>
          <a:noFill/>
        </p:spPr>
      </p:pic>
    </p:spTree>
    <p:extLst>
      <p:ext uri="{BB962C8B-B14F-4D97-AF65-F5344CB8AC3E}">
        <p14:creationId xmlns:p14="http://schemas.microsoft.com/office/powerpoint/2010/main" val="3996386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0507A44-D8D4-34B0-92DA-002D5884D609}"/>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Omfattande resurser krävs för att hantera klimatförändringen</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526EB88E-6890-130A-DE9C-29DD92E1F4FB}"/>
              </a:ext>
            </a:extLst>
          </p:cNvPr>
          <p:cNvSpPr txBox="1"/>
          <p:nvPr/>
        </p:nvSpPr>
        <p:spPr>
          <a:xfrm>
            <a:off x="720423" y="2574992"/>
            <a:ext cx="6963041" cy="412420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Kostsamma investeringar krävs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Vi behöver ändra hur vi lever och konsumerar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Ökande krav i form av ny lagstiftning</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12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arbetar vi för att minska klimatpåverkan och stärka biologisk mångfald?</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I vilka frågor behöver vi samarbeta med andra offentliga aktörer – lokalt, regionalt, nationellt?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Vilka intressekonflikter kring exempelvis transporter, vindkraft, elledningar, gruvor och markrättigheter finns i vår kommun?</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konst, Grafik, tecknad serie, design&#10;&#10;Automatiskt genererad beskrivning">
            <a:extLst>
              <a:ext uri="{FF2B5EF4-FFF2-40B4-BE49-F238E27FC236}">
                <a16:creationId xmlns:a16="http://schemas.microsoft.com/office/drawing/2014/main" id="{A05B1F12-5670-CEC9-7725-DD4D9D50B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98747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B6CB7B4C-45AB-FAEE-133A-BE790F47FD2B}"/>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5C85F38A-575D-9C6F-4AD9-7E8371C7BE56}"/>
              </a:ext>
            </a:extLst>
          </p:cNvPr>
          <p:cNvSpPr txBox="1"/>
          <p:nvPr/>
        </p:nvSpPr>
        <p:spPr>
          <a:xfrm>
            <a:off x="526569" y="591457"/>
            <a:ext cx="345790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Tänk på inför Workshop </a:t>
            </a:r>
          </a:p>
        </p:txBody>
      </p:sp>
      <p:sp>
        <p:nvSpPr>
          <p:cNvPr id="4" name="textruta 3">
            <a:extLst>
              <a:ext uri="{FF2B5EF4-FFF2-40B4-BE49-F238E27FC236}">
                <a16:creationId xmlns:a16="http://schemas.microsoft.com/office/drawing/2014/main" id="{FB58BFAD-FDE0-83A1-5FCF-FE0E19D2BE42}"/>
              </a:ext>
            </a:extLst>
          </p:cNvPr>
          <p:cNvSpPr txBox="1"/>
          <p:nvPr/>
        </p:nvSpPr>
        <p:spPr>
          <a:xfrm>
            <a:off x="5442857" y="1321300"/>
            <a:ext cx="6419176"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Den här workshopen kan passa att göra i en förvaltnings ledningsgrupp eller på ett APT, för att få en överblick över </a:t>
            </a:r>
            <a:r>
              <a:rPr lang="sv-SE" sz="2200" dirty="0">
                <a:solidFill>
                  <a:prstClr val="black"/>
                </a:solidFill>
                <a:latin typeface="Arial"/>
              </a:rPr>
              <a:t>alla trender, samt </a:t>
            </a:r>
            <a:r>
              <a:rPr kumimoji="0" lang="sv-SE" sz="2200" b="0" i="0" u="none" strike="noStrike" kern="1200" cap="none" spc="0" normalizeH="0" baseline="0" noProof="0" dirty="0">
                <a:ln>
                  <a:noFill/>
                </a:ln>
                <a:solidFill>
                  <a:prstClr val="black"/>
                </a:solidFill>
                <a:effectLst/>
                <a:uLnTx/>
                <a:uFillTx/>
                <a:latin typeface="Arial"/>
                <a:ea typeface="+mn-ea"/>
                <a:cs typeface="+mn-cs"/>
              </a:rPr>
              <a:t>en gemensam bild över risker och möjligheter för er verksamhet.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Fundera först på syftet med arbetet: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1" i="1" u="none" strike="noStrike" kern="1200" cap="none" spc="0" normalizeH="0" baseline="0" noProof="0" dirty="0">
                <a:ln>
                  <a:noFill/>
                </a:ln>
                <a:solidFill>
                  <a:prstClr val="black"/>
                </a:solidFill>
                <a:effectLst/>
                <a:uLnTx/>
                <a:uFillTx/>
                <a:latin typeface="Arial"/>
                <a:ea typeface="+mn-ea"/>
                <a:cs typeface="+mn-cs"/>
              </a:rPr>
              <a:t>”Vad ska vara annorlunda efter workshopen?”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1" i="1"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Beroende på vad ni vill ha ut av ert arbete kommer olika mycket efterarbete krävas.</a:t>
            </a:r>
            <a:endParaRPr kumimoji="0" lang="sv-SE" sz="22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Bild 6" descr="Hand som pekar åt höger, handens utsida med hel fyllning">
            <a:extLst>
              <a:ext uri="{FF2B5EF4-FFF2-40B4-BE49-F238E27FC236}">
                <a16:creationId xmlns:a16="http://schemas.microsoft.com/office/drawing/2014/main" id="{2D5F0975-B515-DFB8-DAE9-1EEDC41A96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779960" y="2987027"/>
            <a:ext cx="2951121" cy="2951121"/>
          </a:xfrm>
          <a:prstGeom prst="rect">
            <a:avLst/>
          </a:prstGeom>
        </p:spPr>
      </p:pic>
      <p:sp>
        <p:nvSpPr>
          <p:cNvPr id="2" name="Platshållare för sidfot 1">
            <a:extLst>
              <a:ext uri="{FF2B5EF4-FFF2-40B4-BE49-F238E27FC236}">
                <a16:creationId xmlns:a16="http://schemas.microsoft.com/office/drawing/2014/main" id="{1998ECD9-4A90-94C4-F304-EE0A96756781}"/>
              </a:ext>
            </a:extLst>
          </p:cNvPr>
          <p:cNvSpPr>
            <a:spLocks noGrp="1"/>
          </p:cNvSpPr>
          <p:nvPr>
            <p:ph type="ftr" sz="quarter" idx="11"/>
          </p:nvPr>
        </p:nvSpPr>
        <p:spPr>
          <a:xfrm>
            <a:off x="515937" y="152515"/>
            <a:ext cx="5094215" cy="250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white"/>
                </a:solidFill>
                <a:effectLst/>
                <a:uLnTx/>
                <a:uFillTx/>
                <a:latin typeface="Arial"/>
                <a:ea typeface="+mn-ea"/>
                <a:cs typeface="+mn-cs"/>
              </a:rPr>
              <a:t>Vägval för framtiden 5</a:t>
            </a:r>
          </a:p>
        </p:txBody>
      </p:sp>
    </p:spTree>
    <p:extLst>
      <p:ext uri="{BB962C8B-B14F-4D97-AF65-F5344CB8AC3E}">
        <p14:creationId xmlns:p14="http://schemas.microsoft.com/office/powerpoint/2010/main" val="779025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3DBE33E-299D-BE1A-0C0E-6E13C07CAC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01763E7A-3572-A1F0-B020-FCE39B3FDD9D}"/>
              </a:ext>
            </a:extLst>
          </p:cNvPr>
          <p:cNvSpPr txBox="1">
            <a:spLocks/>
          </p:cNvSpPr>
          <p:nvPr/>
        </p:nvSpPr>
        <p:spPr>
          <a:xfrm>
            <a:off x="664232" y="534927"/>
            <a:ext cx="11266100" cy="12523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Omfattande resurser krävs för att hantera klimatförändringen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konst, Grafik, tecknad serie, design&#10;&#10;Automatiskt genererad beskrivning">
            <a:extLst>
              <a:ext uri="{FF2B5EF4-FFF2-40B4-BE49-F238E27FC236}">
                <a16:creationId xmlns:a16="http://schemas.microsoft.com/office/drawing/2014/main" id="{393CC704-2DD3-8B0A-7058-AD9C500BB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FF5D3050-FDDE-8D89-E041-4CAD488FB49F}"/>
              </a:ext>
            </a:extLst>
          </p:cNvPr>
          <p:cNvSpPr txBox="1"/>
          <p:nvPr/>
        </p:nvSpPr>
        <p:spPr>
          <a:xfrm>
            <a:off x="664231" y="1819482"/>
            <a:ext cx="9170433" cy="497059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Tecken i Karlskrona som bekräftar trenden:</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Problem som algblomning, </a:t>
            </a:r>
            <a:r>
              <a:rPr kumimoji="0" lang="sv-SE" sz="1300" b="0" i="0" u="none" strike="noStrike" kern="1200" cap="none" spc="0" normalizeH="0" baseline="0" noProof="0" dirty="0" err="1">
                <a:ln>
                  <a:noFill/>
                </a:ln>
                <a:solidFill>
                  <a:srgbClr val="000000"/>
                </a:solidFill>
                <a:effectLst/>
                <a:uLnTx/>
                <a:uFillTx/>
                <a:latin typeface="Arial"/>
                <a:ea typeface="Calibri"/>
                <a:cs typeface="Arial"/>
              </a:rPr>
              <a:t>invasiva</a:t>
            </a:r>
            <a:r>
              <a:rPr kumimoji="0" lang="sv-SE" sz="1300" b="0" i="0" u="none" strike="noStrike" kern="1200" cap="none" spc="0" normalizeH="0" baseline="0" noProof="0" dirty="0">
                <a:ln>
                  <a:noFill/>
                </a:ln>
                <a:solidFill>
                  <a:srgbClr val="000000"/>
                </a:solidFill>
                <a:effectLst/>
                <a:uLnTx/>
                <a:uFillTx/>
                <a:latin typeface="Arial"/>
                <a:ea typeface="Calibri"/>
                <a:cs typeface="Arial"/>
              </a:rPr>
              <a:t> arter och vattenbrist på sommaren ökar</a:t>
            </a:r>
            <a:endParaRPr kumimoji="0" lang="en-US"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Myndigheternas ökade fokus på klimatanpassningar visar på en växande medvetenhet om behovet                             av anpassningsåtgärder.</a:t>
            </a:r>
            <a:endParaRPr kumimoji="0" lang="sv-SE" sz="13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Karlskronas geografiska placering som en stad i havet gör staden särskilt känslig för till exempel                      översvämningar och stigande havsnivåer. Det kommer behövas snabbare åtgärder för att möta de                             ökande klimatutmaningarna.</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dirty="0">
                <a:ln>
                  <a:noFill/>
                </a:ln>
                <a:solidFill>
                  <a:prstClr val="black"/>
                </a:solidFill>
                <a:effectLst/>
                <a:uLnTx/>
                <a:uFillTx/>
                <a:latin typeface="Arial"/>
                <a:ea typeface="+mn-ea"/>
                <a:cs typeface="+mn-cs"/>
              </a:rPr>
            </a:br>
            <a:r>
              <a:rPr kumimoji="0" lang="sv-SE" altLang="sv-SE" sz="1400" b="1" i="0" u="none" strike="noStrike" kern="1200" cap="none" spc="0" normalizeH="0" baseline="0" noProof="0" dirty="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Calibri"/>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Arial"/>
              </a:rPr>
              <a:t>Minskad biologisk mångfald leder till sämre förutsättningar för naturen att bidra till för oss livs-                       nödvändiga ekosystemtjänster (pollinering, skydd mot översvämningar, vattenrening via våtmarker, skadedjursbekämpning, med mera)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Förlust av företag på grund av elbrist.</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Konflikter med försvarsintressen. </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dirty="0">
                <a:ln>
                  <a:noFill/>
                </a:ln>
                <a:solidFill>
                  <a:srgbClr val="000000"/>
                </a:solidFill>
                <a:effectLst/>
                <a:uLnTx/>
                <a:uFillTx/>
                <a:latin typeface="Arial"/>
                <a:ea typeface="Calibri"/>
                <a:cs typeface="Arial"/>
              </a:rPr>
              <a:t>Möjligheter</a:t>
            </a:r>
            <a:endParaRPr kumimoji="0" lang="sv-SE" sz="1800" b="1"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Klimatanpassning kan fungera som en katalysator för grön omställning.</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Det starka näringslivet i Karlskrona kan stödja och bli drivande i den gröna omställningen. </a:t>
            </a:r>
            <a:endParaRPr kumimoji="0" lang="sv-SE" sz="1800" b="0" i="0" u="none" strike="noStrike" kern="1200" cap="none" spc="0" normalizeH="0" baseline="0" noProof="0" dirty="0">
              <a:ln>
                <a:noFill/>
              </a:ln>
              <a:solidFill>
                <a:srgbClr val="000000"/>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Calibri"/>
                <a:cs typeface="Arial"/>
              </a:rPr>
              <a:t>Karlskrona har ett intressant kluster av olika kompetenser som kan underlätta utvecklingen av nya lösningar.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dirty="0">
                <a:ln>
                  <a:noFill/>
                </a:ln>
                <a:solidFill>
                  <a:srgbClr val="000000"/>
                </a:solidFill>
                <a:effectLst/>
                <a:uLnTx/>
                <a:uFillTx/>
                <a:latin typeface="Arial"/>
                <a:ea typeface="+mn-ea"/>
                <a:cs typeface="Arial"/>
              </a:rPr>
              <a:t>Karlskrona har stora biologiska värden som kan stärkas för att bidra till en attraktivare livsmiljö, en växande besöksnäring och viktiga ekosystemtjänster.</a:t>
            </a:r>
          </a:p>
        </p:txBody>
      </p:sp>
    </p:spTree>
    <p:extLst>
      <p:ext uri="{BB962C8B-B14F-4D97-AF65-F5344CB8AC3E}">
        <p14:creationId xmlns:p14="http://schemas.microsoft.com/office/powerpoint/2010/main" val="4264332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38FAD909-B770-2555-4F1F-38972845FA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6" name="Rubrik 4">
            <a:extLst>
              <a:ext uri="{FF2B5EF4-FFF2-40B4-BE49-F238E27FC236}">
                <a16:creationId xmlns:a16="http://schemas.microsoft.com/office/drawing/2014/main" id="{30A38FD0-E15C-8425-B17B-4C7E9BE501EA}"/>
              </a:ext>
            </a:extLst>
          </p:cNvPr>
          <p:cNvSpPr>
            <a:spLocks noGrp="1"/>
          </p:cNvSpPr>
          <p:nvPr>
            <p:ph type="title"/>
          </p:nvPr>
        </p:nvSpPr>
        <p:spPr>
          <a:xfrm>
            <a:off x="409962" y="314504"/>
            <a:ext cx="11266100" cy="1183237"/>
          </a:xfrm>
        </p:spPr>
        <p:txBody>
          <a:bodyPr/>
          <a:lstStyle/>
          <a:p>
            <a:pPr algn="l"/>
            <a:r>
              <a:rPr lang="sv-SE" sz="4000"/>
              <a:t>Omfattande resurser krävs för att hantera klimatförändringen – </a:t>
            </a:r>
            <a:r>
              <a:rPr lang="sv-SE" sz="4000" i="1"/>
              <a:t>data/statistik Karlskrona </a:t>
            </a:r>
            <a:endParaRPr lang="sv-SE" sz="4000" b="1" i="1"/>
          </a:p>
        </p:txBody>
      </p:sp>
      <p:pic>
        <p:nvPicPr>
          <p:cNvPr id="7" name="Bildobjekt 6" descr="En bild som visar konst, Grafik, tecknad serie, design&#10;&#10;Automatiskt genererad beskrivning">
            <a:extLst>
              <a:ext uri="{FF2B5EF4-FFF2-40B4-BE49-F238E27FC236}">
                <a16:creationId xmlns:a16="http://schemas.microsoft.com/office/drawing/2014/main" id="{2BFF98CE-C93F-0A7F-2037-AE6EA0DAB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848" y="0"/>
            <a:ext cx="1387151" cy="1387151"/>
          </a:xfrm>
          <a:prstGeom prst="rect">
            <a:avLst/>
          </a:prstGeom>
        </p:spPr>
      </p:pic>
      <p:pic>
        <p:nvPicPr>
          <p:cNvPr id="10" name="Picture 2" descr="Andel skyddad natur totalt av total areal i det geografiska området &#10;Välj kommun &#10;Karlskrona &#10;35 &#10;30 &#10;25 &#10;20 &#10;15 &#10;10 &#10;5 &#10;2015 &#10;2020 &#10;Sveriges Ekokommuner &#10;Välj tidsperiod &#10;Hela mätserien &#10;Karlskrona &#10;o &#10;2025 &#10;EU-mål &#10;2030 ">
            <a:extLst>
              <a:ext uri="{FF2B5EF4-FFF2-40B4-BE49-F238E27FC236}">
                <a16:creationId xmlns:a16="http://schemas.microsoft.com/office/drawing/2014/main" id="{ED57A2CC-A8EF-127E-002B-37D470F082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5195" y="1467875"/>
            <a:ext cx="5912771" cy="3175804"/>
          </a:xfrm>
          <a:prstGeom prst="rect">
            <a:avLst/>
          </a:prstGeom>
          <a:noFill/>
          <a:extLst>
            <a:ext uri="{909E8E84-426E-40DD-AFC4-6F175D3DCCD1}">
              <a14:hiddenFill xmlns:a14="http://schemas.microsoft.com/office/drawing/2010/main">
                <a:solidFill>
                  <a:srgbClr val="FFFFFF"/>
                </a:solidFill>
              </a14:hiddenFill>
            </a:ext>
          </a:extLst>
        </p:spPr>
      </p:pic>
      <p:pic>
        <p:nvPicPr>
          <p:cNvPr id="11" name="Platshållare för innehåll 10">
            <a:extLst>
              <a:ext uri="{FF2B5EF4-FFF2-40B4-BE49-F238E27FC236}">
                <a16:creationId xmlns:a16="http://schemas.microsoft.com/office/drawing/2014/main" id="{4ED9B12D-F61B-EA10-0E04-0EF9F3B9BE73}"/>
              </a:ext>
            </a:extLst>
          </p:cNvPr>
          <p:cNvPicPr>
            <a:picLocks noGrp="1" noChangeAspect="1"/>
          </p:cNvPicPr>
          <p:nvPr>
            <p:ph idx="13"/>
          </p:nvPr>
        </p:nvPicPr>
        <p:blipFill>
          <a:blip r:embed="rId4"/>
          <a:stretch>
            <a:fillRect/>
          </a:stretch>
        </p:blipFill>
        <p:spPr>
          <a:xfrm>
            <a:off x="58368" y="1497741"/>
            <a:ext cx="6111997" cy="2927633"/>
          </a:xfrm>
          <a:prstGeom prst="rect">
            <a:avLst/>
          </a:prstGeom>
        </p:spPr>
      </p:pic>
      <p:sp>
        <p:nvSpPr>
          <p:cNvPr id="12" name="textruta 11">
            <a:extLst>
              <a:ext uri="{FF2B5EF4-FFF2-40B4-BE49-F238E27FC236}">
                <a16:creationId xmlns:a16="http://schemas.microsoft.com/office/drawing/2014/main" id="{6B1DA93B-F5CE-1ADC-0CA4-D8A3E9EC701F}"/>
              </a:ext>
            </a:extLst>
          </p:cNvPr>
          <p:cNvSpPr txBox="1"/>
          <p:nvPr/>
        </p:nvSpPr>
        <p:spPr>
          <a:xfrm>
            <a:off x="58368" y="4425374"/>
            <a:ext cx="565501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https://gisapp.msb.se/Apps/oversvamningsportal/avancerade-kartor/hot-och-riskkartor/karlskrona/hav/hotkartor.html</a:t>
            </a:r>
            <a:endParaRPr kumimoji="0" lang="sv-SE"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 </a:t>
            </a:r>
          </a:p>
        </p:txBody>
      </p:sp>
      <p:pic>
        <p:nvPicPr>
          <p:cNvPr id="14" name="Bildobjekt 13">
            <a:extLst>
              <a:ext uri="{FF2B5EF4-FFF2-40B4-BE49-F238E27FC236}">
                <a16:creationId xmlns:a16="http://schemas.microsoft.com/office/drawing/2014/main" id="{8F6FCEC9-A153-4801-4EF0-F3E03F4996E6}"/>
              </a:ext>
            </a:extLst>
          </p:cNvPr>
          <p:cNvPicPr>
            <a:picLocks noChangeAspect="1"/>
          </p:cNvPicPr>
          <p:nvPr/>
        </p:nvPicPr>
        <p:blipFill>
          <a:blip r:embed="rId6"/>
          <a:stretch>
            <a:fillRect/>
          </a:stretch>
        </p:blipFill>
        <p:spPr>
          <a:xfrm>
            <a:off x="6185195" y="4608189"/>
            <a:ext cx="5676900" cy="1009650"/>
          </a:xfrm>
          <a:prstGeom prst="rect">
            <a:avLst/>
          </a:prstGeom>
        </p:spPr>
      </p:pic>
      <p:sp>
        <p:nvSpPr>
          <p:cNvPr id="17" name="textruta 16">
            <a:extLst>
              <a:ext uri="{FF2B5EF4-FFF2-40B4-BE49-F238E27FC236}">
                <a16:creationId xmlns:a16="http://schemas.microsoft.com/office/drawing/2014/main" id="{D77C63EC-BB1C-0B3B-7F2F-D237C91EC372}"/>
              </a:ext>
            </a:extLst>
          </p:cNvPr>
          <p:cNvSpPr txBox="1"/>
          <p:nvPr/>
        </p:nvSpPr>
        <p:spPr>
          <a:xfrm>
            <a:off x="8653565" y="5516290"/>
            <a:ext cx="34444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7"/>
              </a:rPr>
              <a:t>5. Skyddad natur - Miljöbarometern – </a:t>
            </a:r>
            <a:r>
              <a:rPr kumimoji="0" lang="sv-SE" sz="1100" b="0" i="0" u="none" strike="noStrike" kern="1200" cap="none" spc="0" normalizeH="0" baseline="0" noProof="0" err="1">
                <a:ln>
                  <a:noFill/>
                </a:ln>
                <a:solidFill>
                  <a:prstClr val="black"/>
                </a:solidFill>
                <a:effectLst/>
                <a:uLnTx/>
                <a:uFillTx/>
                <a:latin typeface="Arial"/>
                <a:ea typeface="+mn-ea"/>
                <a:cs typeface="+mn-cs"/>
                <a:hlinkClick r:id="rId7"/>
              </a:rPr>
              <a:t>Sekom</a:t>
            </a:r>
            <a:endParaRPr kumimoji="0" lang="sv-SE"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 </a:t>
            </a:r>
          </a:p>
        </p:txBody>
      </p:sp>
      <p:sp>
        <p:nvSpPr>
          <p:cNvPr id="18" name="textruta 17">
            <a:extLst>
              <a:ext uri="{FF2B5EF4-FFF2-40B4-BE49-F238E27FC236}">
                <a16:creationId xmlns:a16="http://schemas.microsoft.com/office/drawing/2014/main" id="{4EAF91D5-74AB-B619-1E6A-2E67226F49B9}"/>
              </a:ext>
            </a:extLst>
          </p:cNvPr>
          <p:cNvSpPr txBox="1"/>
          <p:nvPr/>
        </p:nvSpPr>
        <p:spPr>
          <a:xfrm>
            <a:off x="94034" y="5051021"/>
            <a:ext cx="6076331" cy="1685077"/>
          </a:xfrm>
          <a:prstGeom prst="rect">
            <a:avLst/>
          </a:prstGeom>
          <a:noFill/>
          <a:ln>
            <a:solidFill>
              <a:schemeClr val="bg1">
                <a:lumMod val="9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prstClr val="black"/>
                </a:solidFill>
                <a:effectLst/>
                <a:highlight>
                  <a:srgbClr val="FFFFFF"/>
                </a:highlight>
                <a:uLnTx/>
                <a:uFillTx/>
                <a:latin typeface="Arial"/>
                <a:ea typeface="+mn-ea"/>
                <a:cs typeface="+mn-cs"/>
              </a:rPr>
              <a:t>Energiproduktion, energiförbrukning och energieffektivisering: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Total investeringsvolym för energieffektiviseringar 2018-2023:</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35 mnkr.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Kostnadssänkning:</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Helårseffekt 2023 om 12 mnkr </a:t>
            </a:r>
            <a:r>
              <a:rPr kumimoji="0" lang="sv-SE" sz="1000" b="0" i="0" u="none" strike="noStrike" kern="1200" cap="none" spc="0" normalizeH="0" baseline="0" noProof="0">
                <a:ln>
                  <a:noFill/>
                </a:ln>
                <a:solidFill>
                  <a:prstClr val="black"/>
                </a:solidFill>
                <a:effectLst/>
                <a:highlight>
                  <a:srgbClr val="FFFFFF"/>
                </a:highlight>
                <a:uLnTx/>
                <a:uFillTx/>
                <a:latin typeface="Arial"/>
                <a:ea typeface="+mn-ea"/>
                <a:cs typeface="+mn-cs"/>
              </a:rPr>
              <a:t>(beräknat på 2024 års energipriser då 2023 års energipriser var alltför höga för att ge ett relevant belopp sett över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1" i="0" u="none" strike="noStrike" kern="1200" cap="none" spc="0" normalizeH="0" baseline="0" noProof="0">
                <a:ln>
                  <a:noFill/>
                </a:ln>
                <a:solidFill>
                  <a:prstClr val="black"/>
                </a:solidFill>
                <a:effectLst/>
                <a:highlight>
                  <a:srgbClr val="FFFFFF"/>
                </a:highlight>
                <a:uLnTx/>
                <a:uFillTx/>
                <a:latin typeface="Arial"/>
                <a:ea typeface="+mn-ea"/>
                <a:cs typeface="+mn-cs"/>
              </a:rPr>
              <a:t>Minskat CO2:</a:t>
            </a: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100" b="0" i="0" u="none" strike="noStrike" kern="1200" cap="none" spc="0" normalizeH="0" baseline="0" noProof="0">
                <a:ln>
                  <a:noFill/>
                </a:ln>
                <a:solidFill>
                  <a:prstClr val="black"/>
                </a:solidFill>
                <a:effectLst/>
                <a:highlight>
                  <a:srgbClr val="FFFFFF"/>
                </a:highlight>
                <a:uLnTx/>
                <a:uFillTx/>
                <a:latin typeface="Arial"/>
                <a:ea typeface="+mn-ea"/>
                <a:cs typeface="+mn-cs"/>
              </a:rPr>
              <a:t>Helårseffekt 2023 om 516 ton.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500" b="0" i="0" u="none" strike="noStrike" kern="1200" cap="none" spc="0" normalizeH="0" baseline="0" noProof="0">
              <a:ln>
                <a:noFill/>
              </a:ln>
              <a:solidFill>
                <a:prstClr val="black"/>
              </a:solidFill>
              <a:effectLst/>
              <a:highlight>
                <a:srgbClr val="FFFFFF"/>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Arial"/>
                <a:ea typeface="+mn-ea"/>
                <a:cs typeface="+mn-cs"/>
              </a:rPr>
              <a:t>*Källa: Karlskrona kommuns fastighetsavdelning</a:t>
            </a:r>
          </a:p>
        </p:txBody>
      </p:sp>
    </p:spTree>
    <p:extLst>
      <p:ext uri="{BB962C8B-B14F-4D97-AF65-F5344CB8AC3E}">
        <p14:creationId xmlns:p14="http://schemas.microsoft.com/office/powerpoint/2010/main" val="121387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C55CD8C-BABC-673F-40DA-3784CF6BC5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F893EB54-5D33-6EE7-58A1-7F75E09C79B5}"/>
              </a:ext>
            </a:extLst>
          </p:cNvPr>
          <p:cNvSpPr txBox="1">
            <a:spLocks/>
          </p:cNvSpPr>
          <p:nvPr/>
        </p:nvSpPr>
        <p:spPr>
          <a:xfrm>
            <a:off x="605917" y="195478"/>
            <a:ext cx="11266100" cy="115202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Omfattande resurser krävs för att hantera klimatförändringen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0C7AFBCF-8295-5080-23B0-B25887B81406}"/>
              </a:ext>
            </a:extLst>
          </p:cNvPr>
          <p:cNvSpPr txBox="1"/>
          <p:nvPr/>
        </p:nvSpPr>
        <p:spPr>
          <a:xfrm>
            <a:off x="516509" y="1501780"/>
            <a:ext cx="10980165" cy="517064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Hur arbetar vi för att minska klimatpåverkan och stärka biologisk mångfald?</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Karlskrona kommun har påbörjat en kommunal energiplanering tillsammans med flera interna och externa aktörer för att nå en långsiktigt hållbar energiförsörjning och energianvändning i kommunen. Kommunen har också påbörjat ett kommungemensamt arbete för att bekämpa förekomst och spridning av </a:t>
            </a:r>
            <a:r>
              <a:rPr kumimoji="0" lang="sv-SE" sz="1300" b="0" i="0" u="none" strike="noStrike" kern="1200" cap="none" spc="0" normalizeH="0" baseline="0" noProof="0" dirty="0" err="1">
                <a:ln>
                  <a:noFill/>
                </a:ln>
                <a:solidFill>
                  <a:srgbClr val="000000"/>
                </a:solidFill>
                <a:effectLst/>
                <a:uLnTx/>
                <a:uFillTx/>
                <a:latin typeface="Arial"/>
                <a:ea typeface="+mn-ea"/>
                <a:cs typeface="+mn-cs"/>
              </a:rPr>
              <a:t>invasiva</a:t>
            </a:r>
            <a:r>
              <a:rPr kumimoji="0" lang="sv-SE" sz="1300" b="0" i="0" u="none" strike="noStrike" kern="1200" cap="none" spc="0" normalizeH="0" baseline="0" noProof="0" dirty="0">
                <a:ln>
                  <a:noFill/>
                </a:ln>
                <a:solidFill>
                  <a:srgbClr val="000000"/>
                </a:solidFill>
                <a:effectLst/>
                <a:uLnTx/>
                <a:uFillTx/>
                <a:latin typeface="Arial"/>
                <a:ea typeface="+mn-ea"/>
                <a:cs typeface="+mn-cs"/>
              </a:rPr>
              <a:t> arter, en åtgärdsplan tas fram kring årsskiftet 24/25. En klimatanpassningsplan tas fram, hur ska vi klimatsäkra till exempel Trossö? Vi inventerar, planerar och identifierar förebyggande åtgärder för att hantera ökad skyfallsproblematik på fastigheter. Vi arbetar också med energieffektiviseringar, lokal solenergi, installerar solceller vid nybyggnation, samt batterilagring för att minska klimatpåverkan. Vi underlättar för gång-, cykel- och kollektivtrafik vid ny- och ombyggnation. Mer grönt och skugga, samt solavskärmning i kombination med luftkonditionering för äldreboenden och skolor/förskolor inkluderas för att klara högre temperaturer framöver.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I vilka frågor behöver vi samarbeta med andra offentliga aktörer – lokalt, regionalt, nationellt?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Vi behöver samarbeta inom områden som energiplanering, för att minska klimatpåverkan från transporter, för att bekämpa </a:t>
            </a:r>
            <a:r>
              <a:rPr kumimoji="0" lang="sv-SE" sz="1300" b="0" i="0" u="none" strike="noStrike" kern="1200" cap="none" spc="0" normalizeH="0" baseline="0" noProof="0" dirty="0" err="1">
                <a:ln>
                  <a:noFill/>
                </a:ln>
                <a:solidFill>
                  <a:srgbClr val="000000"/>
                </a:solidFill>
                <a:effectLst/>
                <a:uLnTx/>
                <a:uFillTx/>
                <a:latin typeface="Arial"/>
                <a:ea typeface="+mn-ea"/>
                <a:cs typeface="+mn-cs"/>
              </a:rPr>
              <a:t>invasiva</a:t>
            </a:r>
            <a:r>
              <a:rPr kumimoji="0" lang="sv-SE" sz="1300" b="0" i="0" u="none" strike="noStrike" kern="1200" cap="none" spc="0" normalizeH="0" baseline="0" noProof="0" dirty="0">
                <a:ln>
                  <a:noFill/>
                </a:ln>
                <a:solidFill>
                  <a:srgbClr val="000000"/>
                </a:solidFill>
                <a:effectLst/>
                <a:uLnTx/>
                <a:uFillTx/>
                <a:latin typeface="Arial"/>
                <a:ea typeface="+mn-ea"/>
                <a:cs typeface="+mn-cs"/>
              </a:rPr>
              <a:t> arter, skydda natur och för att främja biologisk mångfald. Till exempel kan samarbete behövas med Blekingetrafiken kring framkomlighet för kollektivtrafik, med Länsstyrelsen om skydd av natur, med Trafikverket kring gång- och cykelvägar längs deras vägar, med MSB kring kommunens sårbarhet för stigande havsnivåer. Även samarbete kring kunskapsutveckling, regelverk och teknikutveckling inom dessa områden behövs.</a:t>
            </a: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Vilka intressekonflikter kring exempelvis transporter, vindkraft, elledningar, gruvor och markrättigheter finns i vår kommun?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srgbClr val="000000"/>
                </a:solidFill>
                <a:effectLst/>
                <a:uLnTx/>
                <a:uFillTx/>
                <a:latin typeface="Arial"/>
                <a:ea typeface="+mn-ea"/>
                <a:cs typeface="+mn-cs"/>
              </a:rPr>
              <a:t>En eventuell intressekonflikt är att växa samtidigt som det finns krav på att minska elanvändningen. En annan handlar om ytor för dagvattenhantering i centrala Karlskrona där ”</a:t>
            </a:r>
            <a:r>
              <a:rPr kumimoji="0" lang="sv-SE" sz="1300" b="0" i="0" u="none" strike="noStrike" kern="1200" cap="none" spc="0" normalizeH="0" baseline="0" noProof="0" dirty="0" err="1">
                <a:ln>
                  <a:noFill/>
                </a:ln>
                <a:solidFill>
                  <a:srgbClr val="000000"/>
                </a:solidFill>
                <a:effectLst/>
                <a:uLnTx/>
                <a:uFillTx/>
                <a:latin typeface="Arial"/>
                <a:ea typeface="+mn-ea"/>
                <a:cs typeface="+mn-cs"/>
              </a:rPr>
              <a:t>luck</a:t>
            </a:r>
            <a:r>
              <a:rPr kumimoji="0" lang="sv-SE" sz="1300" b="0" i="0" u="none" strike="noStrike" kern="1200" cap="none" spc="0" normalizeH="0" baseline="0" noProof="0" dirty="0">
                <a:ln>
                  <a:noFill/>
                </a:ln>
                <a:solidFill>
                  <a:srgbClr val="000000"/>
                </a:solidFill>
                <a:effectLst/>
                <a:uLnTx/>
                <a:uFillTx/>
                <a:latin typeface="Arial"/>
                <a:ea typeface="+mn-ea"/>
                <a:cs typeface="+mn-cs"/>
              </a:rPr>
              <a:t>-tomter” bebyggs för att förtäta staden, samtidigt som mer plats för dagvattenhantering kommer behövas framöver. Ökad grönska behövs för att sänka temperaturen i gaturummet, vilket kan krocka med önskemål från verksamhetsutövare, fastighetsägare – och med ledningar i marken. Utsläppen från transporter behöver minskas genom både minskad trafikmängd och omställning till fossilfria transporter, samtidigt införs nationella och lokala styrmedel som uppmuntrar till ökad trafik och ökad användning av fossila bränslen.   Låneutrymmet i kommunen ska täcka nyinvesteringar, reinvesteringar samt lönsamma investeringar –  i energieffektiviseringarnas natur ligger att den positiva nettokostnadspåverkan också ger en positiv klimatpåverkan.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dirty="0">
                <a:ln>
                  <a:noFill/>
                </a:ln>
                <a:solidFill>
                  <a:srgbClr val="000000"/>
                </a:solidFill>
                <a:effectLst/>
                <a:uLnTx/>
                <a:uFillTx/>
                <a:latin typeface="Arial"/>
                <a:ea typeface="+mn-ea"/>
                <a:cs typeface="+mn-cs"/>
              </a:rPr>
              <a:t>Tänk om… havsnivån i Karlskrona är 1,5 meter högre om 10 år? </a:t>
            </a:r>
          </a:p>
        </p:txBody>
      </p:sp>
      <p:pic>
        <p:nvPicPr>
          <p:cNvPr id="5" name="Bildobjekt 4" descr="En bild som visar konst, Grafik, tecknad serie, design&#10;&#10;Automatiskt genererad beskrivning">
            <a:extLst>
              <a:ext uri="{FF2B5EF4-FFF2-40B4-BE49-F238E27FC236}">
                <a16:creationId xmlns:a16="http://schemas.microsoft.com/office/drawing/2014/main" id="{4D0057F0-B1C4-2C17-9869-0DF2E0B54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848" y="0"/>
            <a:ext cx="1387151" cy="1387151"/>
          </a:xfrm>
          <a:prstGeom prst="rect">
            <a:avLst/>
          </a:prstGeom>
        </p:spPr>
      </p:pic>
      <p:sp>
        <p:nvSpPr>
          <p:cNvPr id="6" name="textruta 5">
            <a:extLst>
              <a:ext uri="{FF2B5EF4-FFF2-40B4-BE49-F238E27FC236}">
                <a16:creationId xmlns:a16="http://schemas.microsoft.com/office/drawing/2014/main" id="{098FBF12-A4B7-EB62-3D7B-B575048124F2}"/>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3247558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E21BDA88-A958-D393-A69B-CCA1A82D53FE}"/>
              </a:ext>
            </a:extLst>
          </p:cNvPr>
          <p:cNvSpPr txBox="1">
            <a:spLocks/>
          </p:cNvSpPr>
          <p:nvPr/>
        </p:nvSpPr>
        <p:spPr>
          <a:xfrm>
            <a:off x="664232" y="690194"/>
            <a:ext cx="9608400"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Ökad efterfrågan på kritiska resurser</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0FB9C5E5-3B1E-D584-BB35-63804404459C}"/>
              </a:ext>
            </a:extLst>
          </p:cNvPr>
          <p:cNvSpPr txBox="1"/>
          <p:nvPr/>
        </p:nvSpPr>
        <p:spPr>
          <a:xfrm>
            <a:off x="664231" y="2354235"/>
            <a:ext cx="7070915"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Produktionen av råvaror behöver öka i Europa</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Bristande tillgång till olika resurser och råvaror har blivit allt mer kännbar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Förändringar i säkerhetsläget kräver att förmågan att hantera risker stärks</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1000" b="0" i="0" u="none" strike="noStrike" kern="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i Karlskrona kommun bidra till ett mer cirkulärt samhälle?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säkerställa mer stabila samhällstjänster i vår kommun?</a:t>
            </a:r>
          </a:p>
        </p:txBody>
      </p:sp>
      <p:pic>
        <p:nvPicPr>
          <p:cNvPr id="4" name="Bildobjekt 3" descr="En bild som visar symbol, Grafik, cirkel, logotyp&#10;&#10;Automatiskt genererad beskrivning">
            <a:extLst>
              <a:ext uri="{FF2B5EF4-FFF2-40B4-BE49-F238E27FC236}">
                <a16:creationId xmlns:a16="http://schemas.microsoft.com/office/drawing/2014/main" id="{91363E5C-81F1-3ABD-E002-50E03E8A5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985" y="1673650"/>
            <a:ext cx="3740401" cy="3740401"/>
          </a:xfrm>
          <a:prstGeom prst="rect">
            <a:avLst/>
          </a:prstGeom>
        </p:spPr>
      </p:pic>
    </p:spTree>
    <p:extLst>
      <p:ext uri="{BB962C8B-B14F-4D97-AF65-F5344CB8AC3E}">
        <p14:creationId xmlns:p14="http://schemas.microsoft.com/office/powerpoint/2010/main" val="1071871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6844CBE-ABF6-37B1-A9BD-A412501C12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A02BF48B-C665-9D90-1A0A-9F948A9FED72}"/>
              </a:ext>
            </a:extLst>
          </p:cNvPr>
          <p:cNvSpPr txBox="1">
            <a:spLocks/>
          </p:cNvSpPr>
          <p:nvPr/>
        </p:nvSpPr>
        <p:spPr>
          <a:xfrm>
            <a:off x="664232" y="690195"/>
            <a:ext cx="9608400" cy="120166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Grafik, cirkel, logotyp&#10;&#10;Automatiskt genererad beskrivning">
            <a:extLst>
              <a:ext uri="{FF2B5EF4-FFF2-40B4-BE49-F238E27FC236}">
                <a16:creationId xmlns:a16="http://schemas.microsoft.com/office/drawing/2014/main" id="{C81B14EF-8D1D-38BB-C421-D27A13777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85" y="1673650"/>
            <a:ext cx="3740401" cy="3740401"/>
          </a:xfrm>
          <a:prstGeom prst="rect">
            <a:avLst/>
          </a:prstGeom>
        </p:spPr>
      </p:pic>
      <p:sp>
        <p:nvSpPr>
          <p:cNvPr id="5" name="textruta 4">
            <a:extLst>
              <a:ext uri="{FF2B5EF4-FFF2-40B4-BE49-F238E27FC236}">
                <a16:creationId xmlns:a16="http://schemas.microsoft.com/office/drawing/2014/main" id="{DFE58E9F-DD31-BFF3-1985-3A6641D8B486}"/>
              </a:ext>
            </a:extLst>
          </p:cNvPr>
          <p:cNvSpPr txBox="1"/>
          <p:nvPr/>
        </p:nvSpPr>
        <p:spPr>
          <a:xfrm>
            <a:off x="664232" y="2197488"/>
            <a:ext cx="7473928"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Varor kan saknas i butikerna.</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Leveranser försenas eller uteblir.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Priserna stiger på vissa varor.</a:t>
            </a:r>
            <a:br>
              <a:rPr kumimoji="0" lang="sv-SE" altLang="sv-SE" sz="1400" b="1" i="0" u="none" strike="noStrike" kern="1200" cap="none" spc="0" normalizeH="0" baseline="0" noProof="0">
                <a:ln>
                  <a:noFill/>
                </a:ln>
                <a:solidFill>
                  <a:prstClr val="black"/>
                </a:solidFill>
                <a:effectLst/>
                <a:uLnTx/>
                <a:uFillTx/>
                <a:latin typeface="Arial"/>
                <a:ea typeface="+mn-ea"/>
                <a:cs typeface="+mn-cs"/>
              </a:rPr>
            </a:b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Det är viktigt att ha beredskapsplaner och lager för att klara en eventuell kris. Vi jobbar med kontinuitetshantering där säkerheten är prioriterad</a:t>
            </a:r>
            <a:r>
              <a:rPr kumimoji="0" lang="sv-SE" sz="1300" b="1" i="0" u="none" strike="noStrike" kern="1200" cap="none" spc="0" normalizeH="0" baseline="0" noProof="0">
                <a:ln>
                  <a:noFill/>
                </a:ln>
                <a:solidFill>
                  <a:srgbClr val="000000"/>
                </a:solidFill>
                <a:effectLst/>
                <a:uLnTx/>
                <a:uFillTx/>
                <a:latin typeface="Arial"/>
                <a:ea typeface="+mn-ea"/>
                <a:cs typeface="Arial"/>
              </a:rPr>
              <a:t>. </a:t>
            </a:r>
            <a:r>
              <a:rPr kumimoji="0" lang="sv-SE" sz="1300" b="0" i="0" u="none" strike="noStrike" kern="1200" cap="none" spc="0" normalizeH="0" baseline="0" noProof="0">
                <a:ln>
                  <a:noFill/>
                </a:ln>
                <a:solidFill>
                  <a:prstClr val="black"/>
                </a:solidFill>
                <a:effectLst/>
                <a:uLnTx/>
                <a:uFillTx/>
                <a:latin typeface="Arial"/>
                <a:ea typeface="+mn-ea"/>
                <a:cs typeface="Arial"/>
              </a:rPr>
              <a:t>Stabscheferna och organisationen som helhet behöver stärkas.</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Risker</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Karlskrona kan drabbas av högre kostnader och brist på nödvändiga varor.</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Möjligheter</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Satsa på hållbar odling, till exempel genom att prioritera jordbruksmark framför villabyggande, främja kolonilotter och stadsodling, samt skapa nätverk mellan äldre och yngre trädgårdsintresserade.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2042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99E41D8-74A9-7883-AA60-168BD2325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grpSp>
        <p:nvGrpSpPr>
          <p:cNvPr id="3" name="Grupp 2">
            <a:extLst>
              <a:ext uri="{FF2B5EF4-FFF2-40B4-BE49-F238E27FC236}">
                <a16:creationId xmlns:a16="http://schemas.microsoft.com/office/drawing/2014/main" id="{7A7D3CC5-E48A-2370-F9AF-6B37A8842E69}"/>
              </a:ext>
            </a:extLst>
          </p:cNvPr>
          <p:cNvGrpSpPr/>
          <p:nvPr/>
        </p:nvGrpSpPr>
        <p:grpSpPr>
          <a:xfrm>
            <a:off x="435273" y="2044455"/>
            <a:ext cx="11321454" cy="2769090"/>
            <a:chOff x="533378" y="1656559"/>
            <a:chExt cx="11321454" cy="2769090"/>
          </a:xfrm>
        </p:grpSpPr>
        <p:grpSp>
          <p:nvGrpSpPr>
            <p:cNvPr id="4" name="Grupp 3">
              <a:extLst>
                <a:ext uri="{FF2B5EF4-FFF2-40B4-BE49-F238E27FC236}">
                  <a16:creationId xmlns:a16="http://schemas.microsoft.com/office/drawing/2014/main" id="{1CAC91C4-2FED-9347-6528-F999F28574AA}"/>
                </a:ext>
              </a:extLst>
            </p:cNvPr>
            <p:cNvGrpSpPr/>
            <p:nvPr/>
          </p:nvGrpSpPr>
          <p:grpSpPr>
            <a:xfrm>
              <a:off x="533378" y="1656559"/>
              <a:ext cx="9126011" cy="2749185"/>
              <a:chOff x="42862" y="3209925"/>
              <a:chExt cx="12106275" cy="3143781"/>
            </a:xfrm>
          </p:grpSpPr>
          <p:pic>
            <p:nvPicPr>
              <p:cNvPr id="10" name="Bildobjekt 9">
                <a:extLst>
                  <a:ext uri="{FF2B5EF4-FFF2-40B4-BE49-F238E27FC236}">
                    <a16:creationId xmlns:a16="http://schemas.microsoft.com/office/drawing/2014/main" id="{EDE44181-37A5-21B4-A0F5-FAE0D526A92D}"/>
                  </a:ext>
                </a:extLst>
              </p:cNvPr>
              <p:cNvPicPr>
                <a:picLocks noChangeAspect="1"/>
              </p:cNvPicPr>
              <p:nvPr/>
            </p:nvPicPr>
            <p:blipFill>
              <a:blip r:embed="rId2"/>
              <a:stretch>
                <a:fillRect/>
              </a:stretch>
            </p:blipFill>
            <p:spPr>
              <a:xfrm>
                <a:off x="42862" y="3209925"/>
                <a:ext cx="12106275" cy="438150"/>
              </a:xfrm>
              <a:prstGeom prst="rect">
                <a:avLst/>
              </a:prstGeom>
            </p:spPr>
          </p:pic>
          <p:pic>
            <p:nvPicPr>
              <p:cNvPr id="11" name="Bildobjekt 10">
                <a:extLst>
                  <a:ext uri="{FF2B5EF4-FFF2-40B4-BE49-F238E27FC236}">
                    <a16:creationId xmlns:a16="http://schemas.microsoft.com/office/drawing/2014/main" id="{94095708-21C0-540E-101B-AEA09592541D}"/>
                  </a:ext>
                </a:extLst>
              </p:cNvPr>
              <p:cNvPicPr>
                <a:picLocks noChangeAspect="1"/>
              </p:cNvPicPr>
              <p:nvPr/>
            </p:nvPicPr>
            <p:blipFill>
              <a:blip r:embed="rId3"/>
              <a:stretch>
                <a:fillRect/>
              </a:stretch>
            </p:blipFill>
            <p:spPr>
              <a:xfrm>
                <a:off x="71437" y="3620031"/>
                <a:ext cx="12049125" cy="2733675"/>
              </a:xfrm>
              <a:prstGeom prst="rect">
                <a:avLst/>
              </a:prstGeom>
            </p:spPr>
          </p:pic>
        </p:grpSp>
        <p:sp>
          <p:nvSpPr>
            <p:cNvPr id="5" name="textruta 4">
              <a:extLst>
                <a:ext uri="{FF2B5EF4-FFF2-40B4-BE49-F238E27FC236}">
                  <a16:creationId xmlns:a16="http://schemas.microsoft.com/office/drawing/2014/main" id="{FD20440D-80CC-49D1-9646-46D4BF94D47A}"/>
                </a:ext>
              </a:extLst>
            </p:cNvPr>
            <p:cNvSpPr txBox="1"/>
            <p:nvPr/>
          </p:nvSpPr>
          <p:spPr>
            <a:xfrm>
              <a:off x="9046896" y="3429000"/>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38,32</a:t>
              </a:r>
            </a:p>
          </p:txBody>
        </p:sp>
        <p:sp>
          <p:nvSpPr>
            <p:cNvPr id="6" name="textruta 5">
              <a:extLst>
                <a:ext uri="{FF2B5EF4-FFF2-40B4-BE49-F238E27FC236}">
                  <a16:creationId xmlns:a16="http://schemas.microsoft.com/office/drawing/2014/main" id="{95509CBF-EF4E-7F48-4AB9-D0575FB5DFDB}"/>
                </a:ext>
              </a:extLst>
            </p:cNvPr>
            <p:cNvSpPr txBox="1"/>
            <p:nvPr/>
          </p:nvSpPr>
          <p:spPr>
            <a:xfrm>
              <a:off x="9046896" y="3763355"/>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prstClr val="black"/>
                  </a:solidFill>
                  <a:effectLst/>
                  <a:uLnTx/>
                  <a:uFillTx/>
                  <a:latin typeface="Arial"/>
                  <a:ea typeface="+mn-ea"/>
                  <a:cs typeface="+mn-cs"/>
                </a:rPr>
                <a:t>27,99</a:t>
              </a:r>
            </a:p>
          </p:txBody>
        </p:sp>
        <p:sp>
          <p:nvSpPr>
            <p:cNvPr id="7" name="textruta 6">
              <a:extLst>
                <a:ext uri="{FF2B5EF4-FFF2-40B4-BE49-F238E27FC236}">
                  <a16:creationId xmlns:a16="http://schemas.microsoft.com/office/drawing/2014/main" id="{5AFBDEC0-86D3-C43A-926B-4798A6FBCED1}"/>
                </a:ext>
              </a:extLst>
            </p:cNvPr>
            <p:cNvSpPr txBox="1"/>
            <p:nvPr/>
          </p:nvSpPr>
          <p:spPr>
            <a:xfrm>
              <a:off x="9046896" y="4097710"/>
              <a:ext cx="493614" cy="2308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52,01</a:t>
              </a:r>
            </a:p>
          </p:txBody>
        </p:sp>
        <p:sp>
          <p:nvSpPr>
            <p:cNvPr id="8" name="Höger klammerparentes 7">
              <a:extLst>
                <a:ext uri="{FF2B5EF4-FFF2-40B4-BE49-F238E27FC236}">
                  <a16:creationId xmlns:a16="http://schemas.microsoft.com/office/drawing/2014/main" id="{EB7882DC-7149-5AFA-460A-99BE3A1EA7CE}"/>
                </a:ext>
              </a:extLst>
            </p:cNvPr>
            <p:cNvSpPr/>
            <p:nvPr/>
          </p:nvSpPr>
          <p:spPr>
            <a:xfrm>
              <a:off x="9637849" y="3429000"/>
              <a:ext cx="226342" cy="97674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ruta 8">
              <a:extLst>
                <a:ext uri="{FF2B5EF4-FFF2-40B4-BE49-F238E27FC236}">
                  <a16:creationId xmlns:a16="http://schemas.microsoft.com/office/drawing/2014/main" id="{DD5F2DC0-DBCC-2EF1-DBDC-12BA48E3BA07}"/>
                </a:ext>
              </a:extLst>
            </p:cNvPr>
            <p:cNvSpPr txBox="1"/>
            <p:nvPr/>
          </p:nvSpPr>
          <p:spPr>
            <a:xfrm>
              <a:off x="9937019" y="3409986"/>
              <a:ext cx="1917813" cy="1015663"/>
            </a:xfrm>
            <a:prstGeom prst="rect">
              <a:avLst/>
            </a:prstGeom>
            <a:solidFill>
              <a:schemeClr val="accent1">
                <a:lumMod val="20000"/>
                <a:lumOff val="80000"/>
              </a:schemeClr>
            </a:solidFill>
            <a:ln w="9525">
              <a:solidFill>
                <a:schemeClr val="tx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Matsvinn per gram &amp; portion i Karlskrona kommun för december månad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err="1">
                  <a:ln>
                    <a:noFill/>
                  </a:ln>
                  <a:solidFill>
                    <a:prstClr val="black"/>
                  </a:solidFill>
                  <a:effectLst/>
                  <a:uLnTx/>
                  <a:uFillTx/>
                  <a:latin typeface="Arial"/>
                  <a:ea typeface="+mn-ea"/>
                  <a:cs typeface="+mn-cs"/>
                </a:rPr>
                <a:t>Kostavdelningen</a:t>
              </a:r>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Rubrik 4">
            <a:extLst>
              <a:ext uri="{FF2B5EF4-FFF2-40B4-BE49-F238E27FC236}">
                <a16:creationId xmlns:a16="http://schemas.microsoft.com/office/drawing/2014/main" id="{67969A2D-90CC-4A8A-BA34-9D3D6884E24A}"/>
              </a:ext>
            </a:extLst>
          </p:cNvPr>
          <p:cNvSpPr txBox="1">
            <a:spLocks/>
          </p:cNvSpPr>
          <p:nvPr/>
        </p:nvSpPr>
        <p:spPr>
          <a:xfrm>
            <a:off x="533378" y="297431"/>
            <a:ext cx="10582888" cy="124473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13" name="Bildobjekt 12" descr="En bild som visar symbol, Grafik, cirkel, logotyp&#10;&#10;Automatiskt genererad beskrivning">
            <a:extLst>
              <a:ext uri="{FF2B5EF4-FFF2-40B4-BE49-F238E27FC236}">
                <a16:creationId xmlns:a16="http://schemas.microsoft.com/office/drawing/2014/main" id="{67B98978-53F0-89D3-D640-06AC06BDC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8610" y="0"/>
            <a:ext cx="1313390" cy="1313390"/>
          </a:xfrm>
          <a:prstGeom prst="rect">
            <a:avLst/>
          </a:prstGeom>
        </p:spPr>
      </p:pic>
      <p:sp>
        <p:nvSpPr>
          <p:cNvPr id="14" name="textruta 13">
            <a:extLst>
              <a:ext uri="{FF2B5EF4-FFF2-40B4-BE49-F238E27FC236}">
                <a16:creationId xmlns:a16="http://schemas.microsoft.com/office/drawing/2014/main" id="{F9FF469A-0827-5F8C-E5EC-1C902B0499A1}"/>
              </a:ext>
            </a:extLst>
          </p:cNvPr>
          <p:cNvSpPr txBox="1"/>
          <p:nvPr/>
        </p:nvSpPr>
        <p:spPr>
          <a:xfrm>
            <a:off x="533378" y="6560569"/>
            <a:ext cx="90829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Jämföraren - </a:t>
            </a:r>
            <a:r>
              <a:rPr kumimoji="0" lang="sv-SE" sz="1100" b="0" i="0" u="none" strike="noStrike" kern="1200" cap="none" spc="0" normalizeH="0" baseline="0" noProof="0" err="1">
                <a:ln>
                  <a:noFill/>
                </a:ln>
                <a:solidFill>
                  <a:prstClr val="black"/>
                </a:solidFill>
                <a:effectLst/>
                <a:uLnTx/>
                <a:uFillTx/>
                <a:latin typeface="Arial"/>
                <a:ea typeface="+mn-ea"/>
                <a:cs typeface="+mn-cs"/>
                <a:hlinkClick r:id="rId5"/>
              </a:rPr>
              <a:t>Kolada</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6915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ADB786F-D7BF-DE35-5B9D-ED34000383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AAD89C3-FF4B-B7E7-B144-D1EAFBB65DFC}"/>
              </a:ext>
            </a:extLst>
          </p:cNvPr>
          <p:cNvSpPr txBox="1">
            <a:spLocks/>
          </p:cNvSpPr>
          <p:nvPr/>
        </p:nvSpPr>
        <p:spPr>
          <a:xfrm>
            <a:off x="664232" y="279402"/>
            <a:ext cx="9608400" cy="122713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Ökad efterfrågan på kritiska resurser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Grafik, cirkel, logotyp&#10;&#10;Automatiskt genererad beskrivning">
            <a:extLst>
              <a:ext uri="{FF2B5EF4-FFF2-40B4-BE49-F238E27FC236}">
                <a16:creationId xmlns:a16="http://schemas.microsoft.com/office/drawing/2014/main" id="{77E71DC5-9F5E-D543-4731-90B0BB9CD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610" y="0"/>
            <a:ext cx="1313390" cy="1313390"/>
          </a:xfrm>
          <a:prstGeom prst="rect">
            <a:avLst/>
          </a:prstGeom>
        </p:spPr>
      </p:pic>
      <p:sp>
        <p:nvSpPr>
          <p:cNvPr id="5" name="textruta 4">
            <a:extLst>
              <a:ext uri="{FF2B5EF4-FFF2-40B4-BE49-F238E27FC236}">
                <a16:creationId xmlns:a16="http://schemas.microsoft.com/office/drawing/2014/main" id="{6A48CF12-BC06-FFF6-D9E5-8498EB139C3A}"/>
              </a:ext>
            </a:extLst>
          </p:cNvPr>
          <p:cNvSpPr txBox="1"/>
          <p:nvPr/>
        </p:nvSpPr>
        <p:spPr>
          <a:xfrm>
            <a:off x="597729" y="1709182"/>
            <a:ext cx="10643849" cy="412420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i Karlskrona kommun bidra till ett mer cirkulärt samhälle?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Kommunen kan förbättra avfallssortering, främja återbruk och satsa på lokalproducerad grön el som genererar fjärrvärme. Genom att övergå till förnybara energikällor som sol och vind, kan kommunen stödja en cirkulär ekonomi med nya produkter och tjänster. Dessutom kan kommunen minska användningen av fossila material och öka andelen återvunnet material i vårt dagliga arbete.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säkerställa mer stabila samhällstjänster i vår kommun?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Det är viktigt att säkerställa att invånarna har den information som behövs då individen har ett stort ansvar för beredskap. Karlskrona kommun bör fortsätta arbeta med kontinuitetsplanerna för att säkerställa en stabil och hållbar samhällstjänst.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En ny lag har varit ute på remiss; lagstiftning om försörjningsberedskap. Denna lag innebär för kommunen ett större ansvar för att säkerställa beredskapen kring försörjningen. Under kommande år kommer regeringen att snabbt planera ändringar i många lagar för att kunna möta samhällets behov. Det krävs en hög omställningsförmåga från kommunen för att kunna bemöta nya lagkrav.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För många viktiga samhällstjänster är inte kommunen huvudansvarig. Det är därför viktigt att fortsätta dialogen och samarbetet mellan olika parter samt att bjuda in fler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300" b="0" i="1" u="none" strike="noStrike" kern="1200" cap="none" spc="0" normalizeH="0" baseline="0" noProof="0">
                <a:ln>
                  <a:noFill/>
                </a:ln>
                <a:solidFill>
                  <a:srgbClr val="000000"/>
                </a:solidFill>
                <a:effectLst/>
                <a:uLnTx/>
                <a:uFillTx/>
                <a:latin typeface="Arial"/>
                <a:ea typeface="+mn-ea"/>
                <a:cs typeface="+mn-cs"/>
              </a:rPr>
              <a:t>Tänk om… elen plötslig försvann?</a:t>
            </a:r>
            <a:endParaRPr kumimoji="0" lang="sv-SE" sz="13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ruta 5">
            <a:extLst>
              <a:ext uri="{FF2B5EF4-FFF2-40B4-BE49-F238E27FC236}">
                <a16:creationId xmlns:a16="http://schemas.microsoft.com/office/drawing/2014/main" id="{68D10F51-DA61-4BA7-9F71-D3BB16751372}"/>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181461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4D084E9-0220-2258-6B94-9EF86015D720}"/>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AI förändrar arbetslivet</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32B11B7A-001A-58C1-F8F4-D292AA2D1158}"/>
              </a:ext>
            </a:extLst>
          </p:cNvPr>
          <p:cNvSpPr txBox="1"/>
          <p:nvPr/>
        </p:nvSpPr>
        <p:spPr>
          <a:xfrm>
            <a:off x="664231" y="1673650"/>
            <a:ext cx="6949352" cy="4478149"/>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AI-lösningar kan möta kompetensbrist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Förstärker och stödjer mänsklig kompetens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Maskiner kan komma att ersätta många yrken</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Inom vilket område i din verksamhet tror du att AI har störst möjlighet att frigöra tid?</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Vad tror du krävs för att vår organisation ska vara redo för att använda AI?</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Hur tror du att patienter eller elever reagerar på att få råd och information från en AI-assistent istället för från en läkare eller lärare?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600" b="0" i="1" u="none" strike="noStrike" kern="0" cap="none" spc="0" normalizeH="0" baseline="0" noProof="0">
                <a:ln>
                  <a:noFill/>
                </a:ln>
                <a:solidFill>
                  <a:srgbClr val="000000"/>
                </a:solidFill>
                <a:effectLst/>
                <a:uLnTx/>
                <a:uFillTx/>
                <a:latin typeface="Arial"/>
                <a:ea typeface="+mn-ea"/>
                <a:cs typeface="+mn-cs"/>
              </a:rPr>
              <a:t>Vad tror du att dina barnbarn kommer sysselsätta sig med som vuxna?</a:t>
            </a:r>
            <a:endParaRPr kumimoji="0" lang="sv-SE" sz="16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skärmbild, cirkel, design&#10;&#10;Automatiskt genererad beskrivning">
            <a:extLst>
              <a:ext uri="{FF2B5EF4-FFF2-40B4-BE49-F238E27FC236}">
                <a16:creationId xmlns:a16="http://schemas.microsoft.com/office/drawing/2014/main" id="{433AAE83-92C5-02CA-66CF-B5C3570B1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469" y="1673650"/>
            <a:ext cx="3788113" cy="3788113"/>
          </a:xfrm>
          <a:prstGeom prst="rect">
            <a:avLst/>
          </a:prstGeom>
        </p:spPr>
      </p:pic>
    </p:spTree>
    <p:extLst>
      <p:ext uri="{BB962C8B-B14F-4D97-AF65-F5344CB8AC3E}">
        <p14:creationId xmlns:p14="http://schemas.microsoft.com/office/powerpoint/2010/main" val="3120858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1A09875-34E4-09B0-43FE-010BDE6F6A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4" name="Rubrik 4">
            <a:extLst>
              <a:ext uri="{FF2B5EF4-FFF2-40B4-BE49-F238E27FC236}">
                <a16:creationId xmlns:a16="http://schemas.microsoft.com/office/drawing/2014/main" id="{84932FD2-6C18-A1AF-68DB-53E898847148}"/>
              </a:ext>
            </a:extLst>
          </p:cNvPr>
          <p:cNvSpPr txBox="1">
            <a:spLocks/>
          </p:cNvSpPr>
          <p:nvPr/>
        </p:nvSpPr>
        <p:spPr>
          <a:xfrm>
            <a:off x="515937" y="346433"/>
            <a:ext cx="10863536" cy="71210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AI förändrar arbetslivet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a:ln>
                <a:noFill/>
              </a:ln>
              <a:solidFill>
                <a:prstClr val="black"/>
              </a:solidFill>
              <a:effectLst/>
              <a:uLnTx/>
              <a:uFillTx/>
              <a:latin typeface="Arial"/>
              <a:ea typeface="+mj-ea"/>
              <a:cs typeface="+mj-cs"/>
            </a:endParaRPr>
          </a:p>
        </p:txBody>
      </p:sp>
      <p:pic>
        <p:nvPicPr>
          <p:cNvPr id="5" name="Bildobjekt 4" descr="En bild som visar skärmbild, cirkel, design&#10;&#10;Automatiskt genererad beskrivning">
            <a:extLst>
              <a:ext uri="{FF2B5EF4-FFF2-40B4-BE49-F238E27FC236}">
                <a16:creationId xmlns:a16="http://schemas.microsoft.com/office/drawing/2014/main" id="{60A78BB7-FD64-1371-36C1-C2E8CB28C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555" y="1673650"/>
            <a:ext cx="3788113" cy="3788113"/>
          </a:xfrm>
          <a:prstGeom prst="rect">
            <a:avLst/>
          </a:prstGeom>
        </p:spPr>
      </p:pic>
      <p:sp>
        <p:nvSpPr>
          <p:cNvPr id="6" name="textruta 5">
            <a:extLst>
              <a:ext uri="{FF2B5EF4-FFF2-40B4-BE49-F238E27FC236}">
                <a16:creationId xmlns:a16="http://schemas.microsoft.com/office/drawing/2014/main" id="{F8458C76-9957-641D-B93F-6981F93126F9}"/>
              </a:ext>
            </a:extLst>
          </p:cNvPr>
          <p:cNvSpPr txBox="1"/>
          <p:nvPr/>
        </p:nvSpPr>
        <p:spPr>
          <a:xfrm>
            <a:off x="515937" y="1251570"/>
            <a:ext cx="9060682" cy="55707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Kommunen som organisation är intresserad av AI men vill inte vara först ut. </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Kommunen följer idag noga utvecklingen av AI inom bygglov och inom äldreomsorgen, men med viss försiktighet.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underlättar dokumentation och datainsamling.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nämns i budgeten.</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mn-cs"/>
              </a:rPr>
              <a:t>AI är en möjlighet för kommunen att utveckla service, kvalitet och effektivitet. Genom att samarbeta med                     BTH och andra lokala aktörer kan vi följa med i utvecklingen och bli en attraktiv arbetsgivare. AI kan ge                          oss rekommendationer, skapa mervärde och smartare arbetssätt. Vi kan också använda vår kompetens                         på bästa sätt och därmed spara resurser.</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Risker</a:t>
            </a:r>
            <a:r>
              <a:rPr kumimoji="0" lang="sv-SE" sz="1300" b="0" i="0" u="none" strike="noStrike" kern="1200" cap="none" spc="0" normalizeH="0" baseline="0" noProof="0">
                <a:ln>
                  <a:noFill/>
                </a:ln>
                <a:solidFill>
                  <a:srgbClr val="000000"/>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Vi kan förlora i bemötande och i dialogen med och mellan människor.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Kriser som stör tekniken.</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missa kommunala bestämmelser och individuella behov.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ha fel och vi kan bli för beroende av den.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Att säkerhetsaspekter inte tas med i tankar och planering.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Att inte gällande förordningar såsom GDPR och AI-förordningen tas hänsyn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ea"/>
                <a:cs typeface="+mn-cs"/>
              </a:rPr>
              <a:t>Möjligheter: </a:t>
            </a:r>
            <a:endParaRPr kumimoji="0" lang="sv-SE" sz="18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AI kan ge service dygnet runt, spara tid, öka tillgängligheten, förbättra kundvärdet och utföra bättre analyser av verksamheterna.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AI kan underlätta för kunderna att göra saker själva.</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Goda förutsättningar att använda AI tack vare hög tekniska kompetens, till exempel på BTH.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963868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B480CE4-B618-002D-1EB4-DB1AE3662827}"/>
              </a:ext>
            </a:extLst>
          </p:cNvPr>
          <p:cNvSpPr>
            <a:spLocks noGrp="1"/>
          </p:cNvSpPr>
          <p:nvPr>
            <p:ph type="title"/>
          </p:nvPr>
        </p:nvSpPr>
        <p:spPr>
          <a:xfrm>
            <a:off x="388865" y="205713"/>
            <a:ext cx="10442573" cy="1141413"/>
          </a:xfrm>
        </p:spPr>
        <p:txBody>
          <a:bodyPr>
            <a:normAutofit/>
          </a:bodyPr>
          <a:lstStyle/>
          <a:p>
            <a:pPr algn="l"/>
            <a:r>
              <a:rPr lang="sv-SE"/>
              <a:t>AI förändrar arbetslivet – </a:t>
            </a:r>
            <a:r>
              <a:rPr lang="sv-SE" sz="4000" i="1"/>
              <a:t>data/statistik Karlskrona </a:t>
            </a:r>
            <a:endParaRPr lang="sv-SE" b="1" i="1"/>
          </a:p>
        </p:txBody>
      </p:sp>
      <p:pic>
        <p:nvPicPr>
          <p:cNvPr id="9" name="Platshållare för innehåll 8">
            <a:extLst>
              <a:ext uri="{FF2B5EF4-FFF2-40B4-BE49-F238E27FC236}">
                <a16:creationId xmlns:a16="http://schemas.microsoft.com/office/drawing/2014/main" id="{4AC98D8D-5FA2-6E3F-6FA4-E27B05152A05}"/>
              </a:ext>
            </a:extLst>
          </p:cNvPr>
          <p:cNvPicPr>
            <a:picLocks noGrp="1" noChangeAspect="1"/>
          </p:cNvPicPr>
          <p:nvPr>
            <p:ph idx="13"/>
          </p:nvPr>
        </p:nvPicPr>
        <p:blipFill>
          <a:blip r:embed="rId3"/>
          <a:stretch>
            <a:fillRect/>
          </a:stretch>
        </p:blipFill>
        <p:spPr>
          <a:xfrm>
            <a:off x="232804" y="1427690"/>
            <a:ext cx="5198680" cy="4471982"/>
          </a:xfrm>
        </p:spPr>
      </p:pic>
      <p:pic>
        <p:nvPicPr>
          <p:cNvPr id="3" name="Bildobjekt 2" descr="En bild som visar skärmbild, cirkel, design&#10;&#10;Automatiskt genererad beskrivning">
            <a:extLst>
              <a:ext uri="{FF2B5EF4-FFF2-40B4-BE49-F238E27FC236}">
                <a16:creationId xmlns:a16="http://schemas.microsoft.com/office/drawing/2014/main" id="{FF130A67-46CE-3DC9-7448-3833131CA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310" y="0"/>
            <a:ext cx="1427690" cy="1427690"/>
          </a:xfrm>
          <a:prstGeom prst="rect">
            <a:avLst/>
          </a:prstGeom>
        </p:spPr>
      </p:pic>
      <p:sp>
        <p:nvSpPr>
          <p:cNvPr id="4" name="textruta 3">
            <a:extLst>
              <a:ext uri="{FF2B5EF4-FFF2-40B4-BE49-F238E27FC236}">
                <a16:creationId xmlns:a16="http://schemas.microsoft.com/office/drawing/2014/main" id="{E4090B53-997C-AA44-2B21-2037CE72CF3C}"/>
              </a:ext>
            </a:extLst>
          </p:cNvPr>
          <p:cNvSpPr txBox="1"/>
          <p:nvPr/>
        </p:nvSpPr>
        <p:spPr>
          <a:xfrm>
            <a:off x="0" y="6446097"/>
            <a:ext cx="121920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a:t>
            </a:r>
            <a:r>
              <a:rPr kumimoji="0" lang="sv-SE" sz="1100" b="0" i="0" u="none" strike="noStrike" kern="1200" cap="none" spc="0" normalizeH="0" baseline="0" noProof="0">
                <a:ln>
                  <a:noFill/>
                </a:ln>
                <a:solidFill>
                  <a:prstClr val="black"/>
                </a:solidFill>
                <a:effectLst/>
                <a:uLnTx/>
                <a:uFillTx/>
                <a:latin typeface="Arial"/>
                <a:ea typeface="+mn-ea"/>
                <a:cs typeface="+mn-cs"/>
                <a:hlinkClick r:id="rId5"/>
              </a:rPr>
              <a:t>https://regionblekinge.se/webdav/files/Dokument/Om%20Region%20Blekinge/Attraktiva%20Blekinge%20RUS/Kommunrapporter/Kommunrapport_Karlskrona_0624.html</a:t>
            </a:r>
            <a:r>
              <a:rPr kumimoji="0" lang="sv-SE" sz="11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**https://www.arbetsvarlden.se/har-ar-jobben-som-inte-kan-ersattas-av-ai/</a:t>
            </a:r>
          </a:p>
        </p:txBody>
      </p:sp>
      <p:pic>
        <p:nvPicPr>
          <p:cNvPr id="1030" name="Picture 6" descr="Förhandsgranskning av bild">
            <a:extLst>
              <a:ext uri="{FF2B5EF4-FFF2-40B4-BE49-F238E27FC236}">
                <a16:creationId xmlns:a16="http://schemas.microsoft.com/office/drawing/2014/main" id="{8599C562-2A2F-2886-C983-7CF339CEE5D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554507" y="1462426"/>
            <a:ext cx="6318582" cy="29783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DFCB8A69-1B0A-4078-F607-A56686E049EA}"/>
              </a:ext>
            </a:extLst>
          </p:cNvPr>
          <p:cNvSpPr txBox="1"/>
          <p:nvPr/>
        </p:nvSpPr>
        <p:spPr>
          <a:xfrm>
            <a:off x="5610151" y="4613259"/>
            <a:ext cx="2750510"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**Säkra</a:t>
            </a:r>
            <a:r>
              <a:rPr kumimoji="0" lang="sv-SE" sz="1100" b="0" i="0" u="none" strike="noStrike" kern="1200" cap="none" spc="0" normalizeH="0" baseline="0" noProof="0">
                <a:ln>
                  <a:noFill/>
                </a:ln>
                <a:solidFill>
                  <a:prstClr val="black"/>
                </a:solidFill>
                <a:effectLst/>
                <a:uLnTx/>
                <a:uFillTx/>
                <a:latin typeface="Arial"/>
                <a:ea typeface="+mn-ea"/>
                <a:cs typeface="+mn-cs"/>
              </a:rPr>
              <a:t> framtidsyrken för människor,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enligt tankesmedjan </a:t>
            </a:r>
            <a:r>
              <a:rPr kumimoji="0" lang="sv-SE" sz="1100" b="0" i="0" u="none" strike="noStrike" kern="1200" cap="none" spc="0" normalizeH="0" baseline="0" noProof="0" err="1">
                <a:ln>
                  <a:noFill/>
                </a:ln>
                <a:solidFill>
                  <a:prstClr val="black"/>
                </a:solidFill>
                <a:effectLst/>
                <a:uLnTx/>
                <a:uFillTx/>
                <a:latin typeface="Arial"/>
                <a:ea typeface="+mn-ea"/>
                <a:cs typeface="+mn-cs"/>
              </a:rPr>
              <a:t>Futurion</a:t>
            </a:r>
            <a:r>
              <a:rPr kumimoji="0" lang="sv-SE" sz="1100" b="0" i="0" u="none" strike="noStrike" kern="1200" cap="none" spc="0" normalizeH="0" baseline="0" noProof="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Hälso- och sjukvårdspersonal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Kreativa yrken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Socialarbetare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Hantverkare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Lärare och utbildare </a:t>
            </a:r>
          </a:p>
        </p:txBody>
      </p:sp>
      <p:sp>
        <p:nvSpPr>
          <p:cNvPr id="11" name="textruta 10">
            <a:extLst>
              <a:ext uri="{FF2B5EF4-FFF2-40B4-BE49-F238E27FC236}">
                <a16:creationId xmlns:a16="http://schemas.microsoft.com/office/drawing/2014/main" id="{22E48A9F-59FA-3F8F-9DB6-D8DA9C59DCE2}"/>
              </a:ext>
            </a:extLst>
          </p:cNvPr>
          <p:cNvSpPr txBox="1"/>
          <p:nvPr/>
        </p:nvSpPr>
        <p:spPr>
          <a:xfrm>
            <a:off x="8187690" y="4622399"/>
            <a:ext cx="2858418"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a:ln>
                  <a:noFill/>
                </a:ln>
                <a:solidFill>
                  <a:prstClr val="black"/>
                </a:solidFill>
                <a:effectLst/>
                <a:uLnTx/>
                <a:uFillTx/>
                <a:latin typeface="Arial"/>
                <a:ea typeface="+mn-ea"/>
                <a:cs typeface="+mn-cs"/>
              </a:rPr>
              <a:t>**Svårare</a:t>
            </a:r>
            <a:r>
              <a:rPr kumimoji="0" lang="sv-SE" sz="1100" b="0" i="0" u="none" strike="noStrike" kern="1200" cap="none" spc="0" normalizeH="0" baseline="0" noProof="0">
                <a:ln>
                  <a:noFill/>
                </a:ln>
                <a:solidFill>
                  <a:prstClr val="black"/>
                </a:solidFill>
                <a:effectLst/>
                <a:uLnTx/>
                <a:uFillTx/>
                <a:latin typeface="Arial"/>
                <a:ea typeface="+mn-ea"/>
                <a:cs typeface="+mn-cs"/>
              </a:rPr>
              <a:t> framtidsyrken för människor,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enligt tankesmedjan </a:t>
            </a:r>
            <a:r>
              <a:rPr kumimoji="0" lang="sv-SE" sz="1100" b="0" i="0" u="none" strike="noStrike" kern="1200" cap="none" spc="0" normalizeH="0" baseline="0" noProof="0" err="1">
                <a:ln>
                  <a:noFill/>
                </a:ln>
                <a:solidFill>
                  <a:prstClr val="black"/>
                </a:solidFill>
                <a:effectLst/>
                <a:uLnTx/>
                <a:uFillTx/>
                <a:latin typeface="Arial"/>
                <a:ea typeface="+mn-ea"/>
                <a:cs typeface="+mn-cs"/>
              </a:rPr>
              <a:t>Futurion</a:t>
            </a:r>
            <a:r>
              <a:rPr kumimoji="0" lang="sv-SE" sz="1100" b="0" i="0" u="none" strike="noStrike" kern="1200" cap="none" spc="0" normalizeH="0" baseline="0" noProof="0">
                <a:ln>
                  <a:noFill/>
                </a:ln>
                <a:solidFill>
                  <a:prstClr val="black"/>
                </a:solidFill>
                <a:effectLst/>
                <a:uLnTx/>
                <a:uFillTx/>
                <a:latin typeface="Arial"/>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Journalist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Revisor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Administratör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Data-analytiker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100" b="0" i="0" u="none" strike="noStrike" kern="1200" cap="none" spc="0" normalizeH="0" baseline="0" noProof="0" err="1">
                <a:ln>
                  <a:noFill/>
                </a:ln>
                <a:solidFill>
                  <a:prstClr val="black"/>
                </a:solidFill>
                <a:effectLst/>
                <a:uLnTx/>
                <a:uFillTx/>
                <a:latin typeface="Arial"/>
                <a:ea typeface="+mn-ea"/>
                <a:cs typeface="+mn-cs"/>
              </a:rPr>
              <a:t>Webdesigner</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
        <p:nvSpPr>
          <p:cNvPr id="7" name="textruta 6">
            <a:extLst>
              <a:ext uri="{FF2B5EF4-FFF2-40B4-BE49-F238E27FC236}">
                <a16:creationId xmlns:a16="http://schemas.microsoft.com/office/drawing/2014/main" id="{EF15C5DC-F8E1-C38F-031C-ACE03CBDAE4E}"/>
              </a:ext>
            </a:extLst>
          </p:cNvPr>
          <p:cNvSpPr txBox="1"/>
          <p:nvPr/>
        </p:nvSpPr>
        <p:spPr>
          <a:xfrm>
            <a:off x="9082264" y="3962090"/>
            <a:ext cx="27908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Segregationsbarometern Boverket</a:t>
            </a:r>
          </a:p>
        </p:txBody>
      </p:sp>
      <p:sp>
        <p:nvSpPr>
          <p:cNvPr id="2" name="Platshållare för bildnummer 1">
            <a:extLst>
              <a:ext uri="{FF2B5EF4-FFF2-40B4-BE49-F238E27FC236}">
                <a16:creationId xmlns:a16="http://schemas.microsoft.com/office/drawing/2014/main" id="{58C9F906-4F8C-6A23-CCC0-A817A2BFE7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3588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35C1E01-F9BE-F092-899B-B261C9260D24}"/>
              </a:ext>
            </a:extLst>
          </p:cNvPr>
          <p:cNvSpPr/>
          <p:nvPr/>
        </p:nvSpPr>
        <p:spPr>
          <a:xfrm>
            <a:off x="-27327" y="0"/>
            <a:ext cx="4869439" cy="6857999"/>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ruta 8">
            <a:extLst>
              <a:ext uri="{FF2B5EF4-FFF2-40B4-BE49-F238E27FC236}">
                <a16:creationId xmlns:a16="http://schemas.microsoft.com/office/drawing/2014/main" id="{014B3D0F-8728-70B5-45FF-7E8750DD80FC}"/>
              </a:ext>
            </a:extLst>
          </p:cNvPr>
          <p:cNvSpPr txBox="1"/>
          <p:nvPr/>
        </p:nvSpPr>
        <p:spPr>
          <a:xfrm rot="10800000" flipH="1" flipV="1">
            <a:off x="5190009" y="721901"/>
            <a:ext cx="6298851" cy="5632311"/>
          </a:xfrm>
          <a:prstGeom prst="rect">
            <a:avLst/>
          </a:prstGeom>
          <a:noFill/>
        </p:spPr>
        <p:txBody>
          <a:bodyPr wrap="square" rtlCol="0">
            <a:spAutoFit/>
          </a:bodyP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Vägval för framtiden 5 har tagits fram av SKR i samarbete med forskare, sakkunniga och medlemmar under 2023. Syftet är att </a:t>
            </a:r>
            <a:r>
              <a:rPr kumimoji="0" lang="sv-SE" sz="1800" b="1" i="0" u="none" strike="noStrike" kern="1200" cap="none" spc="0" normalizeH="0" baseline="0" noProof="0">
                <a:ln>
                  <a:noFill/>
                </a:ln>
                <a:solidFill>
                  <a:prstClr val="black"/>
                </a:solidFill>
                <a:effectLst/>
                <a:uLnTx/>
                <a:uFillTx/>
                <a:latin typeface="Arial"/>
                <a:ea typeface="+mn-ea"/>
                <a:cs typeface="+mn-cs"/>
              </a:rPr>
              <a:t>stimulera till samtal </a:t>
            </a:r>
            <a:r>
              <a:rPr kumimoji="0" lang="sv-SE" sz="1800" b="0" i="0" u="none" strike="noStrike" kern="1200" cap="none" spc="0" normalizeH="0" baseline="0" noProof="0">
                <a:ln>
                  <a:noFill/>
                </a:ln>
                <a:solidFill>
                  <a:prstClr val="black"/>
                </a:solidFill>
                <a:effectLst/>
                <a:uLnTx/>
                <a:uFillTx/>
                <a:latin typeface="Arial"/>
                <a:ea typeface="+mn-ea"/>
                <a:cs typeface="+mn-cs"/>
              </a:rPr>
              <a:t>om stora och avgörande framtidsfrågor som kommuner och regioner behöver förhålla sig till.</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De </a:t>
            </a:r>
            <a:r>
              <a:rPr kumimoji="0" lang="sv-SE" sz="1800" b="0" i="1" u="none" strike="noStrike" kern="1200" cap="none" spc="0" normalizeH="0" baseline="0" noProof="0">
                <a:ln>
                  <a:noFill/>
                </a:ln>
                <a:solidFill>
                  <a:prstClr val="black"/>
                </a:solidFill>
                <a:effectLst/>
                <a:uLnTx/>
                <a:uFillTx/>
                <a:latin typeface="Arial"/>
                <a:ea typeface="+mn-ea"/>
                <a:cs typeface="+mn-cs"/>
              </a:rPr>
              <a:t>spänningsfält</a:t>
            </a:r>
            <a:r>
              <a:rPr kumimoji="0" lang="sv-SE" sz="1800" b="0" i="0" u="none" strike="noStrike" kern="1200" cap="none" spc="0" normalizeH="0" baseline="0" noProof="0">
                <a:ln>
                  <a:noFill/>
                </a:ln>
                <a:solidFill>
                  <a:prstClr val="black"/>
                </a:solidFill>
                <a:effectLst/>
                <a:uLnTx/>
                <a:uFillTx/>
                <a:latin typeface="Arial"/>
                <a:ea typeface="+mn-ea"/>
                <a:cs typeface="+mn-cs"/>
              </a:rPr>
              <a:t> som beskrivs i rapporten är övergripande globala drivkrafter, ofta beskrivna som megatrender. Dessa drivkrafter får allt större påverkan även på den lokala och regionala nivån samtidigt som de rör sig åt flera olika håll.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prstClr val="black"/>
                </a:solidFill>
                <a:effectLst/>
                <a:uLnTx/>
                <a:uFillTx/>
                <a:latin typeface="Arial"/>
                <a:ea typeface="+mn-ea"/>
                <a:cs typeface="+mn-cs"/>
              </a:rPr>
              <a:t>Trenderna</a:t>
            </a:r>
            <a:r>
              <a:rPr kumimoji="0" lang="sv-SE" sz="1800" b="0" i="0" u="none" strike="noStrike" kern="1200" cap="none" spc="0" normalizeH="0" baseline="0" noProof="0">
                <a:ln>
                  <a:noFill/>
                </a:ln>
                <a:solidFill>
                  <a:prstClr val="black"/>
                </a:solidFill>
                <a:effectLst/>
                <a:uLnTx/>
                <a:uFillTx/>
                <a:latin typeface="Arial"/>
                <a:ea typeface="+mn-ea"/>
                <a:cs typeface="+mn-cs"/>
              </a:rPr>
              <a:t> som beskrivs är en pågående och långsiktig förändring i samhället. De utgör tydliga eller ibland anade mönster i utvecklingen. </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Här går det att läsa hela rapporten, se en film samt ta del av metodstöd:</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hlinkClick r:id="rId3"/>
              </a:rPr>
              <a:t>Vägval för framtiden 5</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 </a:t>
            </a:r>
          </a:p>
        </p:txBody>
      </p:sp>
      <p:grpSp>
        <p:nvGrpSpPr>
          <p:cNvPr id="14" name="Grupp 13">
            <a:extLst>
              <a:ext uri="{FF2B5EF4-FFF2-40B4-BE49-F238E27FC236}">
                <a16:creationId xmlns:a16="http://schemas.microsoft.com/office/drawing/2014/main" id="{2DF7B2AC-1689-3FE7-9A3D-7993C44E1974}"/>
              </a:ext>
            </a:extLst>
          </p:cNvPr>
          <p:cNvGrpSpPr/>
          <p:nvPr/>
        </p:nvGrpSpPr>
        <p:grpSpPr>
          <a:xfrm>
            <a:off x="249620" y="1195334"/>
            <a:ext cx="4315543" cy="3937501"/>
            <a:chOff x="7805506" y="1108249"/>
            <a:chExt cx="4315543" cy="3937501"/>
          </a:xfrm>
        </p:grpSpPr>
        <p:sp>
          <p:nvSpPr>
            <p:cNvPr id="11" name="textruta 10">
              <a:extLst>
                <a:ext uri="{FF2B5EF4-FFF2-40B4-BE49-F238E27FC236}">
                  <a16:creationId xmlns:a16="http://schemas.microsoft.com/office/drawing/2014/main" id="{5C85F38A-575D-9C6F-4AD9-7E8371C7BE56}"/>
                </a:ext>
              </a:extLst>
            </p:cNvPr>
            <p:cNvSpPr txBox="1"/>
            <p:nvPr/>
          </p:nvSpPr>
          <p:spPr>
            <a:xfrm>
              <a:off x="7805506" y="1108249"/>
              <a:ext cx="4315543"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Om Vägval för framtiden 5</a:t>
              </a:r>
            </a:p>
          </p:txBody>
        </p:sp>
        <p:pic>
          <p:nvPicPr>
            <p:cNvPr id="13" name="Bild 12" descr="Vägskyltar med hel fyllning">
              <a:extLst>
                <a:ext uri="{FF2B5EF4-FFF2-40B4-BE49-F238E27FC236}">
                  <a16:creationId xmlns:a16="http://schemas.microsoft.com/office/drawing/2014/main" id="{F5314C16-718A-7960-E737-57CB6907B4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0013" y="2554799"/>
              <a:ext cx="2490951" cy="2490951"/>
            </a:xfrm>
            <a:prstGeom prst="rect">
              <a:avLst/>
            </a:prstGeom>
          </p:spPr>
        </p:pic>
      </p:grpSp>
      <p:sp>
        <p:nvSpPr>
          <p:cNvPr id="3" name="Platshållare för bildnummer 2">
            <a:extLst>
              <a:ext uri="{FF2B5EF4-FFF2-40B4-BE49-F238E27FC236}">
                <a16:creationId xmlns:a16="http://schemas.microsoft.com/office/drawing/2014/main" id="{8CA97654-9523-BFE5-6630-0A5513F0E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0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000" b="0" i="0" u="none" strike="noStrike" kern="1200" cap="none" spc="0" normalizeH="0" baseline="0" noProof="0">
              <a:ln>
                <a:noFill/>
              </a:ln>
              <a:solidFill>
                <a:srgbClr val="222221"/>
              </a:solidFill>
              <a:effectLst/>
              <a:uLnTx/>
              <a:uFillTx/>
              <a:latin typeface="Arial"/>
              <a:ea typeface="+mn-ea"/>
              <a:cs typeface="+mn-cs"/>
            </a:endParaRPr>
          </a:p>
        </p:txBody>
      </p:sp>
      <p:sp>
        <p:nvSpPr>
          <p:cNvPr id="2" name="textruta 1">
            <a:extLst>
              <a:ext uri="{FF2B5EF4-FFF2-40B4-BE49-F238E27FC236}">
                <a16:creationId xmlns:a16="http://schemas.microsoft.com/office/drawing/2014/main" id="{039764B1-DF4A-E981-8333-310875C2F075}"/>
              </a:ext>
            </a:extLst>
          </p:cNvPr>
          <p:cNvSpPr txBox="1"/>
          <p:nvPr/>
        </p:nvSpPr>
        <p:spPr>
          <a:xfrm>
            <a:off x="181830" y="5641474"/>
            <a:ext cx="43155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Arial"/>
                <a:ea typeface="+mn-ea"/>
                <a:cs typeface="+mn-cs"/>
              </a:rPr>
              <a:t>Läs mer på </a:t>
            </a:r>
            <a:r>
              <a:rPr kumimoji="0" lang="sv-SE" sz="2000" b="1" i="0" u="none" strike="noStrike" kern="1200" cap="none" spc="0" normalizeH="0" baseline="0" noProof="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karlskrona.se/</a:t>
            </a:r>
            <a:r>
              <a:rPr kumimoji="0" lang="sv-SE" sz="2000" b="1" i="0" u="none" strike="noStrike" kern="1200" cap="none" spc="0" normalizeH="0" baseline="0" noProof="0" err="1">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omvarld</a:t>
            </a:r>
            <a:r>
              <a:rPr kumimoji="0" lang="sv-SE" sz="2000" b="1" i="0" u="none" strike="noStrike" kern="1200" cap="none" spc="0" normalizeH="0" baseline="0" noProof="0">
                <a:ln>
                  <a:noFill/>
                </a:ln>
                <a:solidFill>
                  <a:prstClr val="white"/>
                </a:solidFill>
                <a:effectLst/>
                <a:uLnTx/>
                <a:uFillTx/>
                <a:latin typeface="Arial"/>
                <a:ea typeface="+mn-ea"/>
                <a:cs typeface="+mn-cs"/>
                <a:hlinkClick r:id="rId6">
                  <a:extLst>
                    <a:ext uri="{A12FA001-AC4F-418D-AE19-62706E023703}">
                      <ahyp:hlinkClr xmlns:ahyp="http://schemas.microsoft.com/office/drawing/2018/hyperlinkcolor" val="tx"/>
                    </a:ext>
                  </a:extLst>
                </a:hlinkClick>
              </a:rPr>
              <a:t> </a:t>
            </a:r>
            <a:endParaRPr kumimoji="0" lang="sv-SE" sz="2000" b="1"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a:ln>
                  <a:noFill/>
                </a:ln>
                <a:solidFill>
                  <a:prstClr val="white"/>
                </a:solidFill>
                <a:effectLst/>
                <a:uLnTx/>
                <a:uFillTx/>
                <a:latin typeface="Arial"/>
                <a:ea typeface="+mn-ea"/>
                <a:cs typeface="+mn-cs"/>
              </a:rPr>
              <a:t>och på vårt </a:t>
            </a:r>
            <a:r>
              <a:rPr kumimoji="0" lang="sv-SE" sz="2000" b="1" i="0" u="none" strike="noStrike" kern="1200" cap="none" spc="0" normalizeH="0" baseline="0" noProof="0">
                <a:ln>
                  <a:noFill/>
                </a:ln>
                <a:solidFill>
                  <a:prstClr val="white"/>
                </a:solidFill>
                <a:effectLst/>
                <a:uLnTx/>
                <a:uFillTx/>
                <a:latin typeface="Arial"/>
                <a:ea typeface="+mn-ea"/>
                <a:cs typeface="+mn-cs"/>
                <a:hlinkClick r:id="rId7">
                  <a:extLst>
                    <a:ext uri="{A12FA001-AC4F-418D-AE19-62706E023703}">
                      <ahyp:hlinkClr xmlns:ahyp="http://schemas.microsoft.com/office/drawing/2018/hyperlinkcolor" val="tx"/>
                    </a:ext>
                  </a:extLst>
                </a:hlinkClick>
              </a:rPr>
              <a:t>intranät</a:t>
            </a:r>
            <a:endParaRPr kumimoji="0" lang="sv-SE" sz="20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29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animEffect transition="in" filter="fade">
                                      <p:cBhvr>
                                        <p:cTn id="30"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6986E88-3C8A-E27D-48E0-EEB24B3F65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8CECE51F-E897-BBAF-FE96-4952CCE0A49B}"/>
              </a:ext>
            </a:extLst>
          </p:cNvPr>
          <p:cNvSpPr txBox="1">
            <a:spLocks/>
          </p:cNvSpPr>
          <p:nvPr/>
        </p:nvSpPr>
        <p:spPr>
          <a:xfrm>
            <a:off x="515937" y="346433"/>
            <a:ext cx="10863536" cy="71210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AI förändrar arbetslivet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E3B1AE36-4AB2-2B5C-026B-4B05E0B0F876}"/>
              </a:ext>
            </a:extLst>
          </p:cNvPr>
          <p:cNvSpPr txBox="1"/>
          <p:nvPr/>
        </p:nvSpPr>
        <p:spPr>
          <a:xfrm>
            <a:off x="434317" y="989714"/>
            <a:ext cx="11170250" cy="5570756"/>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Inom vilket område i din verksamhet tror du att AI har störst möjlighet att frigöra tid?</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Inom kommunal verksamhet kan AI bidra till effektivare rapportering och förvaltning, samt förbättra vård genom analyser. Integrationen av AI i dagliga arbetsflöden, som dokumenthantering med Microsoft 365, kan optimera processer och stödja beslutsfattande. Inom hälsovården kan AI underlätta diagnostik och patientkommunikation, medan den inom utbildning kan assistera lärare och berika lärandet. Sammantaget kan AI leda till mer sammanhängande och effektiva tjänster som gagnar både medborgare och personal. </a:t>
            </a:r>
            <a:endParaRPr kumimoji="0" lang="sv-SE" sz="13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Vad tror du krävs för att vår organisation ska vara redo för att använda AI?</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Strategisk planering, inklusive utbildning och resursfördelning, krävs för att bygga upp kompetens och stödstrukturer. Små steg och gradvis ökning av AI-användningen hjälper personalen att anpassa sig och minimerar risker. Resurstillgång, öppenhet för nya arbetssätt och erfarenhetsutbyte är viktigt, samt grundläggande AI-utbildning, en långsiktig strategi och tydliga regelverk. Visa på att AI kan lösa verkliga problem, och utbilda om AI:s säkerhetsaspekter. Skapa praktiska tillämpningar genom workshops och pilotprojekt. Tillgång till rätt verktyg och expertis. Samarbete stärker kompetensen och förståelsen för AI, för att fullt ut dra nytta av teknikens möjligheter. Medarbetarna behöver veta vilket typ av information som får användas till AI och till det behövs djupare kunskap i informationsklassning och de klassificeringsnivåer som finns inom kommunen. Innan en AI tjänst ska tas i bruk behöver säkerheten tas med tidigt i planeringen.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Hur tror du att patienter/elever reagerar på att få råd och information från en AI-assistent istället för från en läkare/lärare?</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Vissa kan uppskatta AI:s snabbhet och tillgänglighet, andra är skeptiska och föredrar mänsklig kontakt. AI kan vara ett värdefullt verktyg för läkare och lärare för att förbättra tjänster, men det ersätter inte mänsklig expertis. Det är avgörande att AI används på ett sätt som kompletterar mänskliga relationer och beslutsfattande. Trovärdigheten hos AI kan öka över tid, men i kritiska situationer kan behovet av personlig interaktion vara starkare. Framtida generationer kan vara mer öppna för AI som en integrerad del av deras liv.</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Arial"/>
                <a:ea typeface="+mn-ea"/>
                <a:cs typeface="+mn-cs"/>
              </a:rPr>
              <a:t>Vad tror du att dina barnbarn kommer sysselsätta sig med som vuxna?</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dirty="0">
                <a:ln>
                  <a:noFill/>
                </a:ln>
                <a:solidFill>
                  <a:prstClr val="black"/>
                </a:solidFill>
                <a:effectLst/>
                <a:highlight>
                  <a:srgbClr val="FFFFFF"/>
                </a:highlight>
                <a:uLnTx/>
                <a:uFillTx/>
                <a:latin typeface="Arial"/>
                <a:ea typeface="+mn-ea"/>
                <a:cs typeface="+mn-cs"/>
              </a:rPr>
              <a:t>En spännande mix av möjligheter och utmaningar. En växande efterfrågan på yrken som kräver kreativitet och mänsklig interaktion, en ökning av jobb inom IT, cybersäkerhet, miljövetenskap och vårdsektorn. Förhoppning om att arbetsveckan kommer att kortas ner, vilket skulle ge människor mer tid för personlig utveckling. En större balans mellan arbete och fritid, där individer har möjlighet att utforska sina passioner och intressen.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dirty="0">
                <a:ln>
                  <a:noFill/>
                </a:ln>
                <a:solidFill>
                  <a:srgbClr val="000000"/>
                </a:solidFill>
                <a:effectLst/>
                <a:uLnTx/>
                <a:uFillTx/>
                <a:latin typeface="Arial"/>
                <a:ea typeface="+mn-ea"/>
                <a:cs typeface="+mn-cs"/>
              </a:rPr>
              <a:t>Tänk om… alla elever i skolan har en personlig AI-assistent om 1 år?</a:t>
            </a:r>
          </a:p>
        </p:txBody>
      </p:sp>
      <p:pic>
        <p:nvPicPr>
          <p:cNvPr id="5" name="Bildobjekt 4" descr="En bild som visar skärmbild, cirkel, design&#10;&#10;Automatiskt genererad beskrivning">
            <a:extLst>
              <a:ext uri="{FF2B5EF4-FFF2-40B4-BE49-F238E27FC236}">
                <a16:creationId xmlns:a16="http://schemas.microsoft.com/office/drawing/2014/main" id="{CAF48A86-A3D6-1981-F131-DCB784756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10" y="0"/>
            <a:ext cx="1427690" cy="1427690"/>
          </a:xfrm>
          <a:prstGeom prst="rect">
            <a:avLst/>
          </a:prstGeom>
        </p:spPr>
      </p:pic>
      <p:sp>
        <p:nvSpPr>
          <p:cNvPr id="6" name="textruta 5">
            <a:extLst>
              <a:ext uri="{FF2B5EF4-FFF2-40B4-BE49-F238E27FC236}">
                <a16:creationId xmlns:a16="http://schemas.microsoft.com/office/drawing/2014/main" id="{D3EF6EA8-69FD-9F52-FFEC-777F6F8F0A25}"/>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Mentimeter-undersökningar med IT, Digitalisering, Kvalitetsnätverket, skolpersonal, BTH – sammanfattade av </a:t>
            </a:r>
            <a:r>
              <a:rPr kumimoji="0" lang="sv-SE" sz="1100" b="0" i="0" u="none" strike="noStrike" kern="1200" cap="none" spc="0" normalizeH="0" baseline="0" noProof="0" err="1">
                <a:ln>
                  <a:noFill/>
                </a:ln>
                <a:solidFill>
                  <a:prstClr val="black"/>
                </a:solidFill>
                <a:effectLst/>
                <a:uLnTx/>
                <a:uFillTx/>
                <a:latin typeface="Arial"/>
                <a:ea typeface="+mn-ea"/>
                <a:cs typeface="+mn-cs"/>
              </a:rPr>
              <a:t>Copilot</a:t>
            </a:r>
            <a:endParaRPr kumimoji="0" lang="sv-SE"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3370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13C8EDDF-A8CC-9E51-E2FC-AC5054157A47}"/>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Autonoma system med eller utan människa</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9C2F9EEB-3B68-1BD4-CCCD-4488143DE41C}"/>
              </a:ext>
            </a:extLst>
          </p:cNvPr>
          <p:cNvSpPr txBox="1"/>
          <p:nvPr/>
        </p:nvSpPr>
        <p:spPr>
          <a:xfrm>
            <a:off x="664232" y="2426813"/>
            <a:ext cx="6703234" cy="4293483"/>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Utvecklingshastighet gör framtiden oviss</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Skräddarsydd vård med precisionsmediciner och nano-läkemedel</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Ger nya etiska, juridiska och ekonomiska överväganden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10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Vilken beredskap har vår organisation för att hantera nya tekniska innovationer i vår verksamhet?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säkerställa att ny teknik används på ett ansvarsfullt sätt?</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4" name="Bildobjekt 3" descr="En bild som visar cirkel, skärmbild, svart och vit, Grafik&#10;&#10;Automatiskt genererad beskrivning">
            <a:extLst>
              <a:ext uri="{FF2B5EF4-FFF2-40B4-BE49-F238E27FC236}">
                <a16:creationId xmlns:a16="http://schemas.microsoft.com/office/drawing/2014/main" id="{67EE3C37-FF21-0127-FDD0-9E9112902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Tree>
    <p:extLst>
      <p:ext uri="{BB962C8B-B14F-4D97-AF65-F5344CB8AC3E}">
        <p14:creationId xmlns:p14="http://schemas.microsoft.com/office/powerpoint/2010/main" val="3669454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4904249-A45E-CB95-0C9A-6577393541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88589A99-45A7-EF2D-2A60-5E42CDF79A79}"/>
              </a:ext>
            </a:extLst>
          </p:cNvPr>
          <p:cNvSpPr txBox="1">
            <a:spLocks/>
          </p:cNvSpPr>
          <p:nvPr/>
        </p:nvSpPr>
        <p:spPr>
          <a:xfrm>
            <a:off x="664232" y="690194"/>
            <a:ext cx="10534036" cy="124370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skärmbild, svart och vit, Grafik&#10;&#10;Automatiskt genererad beskrivning">
            <a:extLst>
              <a:ext uri="{FF2B5EF4-FFF2-40B4-BE49-F238E27FC236}">
                <a16:creationId xmlns:a16="http://schemas.microsoft.com/office/drawing/2014/main" id="{6B7233EB-21A8-919D-4F80-C273BF7E2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
        <p:nvSpPr>
          <p:cNvPr id="5" name="textruta 4">
            <a:extLst>
              <a:ext uri="{FF2B5EF4-FFF2-40B4-BE49-F238E27FC236}">
                <a16:creationId xmlns:a16="http://schemas.microsoft.com/office/drawing/2014/main" id="{1C392DB3-D5A4-32E8-51CB-F6760868C693}"/>
              </a:ext>
            </a:extLst>
          </p:cNvPr>
          <p:cNvSpPr txBox="1"/>
          <p:nvPr/>
        </p:nvSpPr>
        <p:spPr>
          <a:xfrm>
            <a:off x="664232" y="2195648"/>
            <a:ext cx="7121094"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Digitaliseringsenhet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Utmana struktur i kommunen. Viktigt att se över och förbättra en gemensam utvecklings- process där flera olika spetskompetenser involveras.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vi ligger efter och inte hinner anpassa oss till utvecklingen.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vi utgår från tekniken i sig och inte behovet hos människan.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snabb utveckling medför risker vi inte hunnit förbereda oss för.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säkerhetsaspekter inte tas med i tankar och planering.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inte gällande förordningar såsom GDPR tas hänsyn till.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Mycket av den administrativa delen i kommunen kan automatiseras och ge fler händer i omsorgen.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1541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ADAA96B-F44B-D6D4-BA78-BCB04029CE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BD2C0139-C3D4-6F62-CB50-57F1D599DE81}"/>
              </a:ext>
            </a:extLst>
          </p:cNvPr>
          <p:cNvSpPr txBox="1">
            <a:spLocks/>
          </p:cNvSpPr>
          <p:nvPr/>
        </p:nvSpPr>
        <p:spPr>
          <a:xfrm>
            <a:off x="451254" y="153402"/>
            <a:ext cx="10534036" cy="12067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734FCE37-5F59-FD5F-268A-661D817CF015}"/>
              </a:ext>
            </a:extLst>
          </p:cNvPr>
          <p:cNvSpPr txBox="1"/>
          <p:nvPr/>
        </p:nvSpPr>
        <p:spPr>
          <a:xfrm>
            <a:off x="21372" y="6573793"/>
            <a:ext cx="58160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Projekt 5rätt i Karlskrona kommuns äldreförvaltning, </a:t>
            </a:r>
            <a:r>
              <a:rPr kumimoji="0" lang="sv-SE" sz="1100" b="1" i="0" u="none" strike="noStrike" kern="1200" cap="none" spc="0" normalizeH="0" baseline="0" noProof="0">
                <a:ln>
                  <a:noFill/>
                </a:ln>
                <a:solidFill>
                  <a:srgbClr val="FF0000"/>
                </a:solidFill>
                <a:effectLst/>
                <a:uLnTx/>
                <a:uFillTx/>
                <a:latin typeface="Arial"/>
                <a:ea typeface="+mn-ea"/>
                <a:cs typeface="+mn-cs"/>
              </a:rPr>
              <a:t>OBS! Ej slutgiltiga siffror!</a:t>
            </a:r>
          </a:p>
        </p:txBody>
      </p:sp>
      <p:pic>
        <p:nvPicPr>
          <p:cNvPr id="5" name="Bildobjekt 4">
            <a:extLst>
              <a:ext uri="{FF2B5EF4-FFF2-40B4-BE49-F238E27FC236}">
                <a16:creationId xmlns:a16="http://schemas.microsoft.com/office/drawing/2014/main" id="{6DBEAD27-89B8-93EE-A627-1825BD31891D}"/>
              </a:ext>
            </a:extLst>
          </p:cNvPr>
          <p:cNvPicPr>
            <a:picLocks noChangeAspect="1"/>
          </p:cNvPicPr>
          <p:nvPr/>
        </p:nvPicPr>
        <p:blipFill>
          <a:blip r:embed="rId2"/>
          <a:stretch>
            <a:fillRect/>
          </a:stretch>
        </p:blipFill>
        <p:spPr>
          <a:xfrm>
            <a:off x="248693" y="1231478"/>
            <a:ext cx="4264804" cy="4251802"/>
          </a:xfrm>
          <a:prstGeom prst="rect">
            <a:avLst/>
          </a:prstGeom>
        </p:spPr>
      </p:pic>
      <p:pic>
        <p:nvPicPr>
          <p:cNvPr id="6" name="Bildobjekt 5">
            <a:extLst>
              <a:ext uri="{FF2B5EF4-FFF2-40B4-BE49-F238E27FC236}">
                <a16:creationId xmlns:a16="http://schemas.microsoft.com/office/drawing/2014/main" id="{620E4464-BC71-8BBB-85DC-6F1B068B68C1}"/>
              </a:ext>
            </a:extLst>
          </p:cNvPr>
          <p:cNvPicPr>
            <a:picLocks noChangeAspect="1"/>
          </p:cNvPicPr>
          <p:nvPr/>
        </p:nvPicPr>
        <p:blipFill>
          <a:blip r:embed="rId3"/>
          <a:stretch>
            <a:fillRect/>
          </a:stretch>
        </p:blipFill>
        <p:spPr>
          <a:xfrm>
            <a:off x="4598666" y="1258066"/>
            <a:ext cx="3898153" cy="2708886"/>
          </a:xfrm>
          <a:prstGeom prst="rect">
            <a:avLst/>
          </a:prstGeom>
        </p:spPr>
      </p:pic>
      <p:sp>
        <p:nvSpPr>
          <p:cNvPr id="7" name="textruta 6">
            <a:extLst>
              <a:ext uri="{FF2B5EF4-FFF2-40B4-BE49-F238E27FC236}">
                <a16:creationId xmlns:a16="http://schemas.microsoft.com/office/drawing/2014/main" id="{222E9DD9-3A19-7BD5-22FA-21C3C1990D03}"/>
              </a:ext>
            </a:extLst>
          </p:cNvPr>
          <p:cNvSpPr txBox="1"/>
          <p:nvPr/>
        </p:nvSpPr>
        <p:spPr>
          <a:xfrm>
            <a:off x="4598666" y="4184987"/>
            <a:ext cx="6546549" cy="1323439"/>
          </a:xfrm>
          <a:prstGeom prst="rect">
            <a:avLst/>
          </a:prstGeom>
          <a:solidFill>
            <a:schemeClr val="bg1"/>
          </a:solid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Exempel från Karlskrona kommuns äldreförvaltning: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Nyttokalkyl på införande av läkemedelsautomater i hemtjänsten</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highlight>
                  <a:srgbClr val="FFFFFF"/>
                </a:highlight>
                <a:uLnTx/>
                <a:uFillTx/>
                <a:latin typeface="Arial"/>
                <a:ea typeface="+mn-ea"/>
                <a:cs typeface="+mn-cs"/>
              </a:rPr>
              <a:t>Informationen på den här bilden ska tas som ett exempel på hur vi kan jobba vid införandet av ny teknik i vår organisation. Att göra en nyttoanalys och nyttokalkyl är bara ett av många sätt. Karlskronas äldreförvaltning har redan innan deras nyttokalkyl är färdig fått syn på samband de inte hade upptäckt annars. </a:t>
            </a:r>
          </a:p>
        </p:txBody>
      </p:sp>
      <p:sp>
        <p:nvSpPr>
          <p:cNvPr id="8" name="textruta 7">
            <a:extLst>
              <a:ext uri="{FF2B5EF4-FFF2-40B4-BE49-F238E27FC236}">
                <a16:creationId xmlns:a16="http://schemas.microsoft.com/office/drawing/2014/main" id="{1D7B08AE-A106-91DC-706C-391F20FF907A}"/>
              </a:ext>
            </a:extLst>
          </p:cNvPr>
          <p:cNvSpPr txBox="1"/>
          <p:nvPr/>
        </p:nvSpPr>
        <p:spPr>
          <a:xfrm>
            <a:off x="173772" y="5585059"/>
            <a:ext cx="433972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err="1">
                <a:ln>
                  <a:noFill/>
                </a:ln>
                <a:solidFill>
                  <a:prstClr val="black"/>
                </a:solidFill>
                <a:effectLst/>
                <a:uLnTx/>
                <a:uFillTx/>
                <a:latin typeface="Arial"/>
                <a:ea typeface="+mn-ea"/>
                <a:cs typeface="+mn-cs"/>
              </a:rPr>
              <a:t>Ineras</a:t>
            </a:r>
            <a:r>
              <a:rPr kumimoji="0" lang="sv-SE" sz="1100" b="0" i="0" u="none" strike="noStrike" kern="1200" cap="none" spc="0" normalizeH="0" baseline="0" noProof="0">
                <a:ln>
                  <a:noFill/>
                </a:ln>
                <a:solidFill>
                  <a:prstClr val="black"/>
                </a:solidFill>
                <a:effectLst/>
                <a:uLnTx/>
                <a:uFillTx/>
                <a:latin typeface="Arial"/>
                <a:ea typeface="+mn-ea"/>
                <a:cs typeface="+mn-cs"/>
              </a:rPr>
              <a:t> nyttoanalys och nyttokalkyl: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hlinkClick r:id="rId4"/>
              </a:rPr>
              <a:t>https://www.inera.se/tjanster/nyttokalkyler/#section-11979</a:t>
            </a:r>
            <a:r>
              <a:rPr kumimoji="0" lang="sv-SE" sz="1100" b="0" i="0" u="none" strike="noStrike" kern="1200" cap="none" spc="0" normalizeH="0" baseline="0" noProof="0">
                <a:ln>
                  <a:noFill/>
                </a:ln>
                <a:solidFill>
                  <a:prstClr val="black"/>
                </a:solidFill>
                <a:effectLst/>
                <a:uLnTx/>
                <a:uFillTx/>
                <a:latin typeface="Arial"/>
                <a:ea typeface="+mn-ea"/>
                <a:cs typeface="+mn-cs"/>
              </a:rPr>
              <a:t> </a:t>
            </a:r>
            <a:endParaRPr kumimoji="0" lang="sv-SE" sz="1100" b="1" i="0" u="none" strike="noStrike" kern="1200" cap="none" spc="0" normalizeH="0" baseline="0" noProof="0">
              <a:ln>
                <a:noFill/>
              </a:ln>
              <a:solidFill>
                <a:srgbClr val="FF0000"/>
              </a:solidFill>
              <a:effectLst/>
              <a:uLnTx/>
              <a:uFillTx/>
              <a:latin typeface="Arial"/>
              <a:ea typeface="+mn-ea"/>
              <a:cs typeface="+mn-cs"/>
            </a:endParaRPr>
          </a:p>
        </p:txBody>
      </p:sp>
      <p:pic>
        <p:nvPicPr>
          <p:cNvPr id="9" name="Bildobjekt 8">
            <a:extLst>
              <a:ext uri="{FF2B5EF4-FFF2-40B4-BE49-F238E27FC236}">
                <a16:creationId xmlns:a16="http://schemas.microsoft.com/office/drawing/2014/main" id="{42E62538-032B-59D4-DB17-950D1FEBAE50}"/>
              </a:ext>
            </a:extLst>
          </p:cNvPr>
          <p:cNvPicPr>
            <a:picLocks noChangeAspect="1"/>
          </p:cNvPicPr>
          <p:nvPr/>
        </p:nvPicPr>
        <p:blipFill>
          <a:blip r:embed="rId5"/>
          <a:stretch>
            <a:fillRect/>
          </a:stretch>
        </p:blipFill>
        <p:spPr>
          <a:xfrm>
            <a:off x="8581988" y="1403725"/>
            <a:ext cx="2563227" cy="2563227"/>
          </a:xfrm>
          <a:prstGeom prst="rect">
            <a:avLst/>
          </a:prstGeom>
        </p:spPr>
      </p:pic>
      <p:pic>
        <p:nvPicPr>
          <p:cNvPr id="10" name="Bildobjekt 9" descr="En bild som visar cirkel, skärmbild, svart och vit, Grafik&#10;&#10;Automatiskt genererad beskrivning">
            <a:extLst>
              <a:ext uri="{FF2B5EF4-FFF2-40B4-BE49-F238E27FC236}">
                <a16:creationId xmlns:a16="http://schemas.microsoft.com/office/drawing/2014/main" id="{21380665-FC7C-EE85-367D-6695E37FC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85290" y="0"/>
            <a:ext cx="1206710" cy="1206710"/>
          </a:xfrm>
          <a:prstGeom prst="rect">
            <a:avLst/>
          </a:prstGeom>
        </p:spPr>
      </p:pic>
    </p:spTree>
    <p:extLst>
      <p:ext uri="{BB962C8B-B14F-4D97-AF65-F5344CB8AC3E}">
        <p14:creationId xmlns:p14="http://schemas.microsoft.com/office/powerpoint/2010/main" val="89000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C5016EF-0DC4-40E8-FA66-CA1A9553A6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6BEE5866-8629-42BF-9202-9114647EC204}"/>
              </a:ext>
            </a:extLst>
          </p:cNvPr>
          <p:cNvSpPr txBox="1">
            <a:spLocks/>
          </p:cNvSpPr>
          <p:nvPr/>
        </p:nvSpPr>
        <p:spPr>
          <a:xfrm>
            <a:off x="664232" y="180514"/>
            <a:ext cx="10534036" cy="120671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Autonoma system med eller utan människa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sp>
        <p:nvSpPr>
          <p:cNvPr id="4" name="textruta 3">
            <a:extLst>
              <a:ext uri="{FF2B5EF4-FFF2-40B4-BE49-F238E27FC236}">
                <a16:creationId xmlns:a16="http://schemas.microsoft.com/office/drawing/2014/main" id="{707D98DD-5CFC-D4C6-A41B-BD06127A46EC}"/>
              </a:ext>
            </a:extLst>
          </p:cNvPr>
          <p:cNvSpPr txBox="1"/>
          <p:nvPr/>
        </p:nvSpPr>
        <p:spPr>
          <a:xfrm>
            <a:off x="499482" y="1387224"/>
            <a:ext cx="10863536" cy="5016758"/>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Vilken beredskap har vår organisation för att hantera nya tekniska innovationer i vår verksamhet?</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Vår nuvarande struktur utmanas. För att förbättra vår förmåga att stödja beredskapen behöver vi utveckla en mer robust struktur. Vi bör granska och förbättra processen för att etablera en gemensam kommunal strategi för hantering av nya tekniska innovationer. En uppdaterad styrmodell för IT är viktig för att kunna analysera verksamhetens behov både nu och i framtiden, och det är avgörande att denna modell också är anpassad till våra beredskapskrav. I den uppdaterade styrmodellen för IT behöver säkerheten finnas med som en del i modellen. Under kommande år kommer regeringen att snabbt planera ändringar i många lagar för att kunna möta samhällets behov. Det krävs en hög omställningsförmåga från kommunen för att kunna bemöta nya lagkrav och att beredskap och säkerhetsaspekten tas in tidigt i planeringen av nya system/tjänster. </a:t>
            </a:r>
            <a:r>
              <a:rPr kumimoji="0" lang="sv-SE" sz="18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a:t>
            </a: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säkerställa att ny teknik används på ett ansvarsfullt sätt?</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Vi måste säkerställa att riskbedömningar och nyttoanalyser görs och att vi har styrande och stödjande dokument som beskriver hur, vad och när vi ska agera. Vid upphandling eller inköp av tjänster och system ska alltid informationsklassning göras. Behovet ska beskrivas och informationsklassning ska utföras för de uppgifter som systemet ska hantera. Vi ska hantera sekretessbelagd och annan känslig information korrekt. Det räcker inte att informationsklassa inför en upphandling eller inköp, definierade säkerhetskrav behöver ställas till leverantören och efterlevnad av dessa krav behöver följas upp. Vi ska hantera all information korrekt, inte bara sekretessbelagd eller annan känslig information. Inför införande av ny teknik eller upphandling/inköp av ny tjänst/system ska riskanalys göras och eventuellt konsekvensbedömning vilket måste bli en del av den vardagliga arbetsrutinen.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Kommunala hälso- och sjukvårdens och socialtjänstens beredskap (KHOSS) är ett viktigt samverkansarbete för att stärka säkerhet och beredskap för kommuner och regioner. Uppdraget kommer från Socialstyrelsen och samordnas av Länsstyrelsen. Vi behöver ha en gemensam process för förvaltningarna för att säkerställa att vi uppfyller lagkraven och säkerställer säkerheten.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data blir kärnverksamhet i kommunen?</a:t>
            </a:r>
          </a:p>
        </p:txBody>
      </p:sp>
      <p:pic>
        <p:nvPicPr>
          <p:cNvPr id="5" name="Bildobjekt 4" descr="En bild som visar cirkel, skärmbild, svart och vit, Grafik&#10;&#10;Automatiskt genererad beskrivning">
            <a:extLst>
              <a:ext uri="{FF2B5EF4-FFF2-40B4-BE49-F238E27FC236}">
                <a16:creationId xmlns:a16="http://schemas.microsoft.com/office/drawing/2014/main" id="{78AD4175-5E7F-07A2-3456-B15208841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290" y="0"/>
            <a:ext cx="1206710" cy="1206710"/>
          </a:xfrm>
          <a:prstGeom prst="rect">
            <a:avLst/>
          </a:prstGeom>
        </p:spPr>
      </p:pic>
      <p:sp>
        <p:nvSpPr>
          <p:cNvPr id="6" name="textruta 5">
            <a:extLst>
              <a:ext uri="{FF2B5EF4-FFF2-40B4-BE49-F238E27FC236}">
                <a16:creationId xmlns:a16="http://schemas.microsoft.com/office/drawing/2014/main" id="{52AE42D9-F21D-2AF3-DC62-1F823F75624B}"/>
              </a:ext>
            </a:extLst>
          </p:cNvPr>
          <p:cNvSpPr txBox="1"/>
          <p:nvPr/>
        </p:nvSpPr>
        <p:spPr>
          <a:xfrm>
            <a:off x="664232" y="6574118"/>
            <a:ext cx="8984265" cy="2642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2989233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A88501A-0FF8-04E1-0F91-1E1E4748A8DC}"/>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Fler vägar till kunskap</a:t>
            </a:r>
          </a:p>
        </p:txBody>
      </p:sp>
      <p:sp>
        <p:nvSpPr>
          <p:cNvPr id="6" name="textruta 5">
            <a:extLst>
              <a:ext uri="{FF2B5EF4-FFF2-40B4-BE49-F238E27FC236}">
                <a16:creationId xmlns:a16="http://schemas.microsoft.com/office/drawing/2014/main" id="{67FF076A-3B46-0B58-E524-08FB47E7D8EF}"/>
              </a:ext>
            </a:extLst>
          </p:cNvPr>
          <p:cNvSpPr txBox="1"/>
          <p:nvPr/>
        </p:nvSpPr>
        <p:spPr>
          <a:xfrm>
            <a:off x="544486" y="1641650"/>
            <a:ext cx="7473358" cy="5155257"/>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Utbildningssystemet och inställningen till utbildning är i förändring</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Lärande tillgängligt via allt fler aktörer och plattformar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Ökat behov av mer praktisk yrkeskunskap</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8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lärande erbjudas för att bättre möta ett kontinuerligt kompetensutvecklingsbehov under yrkeslivet?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utbildningssystemet anpassas för att vara flexibelt och </a:t>
            </a:r>
            <a:r>
              <a:rPr kumimoji="0" lang="sv-SE" sz="1800" b="0" i="1" u="none" strike="noStrike" kern="0" cap="none" spc="0" normalizeH="0" baseline="0" noProof="0" err="1">
                <a:ln>
                  <a:noFill/>
                </a:ln>
                <a:solidFill>
                  <a:srgbClr val="000000"/>
                </a:solidFill>
                <a:effectLst/>
                <a:uLnTx/>
                <a:uFillTx/>
                <a:latin typeface="Arial"/>
                <a:ea typeface="+mn-ea"/>
                <a:cs typeface="+mn-cs"/>
              </a:rPr>
              <a:t>responsivt</a:t>
            </a:r>
            <a:r>
              <a:rPr kumimoji="0" lang="sv-SE" sz="1800" b="0" i="1" u="none" strike="noStrike" kern="0" cap="none" spc="0" normalizeH="0" baseline="0" noProof="0">
                <a:ln>
                  <a:noFill/>
                </a:ln>
                <a:solidFill>
                  <a:srgbClr val="000000"/>
                </a:solidFill>
                <a:effectLst/>
                <a:uLnTx/>
                <a:uFillTx/>
                <a:latin typeface="Arial"/>
                <a:ea typeface="+mn-ea"/>
                <a:cs typeface="+mn-cs"/>
              </a:rPr>
              <a:t> gentemot förändringar i arbetslivets krav och behov?</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1800" b="0" i="1" u="none" strike="noStrike" kern="0" cap="none" spc="0" normalizeH="0" baseline="0" noProof="0">
                <a:ln>
                  <a:noFill/>
                </a:ln>
                <a:solidFill>
                  <a:srgbClr val="000000"/>
                </a:solidFill>
                <a:effectLst/>
                <a:uLnTx/>
                <a:uFillTx/>
                <a:latin typeface="Arial"/>
                <a:ea typeface="+mn-ea"/>
                <a:cs typeface="+mn-cs"/>
              </a:rPr>
              <a:t>Hur kan en bättre balans mellan teoretisk utbildning och praktisk kompetens främjas?</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symbol, logotyp, Grafik, Teckensnitt&#10;&#10;Automatiskt genererad beskrivning">
            <a:extLst>
              <a:ext uri="{FF2B5EF4-FFF2-40B4-BE49-F238E27FC236}">
                <a16:creationId xmlns:a16="http://schemas.microsoft.com/office/drawing/2014/main" id="{9F33B694-2163-5A6C-EFF3-C71742AEF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466" y="1673650"/>
            <a:ext cx="3830802" cy="3830802"/>
          </a:xfrm>
          <a:prstGeom prst="rect">
            <a:avLst/>
          </a:prstGeom>
        </p:spPr>
      </p:pic>
    </p:spTree>
    <p:extLst>
      <p:ext uri="{BB962C8B-B14F-4D97-AF65-F5344CB8AC3E}">
        <p14:creationId xmlns:p14="http://schemas.microsoft.com/office/powerpoint/2010/main" val="2563648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5C1F600-75E0-421A-4B71-825996B6B6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D9377AD-2A9C-CAB1-F7FF-7827BD4BB354}"/>
              </a:ext>
            </a:extLst>
          </p:cNvPr>
          <p:cNvSpPr txBox="1">
            <a:spLocks/>
          </p:cNvSpPr>
          <p:nvPr/>
        </p:nvSpPr>
        <p:spPr>
          <a:xfrm>
            <a:off x="664231" y="690194"/>
            <a:ext cx="10783021" cy="98169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549B0269-7D6B-20EB-D790-A25FD6E75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7287" y="1673650"/>
            <a:ext cx="3830802" cy="3830802"/>
          </a:xfrm>
          <a:prstGeom prst="rect">
            <a:avLst/>
          </a:prstGeom>
        </p:spPr>
      </p:pic>
      <p:sp>
        <p:nvSpPr>
          <p:cNvPr id="5" name="textruta 4">
            <a:extLst>
              <a:ext uri="{FF2B5EF4-FFF2-40B4-BE49-F238E27FC236}">
                <a16:creationId xmlns:a16="http://schemas.microsoft.com/office/drawing/2014/main" id="{FA582BFC-75E9-B0A9-6FF4-D7442ABBB02E}"/>
              </a:ext>
            </a:extLst>
          </p:cNvPr>
          <p:cNvSpPr txBox="1"/>
          <p:nvPr/>
        </p:nvSpPr>
        <p:spPr>
          <a:xfrm>
            <a:off x="664232" y="1671884"/>
            <a:ext cx="7121094"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prstClr val="black"/>
                </a:solidFill>
                <a:effectLst/>
                <a:uLnTx/>
                <a:uFillTx/>
                <a:latin typeface="Arial"/>
                <a:ea typeface="+mn-ea"/>
                <a:cs typeface="+mn-cs"/>
              </a:rPr>
              <a:t>Tecken i Karlskrona som bekräftar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Calibri"/>
              </a:rPr>
              <a:t>Karlskrona kommun startar ny lärlingsutbildning i samverkan med NKT.</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Blekinge Tekniska Högskola (BTH) växer. </a:t>
            </a:r>
            <a:endParaRPr kumimoji="0" lang="sv-SE" sz="1400" b="0" i="0" u="none" strike="noStrike" kern="1200" cap="none" spc="0" normalizeH="0" baseline="0" noProof="0">
              <a:ln>
                <a:noFill/>
              </a:ln>
              <a:solidFill>
                <a:prstClr val="black"/>
              </a:solidFill>
              <a:effectLst/>
              <a:uLnTx/>
              <a:uFillTx/>
              <a:latin typeface="Arial"/>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prstClr val="black"/>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Karlskrona behöver bli bättre på att marknadsföra sig som en attraktiv plats för studier, arbete och livskvalitet för att attrahera och behålla kompetens i kommunen. En framtida utmaning är att matcha utbud och efterfrågan av gymnasieutbildningar för att kunna tillgodose de kompetenser som efterfrågas på arbetsmarknaden.</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prstClr val="black"/>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mn-cs"/>
              </a:rPr>
              <a:t>Risker </a:t>
            </a:r>
            <a:endParaRPr kumimoji="0" lang="sv-SE" sz="1300" b="1"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Att ungdomar inte vill gå eller inte har fått information om relevanta yrkesutbildningar.</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Kunskaper som ungdomar har fått på andra sätt än genom formell utbildning kan gå förlorade.</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Bristfälliga utbildningar.</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Risker för ett mentalt ”tak” för vad man kan bli. Låga förväntningar på sig själv när det finns kollektiva normer i vissa områden.</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Öppna upp/samverka för nya vägar till kompetensutveckling.</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Förväntad god arbetsmarknad inom bland annat marinteknik.</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Det finns ett brett utbud av skolor att välja på i kommunen – allt från förskolor till högskola.</a:t>
            </a:r>
            <a:endParaRPr kumimoji="0" lang="sv-SE" sz="18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74221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A8B8448-3D65-F5AD-BAB5-E3A21564DE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412FE2FB-86E5-9A3A-0C21-D124C7FE84FA}"/>
              </a:ext>
            </a:extLst>
          </p:cNvPr>
          <p:cNvSpPr txBox="1">
            <a:spLocks/>
          </p:cNvSpPr>
          <p:nvPr/>
        </p:nvSpPr>
        <p:spPr>
          <a:xfrm>
            <a:off x="664231" y="238851"/>
            <a:ext cx="10783021" cy="121342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5B569FFA-054F-1240-4062-6F6D78C13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701" y="0"/>
            <a:ext cx="1015299" cy="1015299"/>
          </a:xfrm>
          <a:prstGeom prst="rect">
            <a:avLst/>
          </a:prstGeom>
        </p:spPr>
      </p:pic>
      <p:sp>
        <p:nvSpPr>
          <p:cNvPr id="5" name="textruta 4">
            <a:extLst>
              <a:ext uri="{FF2B5EF4-FFF2-40B4-BE49-F238E27FC236}">
                <a16:creationId xmlns:a16="http://schemas.microsoft.com/office/drawing/2014/main" id="{4E2643A2-242E-E69D-9BCF-D391657F3E68}"/>
              </a:ext>
            </a:extLst>
          </p:cNvPr>
          <p:cNvSpPr txBox="1"/>
          <p:nvPr/>
        </p:nvSpPr>
        <p:spPr>
          <a:xfrm>
            <a:off x="4331589" y="6436717"/>
            <a:ext cx="3760237"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a:ln>
                  <a:noFill/>
                </a:ln>
                <a:solidFill>
                  <a:prstClr val="black"/>
                </a:solidFill>
                <a:effectLst/>
                <a:uLnTx/>
                <a:uFillTx/>
                <a:latin typeface="Arial"/>
                <a:ea typeface="+mn-ea"/>
                <a:cs typeface="+mn-cs"/>
              </a:rPr>
              <a:t>Skolverket (OBS! siffror för Blekinge län)</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pic>
        <p:nvPicPr>
          <p:cNvPr id="6" name="Bildobjekt 5" descr="En bild som visar text, nummer, skärmbild, meny&#10;&#10;Automatiskt genererad beskrivning">
            <a:extLst>
              <a:ext uri="{FF2B5EF4-FFF2-40B4-BE49-F238E27FC236}">
                <a16:creationId xmlns:a16="http://schemas.microsoft.com/office/drawing/2014/main" id="{BC7C5B00-39F5-B05C-A088-834B353428B5}"/>
              </a:ext>
            </a:extLst>
          </p:cNvPr>
          <p:cNvPicPr>
            <a:picLocks noChangeAspect="1"/>
          </p:cNvPicPr>
          <p:nvPr/>
        </p:nvPicPr>
        <p:blipFill>
          <a:blip r:embed="rId3"/>
          <a:stretch>
            <a:fillRect/>
          </a:stretch>
        </p:blipFill>
        <p:spPr>
          <a:xfrm>
            <a:off x="4331589" y="1537721"/>
            <a:ext cx="3847352" cy="4756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E1C5D311-1BE5-FF9D-C8E7-CFEE8A460CC9}"/>
              </a:ext>
            </a:extLst>
          </p:cNvPr>
          <p:cNvPicPr>
            <a:picLocks noChangeAspect="1"/>
          </p:cNvPicPr>
          <p:nvPr/>
        </p:nvPicPr>
        <p:blipFill>
          <a:blip r:embed="rId4"/>
          <a:stretch>
            <a:fillRect/>
          </a:stretch>
        </p:blipFill>
        <p:spPr>
          <a:xfrm>
            <a:off x="687703" y="1747681"/>
            <a:ext cx="3405296" cy="1865510"/>
          </a:xfrm>
          <a:prstGeom prst="rect">
            <a:avLst/>
          </a:prstGeom>
        </p:spPr>
      </p:pic>
      <p:pic>
        <p:nvPicPr>
          <p:cNvPr id="8" name="Bildobjekt 7">
            <a:extLst>
              <a:ext uri="{FF2B5EF4-FFF2-40B4-BE49-F238E27FC236}">
                <a16:creationId xmlns:a16="http://schemas.microsoft.com/office/drawing/2014/main" id="{D3EEC7F7-2864-45B4-F19E-FEADF71B654F}"/>
              </a:ext>
            </a:extLst>
          </p:cNvPr>
          <p:cNvPicPr>
            <a:picLocks noChangeAspect="1"/>
          </p:cNvPicPr>
          <p:nvPr/>
        </p:nvPicPr>
        <p:blipFill>
          <a:blip r:embed="rId5"/>
          <a:stretch>
            <a:fillRect/>
          </a:stretch>
        </p:blipFill>
        <p:spPr>
          <a:xfrm>
            <a:off x="726031" y="3666402"/>
            <a:ext cx="3371393" cy="1703566"/>
          </a:xfrm>
          <a:prstGeom prst="rect">
            <a:avLst/>
          </a:prstGeom>
        </p:spPr>
      </p:pic>
      <p:pic>
        <p:nvPicPr>
          <p:cNvPr id="9" name="Bildobjekt 8">
            <a:extLst>
              <a:ext uri="{FF2B5EF4-FFF2-40B4-BE49-F238E27FC236}">
                <a16:creationId xmlns:a16="http://schemas.microsoft.com/office/drawing/2014/main" id="{CB2858B2-214E-D05A-BCAE-4398EC6040DE}"/>
              </a:ext>
            </a:extLst>
          </p:cNvPr>
          <p:cNvPicPr>
            <a:picLocks noChangeAspect="1"/>
          </p:cNvPicPr>
          <p:nvPr/>
        </p:nvPicPr>
        <p:blipFill>
          <a:blip r:embed="rId6"/>
          <a:stretch>
            <a:fillRect/>
          </a:stretch>
        </p:blipFill>
        <p:spPr>
          <a:xfrm>
            <a:off x="726031" y="5466431"/>
            <a:ext cx="1804988" cy="471488"/>
          </a:xfrm>
          <a:prstGeom prst="rect">
            <a:avLst/>
          </a:prstGeom>
        </p:spPr>
      </p:pic>
      <p:sp>
        <p:nvSpPr>
          <p:cNvPr id="10" name="textruta 9">
            <a:extLst>
              <a:ext uri="{FF2B5EF4-FFF2-40B4-BE49-F238E27FC236}">
                <a16:creationId xmlns:a16="http://schemas.microsoft.com/office/drawing/2014/main" id="{0046F4B1-4B3D-951E-1433-24E79D84909F}"/>
              </a:ext>
            </a:extLst>
          </p:cNvPr>
          <p:cNvSpPr txBox="1"/>
          <p:nvPr/>
        </p:nvSpPr>
        <p:spPr>
          <a:xfrm>
            <a:off x="664231" y="6428486"/>
            <a:ext cx="3760237" cy="4308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*”Idag” = 11 juni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Arial"/>
              </a:rPr>
              <a:t>Sökningen gjord 9 september 2024</a:t>
            </a:r>
          </a:p>
        </p:txBody>
      </p:sp>
      <p:pic>
        <p:nvPicPr>
          <p:cNvPr id="11" name="Bildobjekt 10">
            <a:extLst>
              <a:ext uri="{FF2B5EF4-FFF2-40B4-BE49-F238E27FC236}">
                <a16:creationId xmlns:a16="http://schemas.microsoft.com/office/drawing/2014/main" id="{A66D9997-3E45-E8B8-60D4-D1D630C8E02F}"/>
              </a:ext>
            </a:extLst>
          </p:cNvPr>
          <p:cNvPicPr>
            <a:picLocks noChangeAspect="1"/>
          </p:cNvPicPr>
          <p:nvPr/>
        </p:nvPicPr>
        <p:blipFill>
          <a:blip r:embed="rId7"/>
          <a:stretch>
            <a:fillRect/>
          </a:stretch>
        </p:blipFill>
        <p:spPr>
          <a:xfrm>
            <a:off x="8421957" y="1537721"/>
            <a:ext cx="3514561" cy="2784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ruta 11">
            <a:extLst>
              <a:ext uri="{FF2B5EF4-FFF2-40B4-BE49-F238E27FC236}">
                <a16:creationId xmlns:a16="http://schemas.microsoft.com/office/drawing/2014/main" id="{E609D133-9DB9-A251-0CF6-18F80CBF3BE2}"/>
              </a:ext>
            </a:extLst>
          </p:cNvPr>
          <p:cNvSpPr txBox="1"/>
          <p:nvPr/>
        </p:nvSpPr>
        <p:spPr>
          <a:xfrm>
            <a:off x="8426859" y="4407963"/>
            <a:ext cx="3504755"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a:t>
            </a:r>
            <a:r>
              <a:rPr kumimoji="0" lang="sv-SE" sz="1200" b="0" i="0" u="none" strike="noStrike" kern="1200" cap="none" spc="0" normalizeH="0" baseline="0" noProof="0">
                <a:ln>
                  <a:noFill/>
                </a:ln>
                <a:solidFill>
                  <a:prstClr val="black"/>
                </a:solidFill>
                <a:effectLst/>
                <a:uLnTx/>
                <a:uFillTx/>
                <a:latin typeface="Arial"/>
                <a:ea typeface="+mn-ea"/>
                <a:cs typeface="+mn-cs"/>
              </a:rPr>
              <a:t>Skolverket (OBS! siffror för Blekinge län)</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442071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E332870-62C9-8CD1-6757-5D1D879BD2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80256E6-DA5D-228E-19DD-B41D9A75E7D0}"/>
              </a:ext>
            </a:extLst>
          </p:cNvPr>
          <p:cNvSpPr txBox="1">
            <a:spLocks/>
          </p:cNvSpPr>
          <p:nvPr/>
        </p:nvSpPr>
        <p:spPr>
          <a:xfrm>
            <a:off x="534266" y="279568"/>
            <a:ext cx="10783021" cy="70634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Fler vägar till kunskap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symbol, logotyp, Grafik, Teckensnitt&#10;&#10;Automatiskt genererad beskrivning">
            <a:extLst>
              <a:ext uri="{FF2B5EF4-FFF2-40B4-BE49-F238E27FC236}">
                <a16:creationId xmlns:a16="http://schemas.microsoft.com/office/drawing/2014/main" id="{7DC8F56A-2E67-5ECF-89C8-5DA8BF58C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701" y="0"/>
            <a:ext cx="1015299" cy="1015299"/>
          </a:xfrm>
          <a:prstGeom prst="rect">
            <a:avLst/>
          </a:prstGeom>
        </p:spPr>
      </p:pic>
      <p:sp>
        <p:nvSpPr>
          <p:cNvPr id="5" name="textruta 4">
            <a:extLst>
              <a:ext uri="{FF2B5EF4-FFF2-40B4-BE49-F238E27FC236}">
                <a16:creationId xmlns:a16="http://schemas.microsoft.com/office/drawing/2014/main" id="{FB817789-8C8C-D6A7-1AC2-E2FA9F082151}"/>
              </a:ext>
            </a:extLst>
          </p:cNvPr>
          <p:cNvSpPr txBox="1"/>
          <p:nvPr/>
        </p:nvSpPr>
        <p:spPr>
          <a:xfrm>
            <a:off x="513391" y="1162523"/>
            <a:ext cx="10983283" cy="5155257"/>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lärande erbjudas för att bättre möta ett kontinuerligt kompetensutvecklingsbehov under yrkeslivet?</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Vi kan samla och/eller utnyttja nationellt, regionalt och kommunalt tillgängliga utbildningar för att möta arbetsgivares kompetensbehov och vägleda medarbetare efter arbetsgivarens behov till rätt utbildningsanordnare. På så sätt skräddarsys utbildningar för både arbetsgivare och individer. Den studerande kan bo kvar i Karlskrona och ändå komma vidare i företagets kompetenstrappa.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utbildningssystemet anpassas för att vara flexibelt och </a:t>
            </a:r>
            <a:r>
              <a:rPr kumimoji="0" lang="sv-SE" sz="1400" b="1" i="0" u="none" strike="noStrike" kern="1200" cap="none" spc="0" normalizeH="0" baseline="0" noProof="0" err="1">
                <a:ln>
                  <a:noFill/>
                </a:ln>
                <a:solidFill>
                  <a:prstClr val="black"/>
                </a:solidFill>
                <a:effectLst/>
                <a:uLnTx/>
                <a:uFillTx/>
                <a:latin typeface="Arial"/>
                <a:ea typeface="+mn-ea"/>
                <a:cs typeface="+mn-cs"/>
              </a:rPr>
              <a:t>responsivt</a:t>
            </a:r>
            <a:r>
              <a:rPr kumimoji="0" lang="sv-SE" sz="1400" b="1" i="0" u="none" strike="noStrike" kern="1200" cap="none" spc="0" normalizeH="0" baseline="0" noProof="0">
                <a:ln>
                  <a:noFill/>
                </a:ln>
                <a:solidFill>
                  <a:prstClr val="black"/>
                </a:solidFill>
                <a:effectLst/>
                <a:uLnTx/>
                <a:uFillTx/>
                <a:latin typeface="Arial"/>
                <a:ea typeface="+mn-ea"/>
                <a:cs typeface="+mn-cs"/>
              </a:rPr>
              <a:t> gentemot förändringar i arbetslivets krav och behov?</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mn-cs"/>
              </a:rPr>
              <a:t>I dagens samhälle är kunskap en färskvara. Utbildningssystemet spelar en viktig roll i att förbereda framtidens arbetskraft. Den snabba teknikutvecklingen innebär ett ständigt behov av nya kompetenser och förmågan att samverka, och att tänka kritiskt och etiskt blir viktigare. Behovet av ett livslångt lärande ökar. </a:t>
            </a:r>
            <a:r>
              <a:rPr kumimoji="0" lang="sv-SE" sz="1300" b="0" i="0" u="none" strike="noStrike" kern="1200" cap="none" spc="0" normalizeH="0" baseline="0" noProof="0">
                <a:ln>
                  <a:noFill/>
                </a:ln>
                <a:solidFill>
                  <a:prstClr val="black"/>
                </a:solidFill>
                <a:effectLst/>
                <a:uLnTx/>
                <a:uFillTx/>
                <a:latin typeface="Arial"/>
                <a:ea typeface="+mn-ea"/>
                <a:cs typeface="Arial"/>
              </a:rPr>
              <a:t>Vi behöver mer yrkesprogramsutbildade, nationellt men även i vår region. Riksdagen har beslutat om en omfattande reform för gymnasieskolan och den kommunala vuxenutbildningen för planering, dimensionering och erbjudande av gymnasial utbildning. Arbetsmarknadens behov ska vägas in i större utsträckning vid beslut om utbildningsutbudet och samverkan mellan skola och andra aktörer ska öka. Skolverkets bedömning av utbildningsutbudet av nationella program på gymnasieskolan i Blekinge län är att andel erbjudna platser på yrkesprogram ökar och för högskoleförberedande program minskar andelen platser.  </a:t>
            </a:r>
          </a:p>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prstClr val="black"/>
                </a:solidFill>
                <a:effectLst/>
                <a:uLnTx/>
                <a:uFillTx/>
                <a:latin typeface="Arial"/>
                <a:ea typeface="+mn-ea"/>
                <a:cs typeface="+mn-cs"/>
              </a:rPr>
              <a:t>Hur kan en bättre balans mellan teoretisk utbildning och praktisk kompetens främjas?</a:t>
            </a:r>
            <a:endParaRPr kumimoji="0" lang="sv-SE" sz="1400" b="1"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Automatisering, digitalisering och artificiell intelligens kommer att påverka arbetsmarknaden på flera sätt. Vissa jobb kommer att försvinna medan andra kommer tillkomma. Det kommer också krävas nya kompetenser, samtidigt som det kommer att vara brist på arbetskraft inom exempelvis vård, omsorg och hantverkaryrken. Förutsättningarna för lärande förändras i grunden, och vi kan inte ta dagens modeller för lärande för givet. Hur kan vi som arbetsgivare stödja medarbetarnas ständiga lärande? Ett sätt är att ha personal med pedagogisk kompetens som kan stödja upplägg och genomförande av utbildning och lärande i arbetslivet. </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prstClr val="black"/>
                </a:solidFill>
                <a:effectLst/>
                <a:uLnTx/>
                <a:uFillTx/>
                <a:latin typeface="Arial"/>
                <a:ea typeface="+mn-ea"/>
                <a:cs typeface="+mn-cs"/>
              </a:rPr>
              <a:t>Tänk om</a:t>
            </a:r>
            <a:r>
              <a:rPr kumimoji="0" lang="sv-SE" sz="1400" b="0" i="1" u="none" strike="noStrike" kern="1200" cap="none" spc="0" normalizeH="0" baseline="0" noProof="0">
                <a:ln>
                  <a:noFill/>
                </a:ln>
                <a:solidFill>
                  <a:prstClr val="black"/>
                </a:solidFill>
                <a:effectLst/>
                <a:uLnTx/>
                <a:uFillTx/>
                <a:latin typeface="Arial"/>
                <a:ea typeface="+mn-ea"/>
                <a:cs typeface="Arial"/>
              </a:rPr>
              <a:t>... alla skulle behöva byta jobb vart femte år?</a:t>
            </a:r>
          </a:p>
        </p:txBody>
      </p:sp>
      <p:sp>
        <p:nvSpPr>
          <p:cNvPr id="6" name="textruta 5">
            <a:extLst>
              <a:ext uri="{FF2B5EF4-FFF2-40B4-BE49-F238E27FC236}">
                <a16:creationId xmlns:a16="http://schemas.microsoft.com/office/drawing/2014/main" id="{2BD1377F-4B23-BED1-B64B-5DB15AA141EC}"/>
              </a:ext>
            </a:extLst>
          </p:cNvPr>
          <p:cNvSpPr txBox="1"/>
          <p:nvPr/>
        </p:nvSpPr>
        <p:spPr>
          <a:xfrm>
            <a:off x="664232" y="6574118"/>
            <a:ext cx="10321180"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Det kommunala projektet Karlskrona </a:t>
            </a:r>
            <a:r>
              <a:rPr kumimoji="0" lang="sv-SE" sz="1100" b="0" i="0" u="none" strike="noStrike" kern="1200" cap="none" spc="0" normalizeH="0" baseline="0" noProof="0" err="1">
                <a:ln>
                  <a:noFill/>
                </a:ln>
                <a:solidFill>
                  <a:prstClr val="black"/>
                </a:solidFill>
                <a:effectLst/>
                <a:uLnTx/>
                <a:uFillTx/>
                <a:latin typeface="Arial"/>
                <a:ea typeface="+mn-ea"/>
                <a:cs typeface="+mn-cs"/>
              </a:rPr>
              <a:t>Education</a:t>
            </a:r>
            <a:r>
              <a:rPr kumimoji="0" lang="sv-SE" sz="1100" b="0" i="0" u="none" strike="noStrike" kern="1200" cap="none" spc="0" normalizeH="0" baseline="0" noProof="0">
                <a:ln>
                  <a:noFill/>
                </a:ln>
                <a:solidFill>
                  <a:prstClr val="black"/>
                </a:solidFill>
                <a:effectLst/>
                <a:uLnTx/>
                <a:uFillTx/>
                <a:latin typeface="Arial"/>
                <a:ea typeface="+mn-ea"/>
                <a:cs typeface="+mn-cs"/>
              </a:rPr>
              <a:t> </a:t>
            </a:r>
            <a:r>
              <a:rPr kumimoji="0" lang="sv-SE" sz="1100" b="0" i="0" u="none" strike="noStrike" kern="1200" cap="none" spc="0" normalizeH="0" baseline="0" noProof="0" err="1">
                <a:ln>
                  <a:noFill/>
                </a:ln>
                <a:solidFill>
                  <a:prstClr val="black"/>
                </a:solidFill>
                <a:effectLst/>
                <a:uLnTx/>
                <a:uFillTx/>
                <a:latin typeface="Arial"/>
                <a:ea typeface="+mn-ea"/>
                <a:cs typeface="+mn-cs"/>
              </a:rPr>
              <a:t>Hub</a:t>
            </a:r>
            <a:r>
              <a:rPr kumimoji="0" lang="sv-SE" sz="1100" b="0" i="0" u="none" strike="noStrike" kern="1200" cap="none" spc="0" normalizeH="0" baseline="0" noProof="0">
                <a:ln>
                  <a:noFill/>
                </a:ln>
                <a:solidFill>
                  <a:prstClr val="black"/>
                </a:solidFill>
                <a:effectLst/>
                <a:uLnTx/>
                <a:uFillTx/>
                <a:latin typeface="Arial"/>
                <a:ea typeface="+mn-ea"/>
                <a:cs typeface="+mn-cs"/>
              </a:rPr>
              <a:t>, RISE, </a:t>
            </a:r>
            <a:r>
              <a:rPr kumimoji="0" lang="sv-SE" sz="1200" b="0" i="0" u="none" strike="noStrike" kern="1200" cap="none" spc="0" normalizeH="0" baseline="0" noProof="0">
                <a:ln>
                  <a:noFill/>
                </a:ln>
                <a:solidFill>
                  <a:prstClr val="black"/>
                </a:solidFill>
                <a:effectLst/>
                <a:uLnTx/>
                <a:uFillTx/>
                <a:latin typeface="Arial"/>
                <a:ea typeface="+mn-ea"/>
                <a:cs typeface="+mn-cs"/>
                <a:hlinkClick r:id="rId3">
                  <a:extLst>
                    <a:ext uri="{A12FA001-AC4F-418D-AE19-62706E023703}">
                      <ahyp:hlinkClr xmlns:ahyp="http://schemas.microsoft.com/office/drawing/2018/hyperlinkcolor" val="tx"/>
                    </a:ext>
                  </a:extLst>
                </a:hlinkClick>
              </a:rPr>
              <a:t>246229__HLK_Rapport_Encell_2_2022_inlaga_v2.indd (ju.se)</a:t>
            </a:r>
            <a:endParaRPr kumimoji="0" lang="sv-SE" sz="11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279860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FD98D813-E569-8CBF-FB95-AF1E4A1F7322}"/>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Samhällskontrakt under omförhandling</a:t>
            </a:r>
          </a:p>
        </p:txBody>
      </p:sp>
      <p:sp>
        <p:nvSpPr>
          <p:cNvPr id="3" name="textruta 2">
            <a:extLst>
              <a:ext uri="{FF2B5EF4-FFF2-40B4-BE49-F238E27FC236}">
                <a16:creationId xmlns:a16="http://schemas.microsoft.com/office/drawing/2014/main" id="{53F6FB6D-9C89-82D3-553D-A893264D6379}"/>
              </a:ext>
            </a:extLst>
          </p:cNvPr>
          <p:cNvSpPr txBox="1"/>
          <p:nvPr/>
        </p:nvSpPr>
        <p:spPr>
          <a:xfrm>
            <a:off x="664231" y="2368630"/>
            <a:ext cx="7295861"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Statlig styrning i en decentraliserad samhällsmodell</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Högre krav och förväntningar från invånarna</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Behov av nytt samhällskontrakt?</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tar vi vara på det lokala självstyret i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involverar vi olika aktörer i samhället för att skapa ett hållbart samhälle?</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skulle ett nytt samhällskontrakt innebära för oss?</a:t>
            </a: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4" name="Bildobjekt 3" descr="En bild som visar cirkel, Grafik, design&#10;&#10;Automatiskt genererad beskrivning">
            <a:extLst>
              <a:ext uri="{FF2B5EF4-FFF2-40B4-BE49-F238E27FC236}">
                <a16:creationId xmlns:a16="http://schemas.microsoft.com/office/drawing/2014/main" id="{E61E4E18-9E07-B992-E854-B7ADE03C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98880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69025215-62B5-E57A-044F-44526FA62009}"/>
              </a:ext>
            </a:extLst>
          </p:cNvPr>
          <p:cNvGrpSpPr/>
          <p:nvPr/>
        </p:nvGrpSpPr>
        <p:grpSpPr>
          <a:xfrm>
            <a:off x="0" y="-93804"/>
            <a:ext cx="4912242" cy="6951803"/>
            <a:chOff x="0" y="0"/>
            <a:chExt cx="4663440" cy="6309360"/>
          </a:xfrm>
        </p:grpSpPr>
        <p:sp>
          <p:nvSpPr>
            <p:cNvPr id="4" name="Rektangel 3">
              <a:extLst>
                <a:ext uri="{FF2B5EF4-FFF2-40B4-BE49-F238E27FC236}">
                  <a16:creationId xmlns:a16="http://schemas.microsoft.com/office/drawing/2014/main" id="{1A0B9C7F-C60D-0EC2-7DE1-FB5CD8E05012}"/>
                </a:ext>
              </a:extLst>
            </p:cNvPr>
            <p:cNvSpPr/>
            <p:nvPr/>
          </p:nvSpPr>
          <p:spPr>
            <a:xfrm>
              <a:off x="0" y="0"/>
              <a:ext cx="4663440" cy="630936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ruta 9">
              <a:extLst>
                <a:ext uri="{FF2B5EF4-FFF2-40B4-BE49-F238E27FC236}">
                  <a16:creationId xmlns:a16="http://schemas.microsoft.com/office/drawing/2014/main" id="{0C166773-045F-1CFE-C6E2-F929419B5638}"/>
                </a:ext>
              </a:extLst>
            </p:cNvPr>
            <p:cNvSpPr txBox="1"/>
            <p:nvPr/>
          </p:nvSpPr>
          <p:spPr>
            <a:xfrm>
              <a:off x="553895" y="1479506"/>
              <a:ext cx="345790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Syfte och idé</a:t>
              </a:r>
            </a:p>
          </p:txBody>
        </p:sp>
        <p:pic>
          <p:nvPicPr>
            <p:cNvPr id="2" name="Bild 1" descr="Utropstecken med hel fyllning">
              <a:extLst>
                <a:ext uri="{FF2B5EF4-FFF2-40B4-BE49-F238E27FC236}">
                  <a16:creationId xmlns:a16="http://schemas.microsoft.com/office/drawing/2014/main" id="{66608320-8973-6A9E-4385-7C4352F9E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5026" y="3168916"/>
              <a:ext cx="2039007" cy="2039007"/>
            </a:xfrm>
            <a:prstGeom prst="rect">
              <a:avLst/>
            </a:prstGeom>
          </p:spPr>
        </p:pic>
      </p:grpSp>
      <p:sp>
        <p:nvSpPr>
          <p:cNvPr id="3" name="textruta 2">
            <a:extLst>
              <a:ext uri="{FF2B5EF4-FFF2-40B4-BE49-F238E27FC236}">
                <a16:creationId xmlns:a16="http://schemas.microsoft.com/office/drawing/2014/main" id="{41F6E31C-3642-A1BF-DB37-AC1DA37B1061}"/>
              </a:ext>
            </a:extLst>
          </p:cNvPr>
          <p:cNvSpPr txBox="1"/>
          <p:nvPr/>
        </p:nvSpPr>
        <p:spPr>
          <a:xfrm>
            <a:off x="5495688" y="565941"/>
            <a:ext cx="6125579" cy="5262979"/>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solidFill>
                  <a:srgbClr val="000000"/>
                </a:solidFill>
                <a:effectLst/>
                <a:uLnTx/>
                <a:uFillTx/>
                <a:cs typeface="Arial" panose="020B0604020202020204" pitchFamily="34" charset="0"/>
              </a:rPr>
              <a:t>Den här workshopen görs för att </a:t>
            </a:r>
            <a:r>
              <a:rPr kumimoji="0" lang="sv-SE" altLang="sv-SE" sz="2400" i="0" u="none" strike="noStrike" kern="1200" cap="none" spc="0" normalizeH="0" baseline="0" noProof="0" dirty="0">
                <a:ln>
                  <a:noFill/>
                </a:ln>
                <a:solidFill>
                  <a:srgbClr val="000000"/>
                </a:solidFill>
                <a:effectLst/>
                <a:uLnTx/>
                <a:uFillTx/>
                <a:cs typeface="Arial" panose="020B0604020202020204" pitchFamily="34" charset="0"/>
              </a:rPr>
              <a:t>skapa oss en </a:t>
            </a:r>
            <a:r>
              <a:rPr kumimoji="0" lang="sv-SE" altLang="sv-SE" sz="2400" b="1" i="0" u="none" strike="noStrike" kern="1200" cap="none" spc="0" normalizeH="0" baseline="0" noProof="0" dirty="0">
                <a:ln>
                  <a:noFill/>
                </a:ln>
                <a:solidFill>
                  <a:srgbClr val="000000"/>
                </a:solidFill>
                <a:effectLst/>
                <a:uLnTx/>
                <a:uFillTx/>
                <a:cs typeface="Arial" panose="020B0604020202020204" pitchFamily="34" charset="0"/>
              </a:rPr>
              <a:t>gemensam bild </a:t>
            </a:r>
            <a:r>
              <a:rPr kumimoji="0" lang="sv-SE" altLang="sv-SE" sz="2400" i="0" u="none" strike="noStrike" kern="1200" cap="none" spc="0" normalizeH="0" baseline="0" noProof="0" dirty="0">
                <a:ln>
                  <a:noFill/>
                </a:ln>
                <a:solidFill>
                  <a:srgbClr val="000000"/>
                </a:solidFill>
                <a:effectLst/>
                <a:uLnTx/>
                <a:uFillTx/>
                <a:cs typeface="Arial" panose="020B0604020202020204" pitchFamily="34" charset="0"/>
              </a:rPr>
              <a:t>av vad </a:t>
            </a:r>
            <a:r>
              <a:rPr kumimoji="0" lang="sv-SE" altLang="sv-SE" sz="2400" i="1" u="none" strike="noStrike" kern="1200" cap="none" spc="0" normalizeH="0" baseline="0" noProof="0" dirty="0">
                <a:ln>
                  <a:noFill/>
                </a:ln>
                <a:solidFill>
                  <a:srgbClr val="000000"/>
                </a:solidFill>
                <a:effectLst/>
                <a:uLnTx/>
                <a:uFillTx/>
                <a:cs typeface="Arial" panose="020B0604020202020204" pitchFamily="34" charset="0"/>
              </a:rPr>
              <a:t>Vägval för framtiden 5 </a:t>
            </a:r>
            <a:r>
              <a:rPr kumimoji="0" lang="sv-SE" altLang="sv-SE" sz="2400" i="0" u="none" strike="noStrike" kern="1200" cap="none" spc="0" normalizeH="0" baseline="0" noProof="0" dirty="0">
                <a:ln>
                  <a:noFill/>
                </a:ln>
                <a:solidFill>
                  <a:srgbClr val="000000"/>
                </a:solidFill>
                <a:effectLst/>
                <a:uLnTx/>
                <a:uFillTx/>
                <a:cs typeface="Arial" panose="020B0604020202020204" pitchFamily="34" charset="0"/>
              </a:rPr>
              <a:t>innebär för oss i </a:t>
            </a:r>
            <a:r>
              <a:rPr kumimoji="0" lang="sv-SE" altLang="sv-SE" sz="2400" i="0" u="sng" strike="noStrike" kern="1200" cap="none" spc="0" normalizeH="0" baseline="0" noProof="0" dirty="0">
                <a:ln>
                  <a:noFill/>
                </a:ln>
                <a:solidFill>
                  <a:srgbClr val="000000"/>
                </a:solidFill>
                <a:effectLst/>
                <a:uLnTx/>
                <a:uFillTx/>
                <a:cs typeface="Arial" panose="020B0604020202020204" pitchFamily="34" charset="0"/>
              </a:rPr>
              <a:t>Karlskrona</a:t>
            </a:r>
            <a:r>
              <a:rPr kumimoji="0" lang="sv-SE" altLang="sv-SE" sz="2400" i="0" u="none" strike="noStrike" kern="1200" cap="none" spc="0" normalizeH="0" baseline="0" noProof="0" dirty="0">
                <a:ln>
                  <a:noFill/>
                </a:ln>
                <a:solidFill>
                  <a:srgbClr val="000000"/>
                </a:solidFill>
                <a:effectLst/>
                <a:uLnTx/>
                <a:uFillTx/>
                <a:cs typeface="Arial" panose="020B0604020202020204" pitchFamily="34" charset="0"/>
              </a:rPr>
              <a:t>. </a:t>
            </a:r>
          </a:p>
          <a:p>
            <a:pPr marL="0" marR="0" lvl="0" indent="0" algn="l" defTabSz="914400" rtl="0" eaLnBrk="0" fontAlgn="t" latinLnBrk="0" hangingPunct="0">
              <a:lnSpc>
                <a:spcPct val="100000"/>
              </a:lnSpc>
              <a:spcBef>
                <a:spcPct val="0"/>
              </a:spcBef>
              <a:spcAft>
                <a:spcPct val="0"/>
              </a:spcAft>
              <a:buClrTx/>
              <a:buSzTx/>
              <a:buFontTx/>
              <a:buNone/>
              <a:tabLst/>
              <a:defRPr/>
            </a:pPr>
            <a:endParaRPr lang="sv-SE" altLang="sv-SE" sz="2400" b="1" dirty="0">
              <a:solidFill>
                <a:srgbClr val="000000"/>
              </a:solidFill>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i="0" u="none" kern="1200" cap="none" spc="0" normalizeH="0" baseline="0" noProof="0" dirty="0">
                <a:ln>
                  <a:noFill/>
                </a:ln>
                <a:solidFill>
                  <a:srgbClr val="000000"/>
                </a:solidFill>
                <a:effectLst/>
                <a:uLnTx/>
                <a:uFillTx/>
                <a:cs typeface="Arial" panose="020B0604020202020204" pitchFamily="34" charset="0"/>
              </a:rPr>
              <a:t>Vi kommer </a:t>
            </a:r>
            <a:r>
              <a:rPr kumimoji="0" lang="sv-SE" altLang="sv-SE" sz="2400" b="1" i="0" u="none" kern="1200" cap="none" spc="0" normalizeH="0" baseline="0" noProof="0" dirty="0">
                <a:ln>
                  <a:noFill/>
                </a:ln>
                <a:solidFill>
                  <a:srgbClr val="000000"/>
                </a:solidFill>
                <a:effectLst/>
                <a:uLnTx/>
                <a:uFillTx/>
                <a:cs typeface="Arial" panose="020B0604020202020204" pitchFamily="34" charset="0"/>
              </a:rPr>
              <a:t>dela perspektiv och formulera insikter </a:t>
            </a:r>
            <a:r>
              <a:rPr kumimoji="0" lang="sv-SE" altLang="sv-SE" sz="2400" i="0" u="none" kern="1200" cap="none" spc="0" normalizeH="0" baseline="0" noProof="0" dirty="0">
                <a:ln>
                  <a:noFill/>
                </a:ln>
                <a:solidFill>
                  <a:srgbClr val="000000"/>
                </a:solidFill>
                <a:effectLst/>
                <a:uLnTx/>
                <a:uFillTx/>
                <a:cs typeface="Arial" panose="020B0604020202020204" pitchFamily="34" charset="0"/>
              </a:rPr>
              <a:t>om trenderna. </a:t>
            </a:r>
            <a:br>
              <a:rPr kumimoji="0" lang="sv-SE" altLang="sv-SE" sz="2400" b="0" i="0" u="none" strike="sngStrike" kern="1200" cap="none" spc="0" normalizeH="0" baseline="0" noProof="0" dirty="0">
                <a:ln>
                  <a:noFill/>
                </a:ln>
                <a:solidFill>
                  <a:srgbClr val="000000"/>
                </a:solidFill>
                <a:effectLst/>
                <a:uLnTx/>
                <a:uFillTx/>
                <a:cs typeface="Arial" panose="020B0604020202020204" pitchFamily="34" charset="0"/>
              </a:rPr>
            </a:br>
            <a:endParaRPr lang="sv-SE" altLang="sv-SE" sz="2400" dirty="0">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effectLst/>
                <a:uLnTx/>
                <a:uFillTx/>
                <a:cs typeface="Arial" panose="020B0604020202020204" pitchFamily="34" charset="0"/>
              </a:rPr>
              <a:t>Efter workshopen har vi:</a:t>
            </a:r>
          </a:p>
          <a:p>
            <a:pPr marL="342900" indent="-342900" eaLnBrk="0" fontAlgn="t" hangingPunct="0">
              <a:spcBef>
                <a:spcPct val="0"/>
              </a:spcBef>
              <a:spcAft>
                <a:spcPct val="0"/>
              </a:spcAft>
              <a:buFont typeface="Arial" panose="020B0604020202020204" pitchFamily="34" charset="0"/>
              <a:buChar char="•"/>
              <a:defRPr/>
            </a:pPr>
            <a:r>
              <a:rPr lang="sv-SE" altLang="sv-SE" sz="2400" dirty="0">
                <a:cs typeface="Arial" panose="020B0604020202020204" pitchFamily="34" charset="0"/>
              </a:rPr>
              <a:t>Flera perspektiv på respektive trend</a:t>
            </a:r>
          </a:p>
          <a:p>
            <a:pPr marL="342900" indent="-342900" eaLnBrk="0" fontAlgn="t" hangingPunct="0">
              <a:spcBef>
                <a:spcPct val="0"/>
              </a:spcBef>
              <a:spcAft>
                <a:spcPct val="0"/>
              </a:spcAft>
              <a:buFont typeface="Arial" panose="020B0604020202020204" pitchFamily="34" charset="0"/>
              <a:buChar char="•"/>
              <a:defRPr/>
            </a:pPr>
            <a:r>
              <a:rPr lang="sv-SE" altLang="sv-SE" sz="2400" dirty="0">
                <a:cs typeface="Arial" panose="020B0604020202020204" pitchFamily="34" charset="0"/>
              </a:rPr>
              <a:t>En djupare förståelse för vad trenderna innebär för oss</a:t>
            </a:r>
          </a:p>
          <a:p>
            <a:pPr marL="342900" indent="-342900" eaLnBrk="0" fontAlgn="t" hangingPunct="0">
              <a:spcBef>
                <a:spcPct val="0"/>
              </a:spcBef>
              <a:spcAft>
                <a:spcPct val="0"/>
              </a:spcAft>
              <a:buFont typeface="Arial" panose="020B0604020202020204" pitchFamily="34" charset="0"/>
              <a:buChar char="•"/>
              <a:defRPr/>
            </a:pPr>
            <a:r>
              <a:rPr lang="sv-SE" altLang="sv-SE" sz="2400" dirty="0">
                <a:cs typeface="Arial" panose="020B0604020202020204" pitchFamily="34" charset="0"/>
              </a:rPr>
              <a:t>Utforskat risker och möjligheter kopplade till trenderna, </a:t>
            </a:r>
            <a:r>
              <a:rPr lang="sv-SE" altLang="sv-SE" sz="2400" u="sng" dirty="0">
                <a:cs typeface="Arial" panose="020B0604020202020204" pitchFamily="34" charset="0"/>
              </a:rPr>
              <a:t>för Karlskrona</a:t>
            </a:r>
          </a:p>
          <a:p>
            <a:pPr eaLnBrk="0" fontAlgn="t" hangingPunct="0">
              <a:spcBef>
                <a:spcPct val="0"/>
              </a:spcBef>
              <a:spcAft>
                <a:spcPct val="0"/>
              </a:spcAft>
              <a:defRPr/>
            </a:pPr>
            <a:endParaRPr lang="sv-SE" altLang="sv-SE" sz="2400" dirty="0">
              <a:cs typeface="Arial" panose="020B0604020202020204" pitchFamily="34" charset="0"/>
            </a:endParaRPr>
          </a:p>
        </p:txBody>
      </p:sp>
      <p:sp>
        <p:nvSpPr>
          <p:cNvPr id="5" name="Platshållare för sidfot 1">
            <a:extLst>
              <a:ext uri="{FF2B5EF4-FFF2-40B4-BE49-F238E27FC236}">
                <a16:creationId xmlns:a16="http://schemas.microsoft.com/office/drawing/2014/main" id="{2B4214F9-ABFC-04B6-C16C-5B044337C59E}"/>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Tree>
    <p:extLst>
      <p:ext uri="{BB962C8B-B14F-4D97-AF65-F5344CB8AC3E}">
        <p14:creationId xmlns:p14="http://schemas.microsoft.com/office/powerpoint/2010/main" val="226905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9DCCC3B-9A7B-4C59-AADE-1B2385EC8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5AE9CCAE-C5FC-E231-B369-3000054F02CE}"/>
              </a:ext>
            </a:extLst>
          </p:cNvPr>
          <p:cNvSpPr txBox="1">
            <a:spLocks/>
          </p:cNvSpPr>
          <p:nvPr/>
        </p:nvSpPr>
        <p:spPr>
          <a:xfrm>
            <a:off x="664232" y="690194"/>
            <a:ext cx="10534036" cy="126473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C2E1A3D7-D1DF-9460-1AC9-CFCCC96B9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76DF5602-BB22-7AF9-CC1D-5C699364C524}"/>
              </a:ext>
            </a:extLst>
          </p:cNvPr>
          <p:cNvSpPr txBox="1"/>
          <p:nvPr/>
        </p:nvSpPr>
        <p:spPr>
          <a:xfrm>
            <a:off x="664232" y="2115709"/>
            <a:ext cx="7121094" cy="41703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Kompetensmatchningstjänst på arbetsmarknadsförvaltningen i samverkan med stora industriföretag.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Tilliten blev hårt prövad under pandemin.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altLang="sv-SE" sz="1300" b="0" i="0" u="none" strike="noStrike" kern="1200" cap="none" spc="0" normalizeH="0" baseline="0" noProof="0">
                <a:ln>
                  <a:noFill/>
                </a:ln>
                <a:solidFill>
                  <a:srgbClr val="000000"/>
                </a:solidFill>
                <a:effectLst/>
                <a:uLnTx/>
                <a:uFillTx/>
                <a:latin typeface="Arial"/>
                <a:ea typeface="+mn-ea"/>
                <a:cs typeface="Arial"/>
              </a:rPr>
              <a:t>Förväntningar = kärnuppdrag.</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Högre förväntningar från kommuninvånare tillsammans med sparkrav kan vara stressande för medarbetare som tar emot förbättrings- eller åtgärdsförslag. Särskilt när man vet att invånaren har rätt - det borde åtgärdas. </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Otydlighet och frustration påverkar utfall.</a:t>
            </a:r>
            <a:endParaRPr kumimoji="0" lang="sv-SE" sz="18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Att kommunen får allt ansvar att förbättra.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Ömsesidig kravställning mot företag.</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Samarbete med föreningar och civilsamhället.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17639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1A80820-F647-677E-6421-4B11AFC5CF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7772FF30-AB14-6FA3-7BCD-ECA86914D72C}"/>
              </a:ext>
            </a:extLst>
          </p:cNvPr>
          <p:cNvSpPr txBox="1">
            <a:spLocks/>
          </p:cNvSpPr>
          <p:nvPr/>
        </p:nvSpPr>
        <p:spPr>
          <a:xfrm>
            <a:off x="564478" y="263747"/>
            <a:ext cx="11374317" cy="122301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250E1232-C055-FF96-F1FE-B66BD4451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694" y="0"/>
            <a:ext cx="1126306" cy="1126306"/>
          </a:xfrm>
          <a:prstGeom prst="rect">
            <a:avLst/>
          </a:prstGeom>
        </p:spPr>
      </p:pic>
      <p:sp>
        <p:nvSpPr>
          <p:cNvPr id="5" name="textruta 4">
            <a:extLst>
              <a:ext uri="{FF2B5EF4-FFF2-40B4-BE49-F238E27FC236}">
                <a16:creationId xmlns:a16="http://schemas.microsoft.com/office/drawing/2014/main" id="{B541BFC9-FECA-74BF-1BC3-D08BDA76AA88}"/>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grpSp>
        <p:nvGrpSpPr>
          <p:cNvPr id="6" name="Grupp 5">
            <a:extLst>
              <a:ext uri="{FF2B5EF4-FFF2-40B4-BE49-F238E27FC236}">
                <a16:creationId xmlns:a16="http://schemas.microsoft.com/office/drawing/2014/main" id="{5C0C0902-8938-F6E0-AE45-238E28028A9F}"/>
              </a:ext>
            </a:extLst>
          </p:cNvPr>
          <p:cNvGrpSpPr/>
          <p:nvPr/>
        </p:nvGrpSpPr>
        <p:grpSpPr>
          <a:xfrm>
            <a:off x="1566390" y="1599775"/>
            <a:ext cx="9059219" cy="4352800"/>
            <a:chOff x="812800" y="2171583"/>
            <a:chExt cx="9773920" cy="4686742"/>
          </a:xfrm>
        </p:grpSpPr>
        <p:pic>
          <p:nvPicPr>
            <p:cNvPr id="7" name="Bildobjekt 6">
              <a:extLst>
                <a:ext uri="{FF2B5EF4-FFF2-40B4-BE49-F238E27FC236}">
                  <a16:creationId xmlns:a16="http://schemas.microsoft.com/office/drawing/2014/main" id="{ED0F74E1-8620-CF56-2D7E-031877AA7A9E}"/>
                </a:ext>
              </a:extLst>
            </p:cNvPr>
            <p:cNvPicPr>
              <a:picLocks noChangeAspect="1"/>
            </p:cNvPicPr>
            <p:nvPr/>
          </p:nvPicPr>
          <p:blipFill>
            <a:blip r:embed="rId3"/>
            <a:stretch>
              <a:fillRect/>
            </a:stretch>
          </p:blipFill>
          <p:spPr>
            <a:xfrm>
              <a:off x="812800" y="2171583"/>
              <a:ext cx="9773920" cy="4536674"/>
            </a:xfrm>
            <a:prstGeom prst="rect">
              <a:avLst/>
            </a:prstGeom>
          </p:spPr>
        </p:pic>
        <p:pic>
          <p:nvPicPr>
            <p:cNvPr id="8" name="Bildobjekt 7">
              <a:extLst>
                <a:ext uri="{FF2B5EF4-FFF2-40B4-BE49-F238E27FC236}">
                  <a16:creationId xmlns:a16="http://schemas.microsoft.com/office/drawing/2014/main" id="{C8823DE7-B6DA-EBC2-50AA-7B6A0194DB59}"/>
                </a:ext>
              </a:extLst>
            </p:cNvPr>
            <p:cNvPicPr>
              <a:picLocks noChangeAspect="1"/>
            </p:cNvPicPr>
            <p:nvPr/>
          </p:nvPicPr>
          <p:blipFill>
            <a:blip r:embed="rId4"/>
            <a:stretch>
              <a:fillRect/>
            </a:stretch>
          </p:blipFill>
          <p:spPr>
            <a:xfrm>
              <a:off x="812800" y="2458394"/>
              <a:ext cx="9773920" cy="4399931"/>
            </a:xfrm>
            <a:prstGeom prst="rect">
              <a:avLst/>
            </a:prstGeom>
          </p:spPr>
        </p:pic>
      </p:grpSp>
    </p:spTree>
    <p:extLst>
      <p:ext uri="{BB962C8B-B14F-4D97-AF65-F5344CB8AC3E}">
        <p14:creationId xmlns:p14="http://schemas.microsoft.com/office/powerpoint/2010/main" val="3316727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964B18E-BBEE-CAD3-9006-0D2C281F8B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01D83726-26B7-0C88-3534-3BB52572EE48}"/>
              </a:ext>
            </a:extLst>
          </p:cNvPr>
          <p:cNvSpPr txBox="1">
            <a:spLocks/>
          </p:cNvSpPr>
          <p:nvPr/>
        </p:nvSpPr>
        <p:spPr>
          <a:xfrm>
            <a:off x="657455" y="226665"/>
            <a:ext cx="10534036" cy="118848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Samhällskontrakt under omförhandling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0"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irkel, Grafik, design&#10;&#10;Automatiskt genererad beskrivning">
            <a:extLst>
              <a:ext uri="{FF2B5EF4-FFF2-40B4-BE49-F238E27FC236}">
                <a16:creationId xmlns:a16="http://schemas.microsoft.com/office/drawing/2014/main" id="{43C16C1E-9621-E8E8-DBEC-F444B2A02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694" y="0"/>
            <a:ext cx="1126306" cy="1126306"/>
          </a:xfrm>
          <a:prstGeom prst="rect">
            <a:avLst/>
          </a:prstGeom>
        </p:spPr>
      </p:pic>
      <p:sp>
        <p:nvSpPr>
          <p:cNvPr id="5" name="textruta 4">
            <a:extLst>
              <a:ext uri="{FF2B5EF4-FFF2-40B4-BE49-F238E27FC236}">
                <a16:creationId xmlns:a16="http://schemas.microsoft.com/office/drawing/2014/main" id="{D2D8D90E-0993-0CAF-D16B-5685B9FE0C4B}"/>
              </a:ext>
            </a:extLst>
          </p:cNvPr>
          <p:cNvSpPr txBox="1"/>
          <p:nvPr/>
        </p:nvSpPr>
        <p:spPr>
          <a:xfrm>
            <a:off x="566605" y="1549547"/>
            <a:ext cx="11109457" cy="4755148"/>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tar vi vara på det lokala självstyret i Karlskrona?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Genom att genomföra fler kartläggningar av lokala behov, prioritera utifrån det och sedan följa upp genomförda insatser. Vi behöver även reflektera över vikten av ett jämlikhetsperspektiv i alla våra verksamheter, samt betydelsen av att rikta insatser och gemensamma resurser mot dem som har det ”sämst” för att inte klyftorna i samhället ska öka ytterligare när resursstarka medborgare ordnar sin välfärd genom privata alternativ.</a:t>
            </a:r>
            <a:r>
              <a:rPr kumimoji="0" lang="sv-SE" sz="1300" b="0" i="0" u="none" strike="noStrike" kern="1200" cap="none" spc="0" normalizeH="0" baseline="0" noProof="0">
                <a:ln>
                  <a:noFill/>
                </a:ln>
                <a:solidFill>
                  <a:prstClr val="black"/>
                </a:solidFill>
                <a:effectLst/>
                <a:uLnTx/>
                <a:uFillTx/>
                <a:latin typeface="Arial"/>
                <a:ea typeface="+mn-ea"/>
                <a:cs typeface="+mn-cs"/>
              </a:rPr>
              <a:t> Det är viktigt med t</a:t>
            </a:r>
            <a:r>
              <a:rPr kumimoji="0" lang="sv-SE" sz="1300" b="0" i="0" u="none" strike="noStrike" kern="1200" cap="none" spc="0" normalizeH="0" baseline="0" noProof="0">
                <a:ln>
                  <a:noFill/>
                </a:ln>
                <a:solidFill>
                  <a:srgbClr val="000000"/>
                </a:solidFill>
                <a:effectLst/>
                <a:uLnTx/>
                <a:uFillTx/>
                <a:latin typeface="Arial"/>
                <a:ea typeface="+mn-ea"/>
                <a:cs typeface="+mn-cs"/>
              </a:rPr>
              <a:t>ydlighet vad i kommunens verksamhet som grundar sig i kommunala beslut och vad som är lagstyrt. Mer kontinuerlig återkoppling är önskvärd och att erbjuda möjlighet att vara med och påverka eller göra sin röst hörd i fler frågor, där det är lämpligt.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involverar vi olika aktörer i samhället för att skapa ett hållbart samhälle?</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Det är viktigt att kommunen finns representerad i forum där andra aktörer verkar. Vi kan inte förvänta oss att andra ska komma till oss och anpassa sig till våra ramar. Mer övergripande kommunal samverkan behövs.</a:t>
            </a:r>
            <a:r>
              <a:rPr kumimoji="0" lang="sv-SE" sz="1300" b="1" i="0" u="none" strike="noStrike" kern="1200" cap="none" spc="0" normalizeH="0" baseline="0" noProof="0">
                <a:ln>
                  <a:noFill/>
                </a:ln>
                <a:solidFill>
                  <a:srgbClr val="000000"/>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Idag finns inte direkt ekonomiska incitament för att samverka kring större komplexa frågor. Vi behöver luckra upp de smala ekonomiska stuprör som skapats där alla verksamheter har sin budget att hålla om vi ska möjliggöra mer samverkan.</a:t>
            </a:r>
            <a:r>
              <a:rPr kumimoji="0" lang="sv-SE" sz="1300" b="0" i="0" u="none" strike="noStrike" kern="1200" cap="none" spc="0" normalizeH="0" baseline="0" noProof="0">
                <a:ln>
                  <a:noFill/>
                </a:ln>
                <a:solidFill>
                  <a:prstClr val="black"/>
                </a:solidFill>
                <a:effectLst/>
                <a:uLnTx/>
                <a:uFillTx/>
                <a:latin typeface="Arial"/>
                <a:ea typeface="+mn-ea"/>
                <a:cs typeface="+mn-cs"/>
              </a:rPr>
              <a:t> Vi bör v</a:t>
            </a:r>
            <a:r>
              <a:rPr kumimoji="0" lang="sv-SE" sz="1300" b="0" i="0" u="none" strike="noStrike" kern="1200" cap="none" spc="0" normalizeH="0" baseline="0" noProof="0">
                <a:ln>
                  <a:noFill/>
                </a:ln>
                <a:solidFill>
                  <a:srgbClr val="000000"/>
                </a:solidFill>
                <a:effectLst/>
                <a:uLnTx/>
                <a:uFillTx/>
                <a:latin typeface="Arial"/>
                <a:ea typeface="+mn-ea"/>
                <a:cs typeface="+mn-cs"/>
              </a:rPr>
              <a:t>åga göra fler saker tillsammans inom prioriterade områden, och acceptera att olika aktörer engagerar sig eller erbjuder lösningar på olika sätt.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skulle ett nytt samhällskontrakt innebära för oss?</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En ökad tydlighet i kommunikationen gällande vilka förväntningar medborgarna har och vilka skyldigheter kommunen har.</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Transparens gentemot medborgarna blir nödvändig när kraven och förväntningarna ökar. Karlskrona kommun bör även våga tala om att det eventuellt blir en försämring inom ett område, och hur kommunen arbetar tillsammans med andra aktörer för att resultatet ska bli bättre än bara kommunens leverans.</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Digitaliseringen medför en alltmer personanpassad och effektiv hantering och återkoppling inom övriga områden i samhället. Kommunen måste kunna möta förväntningarna i större utsträckning för att inte tappa i tillit.</a:t>
            </a:r>
            <a:endParaRPr kumimoji="0" lang="sv-SE" sz="13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prstClr val="black"/>
                </a:solidFill>
                <a:effectLst/>
                <a:uLnTx/>
                <a:uFillTx/>
                <a:latin typeface="Arial"/>
                <a:ea typeface="+mn-ea"/>
                <a:cs typeface="Arial"/>
              </a:rPr>
              <a:t>Tänk om... det kommunala och regionala självstyret togs bort?</a:t>
            </a:r>
          </a:p>
        </p:txBody>
      </p:sp>
      <p:sp>
        <p:nvSpPr>
          <p:cNvPr id="6" name="textruta 5">
            <a:extLst>
              <a:ext uri="{FF2B5EF4-FFF2-40B4-BE49-F238E27FC236}">
                <a16:creationId xmlns:a16="http://schemas.microsoft.com/office/drawing/2014/main" id="{A5A5D528-D5D2-4C91-3E6E-2F4700CB43EC}"/>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542355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959EA3D-0206-18E1-2870-C0C851EFC30F}"/>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Demokratin utmanas</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6" name="textruta 5">
            <a:extLst>
              <a:ext uri="{FF2B5EF4-FFF2-40B4-BE49-F238E27FC236}">
                <a16:creationId xmlns:a16="http://schemas.microsoft.com/office/drawing/2014/main" id="{58183B95-0FDF-0970-BA29-90F7BEB5DF1A}"/>
              </a:ext>
            </a:extLst>
          </p:cNvPr>
          <p:cNvSpPr txBox="1"/>
          <p:nvPr/>
        </p:nvSpPr>
        <p:spPr>
          <a:xfrm>
            <a:off x="664231" y="1894331"/>
            <a:ext cx="6554715" cy="4524315"/>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Förtroendet minskar</a:t>
            </a: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Hot, hat och välfärdsbrottslighet ökar</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400" b="0" i="0" u="none" strike="noStrike" kern="0" cap="none" spc="0" normalizeH="0" baseline="0" noProof="0">
                <a:ln>
                  <a:noFill/>
                </a:ln>
                <a:solidFill>
                  <a:srgbClr val="000000"/>
                </a:solidFill>
                <a:effectLst/>
                <a:uLnTx/>
                <a:uFillTx/>
                <a:latin typeface="Arial"/>
                <a:ea typeface="+mn-ea"/>
                <a:cs typeface="+mn-cs"/>
              </a:rPr>
              <a:t>Det politiska landskapet förändras</a:t>
            </a:r>
          </a:p>
          <a:p>
            <a:pPr marL="342900" marR="0" lvl="0" indent="-34290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arbetar vi med att utveckla strategier för att möta demokratiska utmaningar i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Hur kan vi öka deltagandet och representationen av olika samhällsgrupper och perspektiv i våra beslutsprocesser?</a:t>
            </a:r>
            <a:endParaRPr kumimoji="0" lang="sv-SE" sz="2000" b="0" i="1" u="none" strike="noStrike" kern="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latin typeface="Arial"/>
              <a:ea typeface="+mn-ea"/>
              <a:cs typeface="+mn-cs"/>
            </a:endParaRPr>
          </a:p>
        </p:txBody>
      </p:sp>
      <p:pic>
        <p:nvPicPr>
          <p:cNvPr id="7" name="Bildobjekt 6" descr="En bild som visar clipart, design&#10;&#10;Automatiskt genererad beskrivning">
            <a:extLst>
              <a:ext uri="{FF2B5EF4-FFF2-40B4-BE49-F238E27FC236}">
                <a16:creationId xmlns:a16="http://schemas.microsoft.com/office/drawing/2014/main" id="{A83B011A-8066-3D7B-6EFC-FD24F0870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Tree>
    <p:extLst>
      <p:ext uri="{BB962C8B-B14F-4D97-AF65-F5344CB8AC3E}">
        <p14:creationId xmlns:p14="http://schemas.microsoft.com/office/powerpoint/2010/main" val="15902737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521C7AA3-D795-0859-DF7C-56B88D9F88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3856EAD6-164C-832A-C879-6D278DADDEFA}"/>
              </a:ext>
            </a:extLst>
          </p:cNvPr>
          <p:cNvSpPr txBox="1">
            <a:spLocks/>
          </p:cNvSpPr>
          <p:nvPr/>
        </p:nvSpPr>
        <p:spPr>
          <a:xfrm>
            <a:off x="664232" y="690195"/>
            <a:ext cx="10534036" cy="781254"/>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8B1F5D38-C0D0-E030-E205-310886DD3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655" y="1673650"/>
            <a:ext cx="3788113" cy="3788113"/>
          </a:xfrm>
          <a:prstGeom prst="rect">
            <a:avLst/>
          </a:prstGeom>
        </p:spPr>
      </p:pic>
      <p:sp>
        <p:nvSpPr>
          <p:cNvPr id="5" name="textruta 4">
            <a:extLst>
              <a:ext uri="{FF2B5EF4-FFF2-40B4-BE49-F238E27FC236}">
                <a16:creationId xmlns:a16="http://schemas.microsoft.com/office/drawing/2014/main" id="{860E3AE9-ADC8-8CC4-D682-04BA0DDE52BE}"/>
              </a:ext>
            </a:extLst>
          </p:cNvPr>
          <p:cNvSpPr txBox="1"/>
          <p:nvPr/>
        </p:nvSpPr>
        <p:spPr>
          <a:xfrm>
            <a:off x="664231" y="1550033"/>
            <a:ext cx="8003114"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000000"/>
                </a:solidFill>
                <a:effectLst/>
                <a:uLnTx/>
                <a:uFillTx/>
                <a:latin typeface="Arial"/>
                <a:ea typeface="+mn-lt"/>
                <a:cs typeface="Arial"/>
              </a:rPr>
              <a:t>Kommunens medborgare uttrycker lågt förtroende för både kommunens politiker och tjänstepersoner.</a:t>
            </a:r>
            <a:endParaRPr kumimoji="0" lang="sv-SE" altLang="sv-SE" sz="1300" b="0" i="0" u="none" strike="noStrike" kern="1200" cap="none" spc="0" normalizeH="0" baseline="0" noProof="0">
              <a:ln>
                <a:noFill/>
              </a:ln>
              <a:solidFill>
                <a:srgbClr val="000000"/>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Kommunicera kommunens uppdrag på ett tydligt och transparent sätt, så att invånarna förstår vad vi gör och varför vi gör det. Desinformation kan spridas i sociala medier och andra kanaler, vilket kan påverka medborgarnas kunskap och åsikter om viktiga frågor. Anpassade medborgardialoger är otroligt viktiga för att stärka demokratin i en värld där tekniken och digitaliseringen spelar en större roll.</a:t>
            </a: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Risker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Okunskap kring hantering av välfärdsbrott, till exempel kontroll vid bidragsutbetalningar.</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Privata oseriösa vårdgivare.</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Lågt förtroende för politiker kan leda till lägre valdeltagande.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prstClr val="black"/>
                </a:solidFill>
                <a:effectLst/>
                <a:uLnTx/>
                <a:uFillTx/>
                <a:latin typeface="Arial"/>
                <a:ea typeface="+mn-ea"/>
                <a:cs typeface="Arial"/>
              </a:rPr>
              <a:t>Möjligheter</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Genomföra fler medborgardialoger. Inom till exempel samhällsbyggnadsprocessen görs medborgardialoger i den utsträckning som lagen kräver, men fler tidiga dialoger tillsammans med olika metoder och sätt att föra dialog behöver utvecklas, breddas och varieras.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Marknadsföra oss och vårt uppdrag på ett attraktivt och inspirerande sätt, så att vi kan locka fler medarbetare, invånare och besökare till Karlskrona.</a:t>
            </a:r>
            <a:endParaRPr kumimoji="0" lang="sv-SE" sz="1800" b="0" i="0" u="none" strike="noStrike" kern="1200" cap="none" spc="0" normalizeH="0" baseline="0" noProof="0">
              <a:ln>
                <a:noFill/>
              </a:ln>
              <a:solidFill>
                <a:prstClr val="black"/>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Arbeta mer med värderingar, förväntningar och attityder inom kommunens organisation.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lt"/>
                <a:cs typeface="Arial"/>
              </a:rPr>
              <a:t>Stärka demokratin genom jämställdhets- och jämlikhetsarbete.</a:t>
            </a: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474564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E6C639E-1ECC-32CC-B14F-125AD18F0F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D01593A9-2F50-150B-ACFC-83DE187F682D}"/>
              </a:ext>
            </a:extLst>
          </p:cNvPr>
          <p:cNvSpPr txBox="1">
            <a:spLocks/>
          </p:cNvSpPr>
          <p:nvPr/>
        </p:nvSpPr>
        <p:spPr>
          <a:xfrm>
            <a:off x="557804" y="246433"/>
            <a:ext cx="10534036" cy="118306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15A06130-7CEF-B5BC-A0A5-47F41F28F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938" y="0"/>
            <a:ext cx="1183062" cy="1183062"/>
          </a:xfrm>
          <a:prstGeom prst="rect">
            <a:avLst/>
          </a:prstGeom>
        </p:spPr>
      </p:pic>
      <p:sp>
        <p:nvSpPr>
          <p:cNvPr id="5" name="textruta 4">
            <a:extLst>
              <a:ext uri="{FF2B5EF4-FFF2-40B4-BE49-F238E27FC236}">
                <a16:creationId xmlns:a16="http://schemas.microsoft.com/office/drawing/2014/main" id="{56D9A302-5D37-90DB-1923-EE542A62A1C1}"/>
              </a:ext>
            </a:extLst>
          </p:cNvPr>
          <p:cNvSpPr txBox="1"/>
          <p:nvPr/>
        </p:nvSpPr>
        <p:spPr>
          <a:xfrm>
            <a:off x="664232" y="6574118"/>
            <a:ext cx="1032118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pic>
        <p:nvPicPr>
          <p:cNvPr id="6" name="Bildobjekt 5">
            <a:extLst>
              <a:ext uri="{FF2B5EF4-FFF2-40B4-BE49-F238E27FC236}">
                <a16:creationId xmlns:a16="http://schemas.microsoft.com/office/drawing/2014/main" id="{0C5A787C-47CF-B203-8007-421FB566C98D}"/>
              </a:ext>
            </a:extLst>
          </p:cNvPr>
          <p:cNvPicPr>
            <a:picLocks noChangeAspect="1"/>
          </p:cNvPicPr>
          <p:nvPr/>
        </p:nvPicPr>
        <p:blipFill>
          <a:blip r:embed="rId3"/>
          <a:stretch>
            <a:fillRect/>
          </a:stretch>
        </p:blipFill>
        <p:spPr>
          <a:xfrm>
            <a:off x="515937" y="2147977"/>
            <a:ext cx="6838315" cy="3192558"/>
          </a:xfrm>
          <a:prstGeom prst="rect">
            <a:avLst/>
          </a:prstGeom>
        </p:spPr>
      </p:pic>
      <p:pic>
        <p:nvPicPr>
          <p:cNvPr id="7" name="Bildobjekt 6">
            <a:extLst>
              <a:ext uri="{FF2B5EF4-FFF2-40B4-BE49-F238E27FC236}">
                <a16:creationId xmlns:a16="http://schemas.microsoft.com/office/drawing/2014/main" id="{88FDA9B9-5E06-7461-69A6-3B55811C5C8A}"/>
              </a:ext>
            </a:extLst>
          </p:cNvPr>
          <p:cNvPicPr>
            <a:picLocks noChangeAspect="1"/>
          </p:cNvPicPr>
          <p:nvPr/>
        </p:nvPicPr>
        <p:blipFill>
          <a:blip r:embed="rId4"/>
          <a:stretch>
            <a:fillRect/>
          </a:stretch>
        </p:blipFill>
        <p:spPr>
          <a:xfrm>
            <a:off x="7368786" y="2147977"/>
            <a:ext cx="4784033" cy="1528233"/>
          </a:xfrm>
          <a:prstGeom prst="rect">
            <a:avLst/>
          </a:prstGeom>
        </p:spPr>
      </p:pic>
      <p:pic>
        <p:nvPicPr>
          <p:cNvPr id="8" name="Bildobjekt 7">
            <a:extLst>
              <a:ext uri="{FF2B5EF4-FFF2-40B4-BE49-F238E27FC236}">
                <a16:creationId xmlns:a16="http://schemas.microsoft.com/office/drawing/2014/main" id="{5F300970-A8F8-AACA-20F7-EC4C50D08D4D}"/>
              </a:ext>
            </a:extLst>
          </p:cNvPr>
          <p:cNvPicPr>
            <a:picLocks noChangeAspect="1"/>
          </p:cNvPicPr>
          <p:nvPr/>
        </p:nvPicPr>
        <p:blipFill>
          <a:blip r:embed="rId5"/>
          <a:stretch>
            <a:fillRect/>
          </a:stretch>
        </p:blipFill>
        <p:spPr>
          <a:xfrm>
            <a:off x="7354252" y="3786940"/>
            <a:ext cx="4837748" cy="1538096"/>
          </a:xfrm>
          <a:prstGeom prst="rect">
            <a:avLst/>
          </a:prstGeom>
        </p:spPr>
      </p:pic>
    </p:spTree>
    <p:extLst>
      <p:ext uri="{BB962C8B-B14F-4D97-AF65-F5344CB8AC3E}">
        <p14:creationId xmlns:p14="http://schemas.microsoft.com/office/powerpoint/2010/main" val="2473029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738133E-A2DE-C45B-03ED-217DA0E29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E102165E-EF9B-854F-8680-7DD439D7B8E3}"/>
              </a:ext>
            </a:extLst>
          </p:cNvPr>
          <p:cNvSpPr txBox="1">
            <a:spLocks/>
          </p:cNvSpPr>
          <p:nvPr/>
        </p:nvSpPr>
        <p:spPr>
          <a:xfrm>
            <a:off x="629077" y="221733"/>
            <a:ext cx="10534036" cy="73959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Demokratin utmanas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clipart, design&#10;&#10;Automatiskt genererad beskrivning">
            <a:extLst>
              <a:ext uri="{FF2B5EF4-FFF2-40B4-BE49-F238E27FC236}">
                <a16:creationId xmlns:a16="http://schemas.microsoft.com/office/drawing/2014/main" id="{D4F035E3-F7C7-820D-8017-364DEDFB4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8938" y="0"/>
            <a:ext cx="1183062" cy="1183062"/>
          </a:xfrm>
          <a:prstGeom prst="rect">
            <a:avLst/>
          </a:prstGeom>
        </p:spPr>
      </p:pic>
      <p:sp>
        <p:nvSpPr>
          <p:cNvPr id="5" name="textruta 4">
            <a:extLst>
              <a:ext uri="{FF2B5EF4-FFF2-40B4-BE49-F238E27FC236}">
                <a16:creationId xmlns:a16="http://schemas.microsoft.com/office/drawing/2014/main" id="{F88AEA1A-AA21-FD24-B288-5436171B915F}"/>
              </a:ext>
            </a:extLst>
          </p:cNvPr>
          <p:cNvSpPr txBox="1"/>
          <p:nvPr/>
        </p:nvSpPr>
        <p:spPr>
          <a:xfrm>
            <a:off x="547853" y="1421077"/>
            <a:ext cx="10863537" cy="4939814"/>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arbetar vi med att utveckla strategier för att möta demokratiska utmaningar i Karlskrona?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I Karlskrona kommun finns det områden med demokratiska utmaningar där vi dagligen behöver arbeta för att motverka parallella strukturer och samhällen.</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Lokala trygghetsmätningar visar, precis som nationellt, hur brottslighet i form av hat och hot ökar inte minst i den digitala världen. Propaganda, extremistiska yttringar och regelrätta desinformationskampanjer sprids och ökar. Kommunen behöver arbeta mer med medborgardialoger, inom vilka SKR erbjuder utbildningar och kan vara ett stöd</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Kommunen behöver även vara tydligare i beslutsprocesserna. De beslut som fattas behöver kommuniceras tydligt och transparent gentemot medborgarna.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Det finns skillnader i hur kvinnor och män upplever till exempel bemötande från tjänstepersoner och politiker, samt i vad man prioriterar i det kommunala uppdraget. Jämställdhetsarbetet är därmed en mycket viktig del för att stärka demokratin. Även jämlikhetsarbetet då segregerade samhällen inte är bra för demokratin.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1"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Hur kan vi öka deltagandet och representationen av olika samhällsgrupper och perspektiv i våra beslutsprocesser?</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Medborgarundersökningen</a:t>
            </a:r>
            <a:r>
              <a:rPr kumimoji="0" lang="sv-SE" sz="1300" b="0" i="0" u="none" strike="noStrike" kern="1200" cap="none" spc="0" normalizeH="0" baseline="0" noProof="0">
                <a:ln>
                  <a:noFill/>
                </a:ln>
                <a:solidFill>
                  <a:srgbClr val="000000"/>
                </a:solidFill>
                <a:effectLst/>
                <a:uLnTx/>
                <a:uFillTx/>
                <a:latin typeface="Arial"/>
                <a:ea typeface="+mn-ea"/>
                <a:cs typeface="+mn-cs"/>
              </a:rPr>
              <a:t> visar </a:t>
            </a:r>
            <a:r>
              <a:rPr kumimoji="0" lang="sv-SE" sz="1300" b="0" i="0" u="none" strike="noStrike" kern="1200" cap="none" spc="0" normalizeH="0" baseline="0" noProof="0">
                <a:ln>
                  <a:noFill/>
                </a:ln>
                <a:solidFill>
                  <a:srgbClr val="000000"/>
                </a:solidFill>
                <a:effectLst/>
                <a:uLnTx/>
                <a:uFillTx/>
                <a:latin typeface="Arial"/>
                <a:ea typeface="+mn-ea"/>
                <a:cs typeface="Arial"/>
              </a:rPr>
              <a:t>att kommunen har stora utmaningar när det kommer till förtroendet för kommunen och de förtroendevalda.</a:t>
            </a:r>
            <a:r>
              <a:rPr kumimoji="0" lang="sv-SE" sz="1300" b="0" i="0" u="none" strike="noStrike" kern="1200" cap="none" spc="0" normalizeH="0" baseline="0" noProof="0">
                <a:ln>
                  <a:noFill/>
                </a:ln>
                <a:solidFill>
                  <a:prstClr val="black"/>
                </a:solidFill>
                <a:effectLst/>
                <a:uLnTx/>
                <a:uFillTx/>
                <a:latin typeface="Arial"/>
                <a:ea typeface="+mn-ea"/>
                <a:cs typeface="Arial"/>
              </a:rPr>
              <a:t> </a:t>
            </a:r>
            <a:r>
              <a:rPr kumimoji="0" lang="sv-SE" sz="1300" b="0" i="0" u="none" strike="noStrike" kern="1200" cap="none" spc="0" normalizeH="0" baseline="0" noProof="0">
                <a:ln>
                  <a:noFill/>
                </a:ln>
                <a:solidFill>
                  <a:srgbClr val="000000"/>
                </a:solidFill>
                <a:effectLst/>
                <a:uLnTx/>
                <a:uFillTx/>
                <a:latin typeface="Arial"/>
                <a:ea typeface="+mn-ea"/>
                <a:cs typeface="+mn-cs"/>
              </a:rPr>
              <a:t>Det behöver kartläggas hur valdeltagande, förtroende, känsla av delaktighet m.m. ser ut i olika områden. För att sedan kunna ta fram strategier och förslag på konkreta åtgärder som kan möte de demokratiska utmaningarna.</a:t>
            </a:r>
            <a:r>
              <a:rPr kumimoji="0" lang="sv-SE" sz="1300" b="0" i="0" u="none" strike="noStrike" kern="1200" cap="none" spc="0" normalizeH="0" baseline="0" noProof="0">
                <a:ln>
                  <a:noFill/>
                </a:ln>
                <a:solidFill>
                  <a:prstClr val="black"/>
                </a:solidFill>
                <a:effectLst/>
                <a:uLnTx/>
                <a:uFillTx/>
                <a:latin typeface="Arial"/>
                <a:ea typeface="+mn-ea"/>
                <a:cs typeface="+mn-cs"/>
              </a:rPr>
              <a:t> </a:t>
            </a:r>
            <a:r>
              <a:rPr kumimoji="0" lang="sv-SE" sz="1300" b="0" i="0" u="none" strike="noStrike" kern="1200" cap="none" spc="0" normalizeH="0" baseline="0" noProof="0">
                <a:ln>
                  <a:noFill/>
                </a:ln>
                <a:solidFill>
                  <a:srgbClr val="000000"/>
                </a:solidFill>
                <a:effectLst/>
                <a:uLnTx/>
                <a:uFillTx/>
                <a:latin typeface="Arial"/>
                <a:ea typeface="+mn-ea"/>
                <a:cs typeface="+mn-cs"/>
              </a:rPr>
              <a:t>Det kan behövas både universella insatser, för ökat förtroende och delaktighet, och riktade insatser till särskilda grupper eller bostadsområden. Exempel kan vara riktade kampanjer, riktade medborgardialoger med mera.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mn-cs"/>
              </a:rPr>
              <a:t>Den kommunala organisationen behöver finnas närmare medborgarna och våga ställa frågor och vara öppen för olika svar, tankar, känslor, åsikter och viljeyttringar. Möten behöver ske mellan kommunanställda och medborgare där människor är, i deras vardag.  Alla kommunanställda behöver arbeta med ett tydligt medborgarperspektiv så att Karlskrona kommun som organisation gör rätt saker, för rätt person, i rätt tid.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sv-SE" sz="13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0" fontAlgn="t" latinLnBrk="0" hangingPunct="0">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mn-cs"/>
              </a:rPr>
              <a:t>Tänk om… kommunfullmäktige ersattes med en </a:t>
            </a:r>
            <a:r>
              <a:rPr kumimoji="0" lang="sv-SE" sz="1400" b="0" i="1" u="none" strike="noStrike" kern="1200" cap="none" spc="0" normalizeH="0" baseline="0" noProof="0" err="1">
                <a:ln>
                  <a:noFill/>
                </a:ln>
                <a:solidFill>
                  <a:srgbClr val="000000"/>
                </a:solidFill>
                <a:effectLst/>
                <a:uLnTx/>
                <a:uFillTx/>
                <a:latin typeface="Arial"/>
                <a:ea typeface="+mn-ea"/>
                <a:cs typeface="+mn-cs"/>
              </a:rPr>
              <a:t>app</a:t>
            </a:r>
            <a:r>
              <a:rPr kumimoji="0" lang="sv-SE" sz="1400" b="0" i="1" u="none" strike="noStrike" kern="1200" cap="none" spc="0" normalizeH="0" baseline="0" noProof="0">
                <a:ln>
                  <a:noFill/>
                </a:ln>
                <a:solidFill>
                  <a:srgbClr val="000000"/>
                </a:solidFill>
                <a:effectLst/>
                <a:uLnTx/>
                <a:uFillTx/>
                <a:latin typeface="Arial"/>
                <a:ea typeface="+mn-ea"/>
                <a:cs typeface="+mn-cs"/>
              </a:rPr>
              <a:t> för direktdemokrati?</a:t>
            </a:r>
            <a:endParaRPr kumimoji="0" lang="sv-SE" sz="1400" b="0" i="1" u="none" strike="noStrike" kern="1200" cap="none" spc="0" normalizeH="0" baseline="0" noProof="0">
              <a:ln>
                <a:noFill/>
              </a:ln>
              <a:solidFill>
                <a:prstClr val="black"/>
              </a:solidFill>
              <a:effectLst/>
              <a:uLnTx/>
              <a:uFillTx/>
              <a:latin typeface="Arial"/>
              <a:ea typeface="+mn-ea"/>
              <a:cs typeface="+mn-cs"/>
            </a:endParaRPr>
          </a:p>
        </p:txBody>
      </p:sp>
      <p:sp>
        <p:nvSpPr>
          <p:cNvPr id="6" name="textruta 5">
            <a:extLst>
              <a:ext uri="{FF2B5EF4-FFF2-40B4-BE49-F238E27FC236}">
                <a16:creationId xmlns:a16="http://schemas.microsoft.com/office/drawing/2014/main" id="{7EA9B92A-5EBB-85DC-C2C8-17CDEC11F08E}"/>
              </a:ext>
            </a:extLst>
          </p:cNvPr>
          <p:cNvSpPr txBox="1"/>
          <p:nvPr/>
        </p:nvSpPr>
        <p:spPr>
          <a:xfrm>
            <a:off x="664232" y="6574118"/>
            <a:ext cx="1032118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tillfrågade tjänstepersoner med relevant kompetens i Karlskrona kommun</a:t>
            </a:r>
          </a:p>
        </p:txBody>
      </p:sp>
    </p:spTree>
    <p:extLst>
      <p:ext uri="{BB962C8B-B14F-4D97-AF65-F5344CB8AC3E}">
        <p14:creationId xmlns:p14="http://schemas.microsoft.com/office/powerpoint/2010/main" val="777639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EDD3"/>
        </a:solidFill>
        <a:effectLst/>
      </p:bgPr>
    </p:bg>
    <p:spTree>
      <p:nvGrpSpPr>
        <p:cNvPr id="1" name=""/>
        <p:cNvGrpSpPr/>
        <p:nvPr/>
      </p:nvGrpSpPr>
      <p:grpSpPr>
        <a:xfrm>
          <a:off x="0" y="0"/>
          <a:ext cx="0" cy="0"/>
          <a:chOff x="0" y="0"/>
          <a:chExt cx="0" cy="0"/>
        </a:xfrm>
      </p:grpSpPr>
      <p:sp>
        <p:nvSpPr>
          <p:cNvPr id="2" name="Rubrik 4">
            <a:extLst>
              <a:ext uri="{FF2B5EF4-FFF2-40B4-BE49-F238E27FC236}">
                <a16:creationId xmlns:a16="http://schemas.microsoft.com/office/drawing/2014/main" id="{A39284CF-5153-F93E-7695-BBFFB32EE5E1}"/>
              </a:ext>
            </a:extLst>
          </p:cNvPr>
          <p:cNvSpPr txBox="1">
            <a:spLocks/>
          </p:cNvSpPr>
          <p:nvPr/>
        </p:nvSpPr>
        <p:spPr>
          <a:xfrm>
            <a:off x="664232" y="690194"/>
            <a:ext cx="10534036" cy="1966912"/>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5400" kern="1200">
                <a:solidFill>
                  <a:srgbClr val="22222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5400" b="0" i="0" u="none" strike="noStrike" kern="1200" cap="none" spc="0" normalizeH="0" baseline="0" noProof="0">
                <a:ln>
                  <a:noFill/>
                </a:ln>
                <a:solidFill>
                  <a:srgbClr val="222221"/>
                </a:solidFill>
                <a:effectLst/>
                <a:uLnTx/>
                <a:uFillTx/>
                <a:latin typeface="Arial"/>
                <a:ea typeface="+mj-ea"/>
                <a:cs typeface="+mj-cs"/>
              </a:rPr>
              <a:t>”Tyckonomin” breder ut sig</a:t>
            </a:r>
            <a:endParaRPr kumimoji="0" lang="sv-SE" sz="5400" b="1" i="0" u="none" strike="noStrike" kern="1200" cap="none" spc="0" normalizeH="0" baseline="0" noProof="0">
              <a:ln>
                <a:noFill/>
              </a:ln>
              <a:solidFill>
                <a:srgbClr val="222221"/>
              </a:solidFill>
              <a:effectLst/>
              <a:uLnTx/>
              <a:uFillTx/>
              <a:latin typeface="Arial"/>
              <a:ea typeface="+mj-ea"/>
              <a:cs typeface="+mj-cs"/>
            </a:endParaRPr>
          </a:p>
        </p:txBody>
      </p:sp>
      <p:sp>
        <p:nvSpPr>
          <p:cNvPr id="3" name="textruta 2">
            <a:extLst>
              <a:ext uri="{FF2B5EF4-FFF2-40B4-BE49-F238E27FC236}">
                <a16:creationId xmlns:a16="http://schemas.microsoft.com/office/drawing/2014/main" id="{3B08DAB8-AC06-1EFB-07E1-91F7506DABB1}"/>
              </a:ext>
            </a:extLst>
          </p:cNvPr>
          <p:cNvSpPr txBox="1"/>
          <p:nvPr/>
        </p:nvSpPr>
        <p:spPr>
          <a:xfrm>
            <a:off x="664232" y="1932832"/>
            <a:ext cx="6881974" cy="4308872"/>
          </a:xfrm>
          <a:prstGeom prst="rect">
            <a:avLst/>
          </a:prstGeom>
          <a:noFill/>
        </p:spPr>
        <p:txBody>
          <a:bodyPr wrap="square" rtlCol="0">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altLang="sv-SE" sz="2400" b="1" i="0" u="none" strike="noStrike" kern="0" cap="none" spc="0" normalizeH="0" baseline="0" noProof="0">
                <a:ln>
                  <a:noFill/>
                </a:ln>
                <a:solidFill>
                  <a:srgbClr val="000000"/>
                </a:solidFill>
                <a:effectLst/>
                <a:uLnTx/>
                <a:uFillTx/>
                <a:latin typeface="Arial"/>
                <a:ea typeface="+mn-ea"/>
                <a:cs typeface="+mn-cs"/>
              </a:rPr>
              <a:t>Trenden i korthet:</a:t>
            </a:r>
            <a:endParaRPr kumimoji="0" lang="sv-SE" altLang="sv-SE" sz="2400" b="0"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Desinformation och åsiktsbaserade argument får större inflytande</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Kritik mot etablerad kunskap</a:t>
            </a: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altLang="sv-SE" sz="2400" b="0" i="0" u="none" strike="noStrike" kern="0" cap="none" spc="0" normalizeH="0" baseline="0" noProof="0">
                <a:ln>
                  <a:noFill/>
                </a:ln>
                <a:solidFill>
                  <a:srgbClr val="000000"/>
                </a:solidFill>
                <a:effectLst/>
                <a:uLnTx/>
                <a:uFillTx/>
                <a:latin typeface="Arial"/>
                <a:ea typeface="+mn-ea"/>
                <a:cs typeface="+mn-cs"/>
              </a:rPr>
              <a:t>Snabb utveckling inom många kunskapsområden</a:t>
            </a:r>
          </a:p>
          <a:p>
            <a:pPr marL="285750" marR="0" lvl="0" indent="-285750" algn="l" defTabSz="914400" rtl="0" eaLnBrk="0" fontAlgn="t" latinLnBrk="0" hangingPunct="0">
              <a:lnSpc>
                <a:spcPct val="100000"/>
              </a:lnSpc>
              <a:spcBef>
                <a:spcPct val="0"/>
              </a:spcBef>
              <a:spcAft>
                <a:spcPct val="0"/>
              </a:spcAft>
              <a:buClrTx/>
              <a:buSzTx/>
              <a:buFontTx/>
              <a:buChar char="-"/>
              <a:tabLst/>
              <a:defRPr/>
            </a:pPr>
            <a:endParaRPr kumimoji="0" lang="sv-SE" sz="24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2000" b="1" i="0" u="none" strike="noStrike" kern="0" cap="none" spc="0" normalizeH="0" baseline="0" noProof="0">
                <a:ln>
                  <a:noFill/>
                </a:ln>
                <a:solidFill>
                  <a:srgbClr val="000000"/>
                </a:solidFill>
                <a:effectLst/>
                <a:uLnTx/>
                <a:uFillTx/>
                <a:latin typeface="Arial"/>
                <a:ea typeface="+mn-ea"/>
                <a:cs typeface="+mn-cs"/>
              </a:rPr>
              <a:t>Reflektionsfrågor:</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1" i="0" u="none" strike="noStrike" kern="0" cap="none" spc="0" normalizeH="0" baseline="0" noProof="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kommer att hända med samhället om vi inte längre kan lita på den information som kommer oss till del?</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000" b="0" i="1" u="none" strike="noStrike" kern="0" cap="none" spc="0" normalizeH="0" baseline="0" noProof="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Tx/>
              <a:buChar char="-"/>
              <a:tabLst/>
              <a:defRPr/>
            </a:pPr>
            <a:r>
              <a:rPr kumimoji="0" lang="sv-SE" sz="2000" b="0" i="1" u="none" strike="noStrike" kern="0" cap="none" spc="0" normalizeH="0" baseline="0" noProof="0">
                <a:ln>
                  <a:noFill/>
                </a:ln>
                <a:solidFill>
                  <a:srgbClr val="000000"/>
                </a:solidFill>
                <a:effectLst/>
                <a:uLnTx/>
                <a:uFillTx/>
                <a:latin typeface="Arial"/>
                <a:ea typeface="+mn-ea"/>
                <a:cs typeface="+mn-cs"/>
              </a:rPr>
              <a:t>Vad skulle det innebära för Karlskrona?</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900" b="0" i="1" u="none" strike="noStrike" kern="0" cap="none" spc="0" normalizeH="0" baseline="0" noProof="0">
              <a:ln>
                <a:noFill/>
              </a:ln>
              <a:solidFill>
                <a:srgbClr val="000000"/>
              </a:solidFill>
              <a:effectLst/>
              <a:uLnTx/>
              <a:uFillTx/>
              <a:latin typeface="Arial"/>
              <a:ea typeface="+mn-ea"/>
              <a:cs typeface="+mn-cs"/>
            </a:endParaRPr>
          </a:p>
        </p:txBody>
      </p:sp>
      <p:pic>
        <p:nvPicPr>
          <p:cNvPr id="4" name="Bildobjekt 3" descr="En bild som visar Grafik, cirkel, symbol, clipart&#10;&#10;Automatiskt genererad beskrivning">
            <a:extLst>
              <a:ext uri="{FF2B5EF4-FFF2-40B4-BE49-F238E27FC236}">
                <a16:creationId xmlns:a16="http://schemas.microsoft.com/office/drawing/2014/main" id="{529CA4AF-E686-5C88-927B-D5F49B042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306" y="1673650"/>
            <a:ext cx="3830802" cy="3830802"/>
          </a:xfrm>
          <a:prstGeom prst="rect">
            <a:avLst/>
          </a:prstGeom>
        </p:spPr>
      </p:pic>
    </p:spTree>
    <p:extLst>
      <p:ext uri="{BB962C8B-B14F-4D97-AF65-F5344CB8AC3E}">
        <p14:creationId xmlns:p14="http://schemas.microsoft.com/office/powerpoint/2010/main" val="432784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D0EA7C0-8DAE-2C9F-FFE2-7726335D4F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9EC5750D-A325-4B53-9738-B79A36837734}"/>
              </a:ext>
            </a:extLst>
          </p:cNvPr>
          <p:cNvSpPr txBox="1">
            <a:spLocks/>
          </p:cNvSpPr>
          <p:nvPr/>
        </p:nvSpPr>
        <p:spPr>
          <a:xfrm>
            <a:off x="664232" y="690194"/>
            <a:ext cx="10534036" cy="983456"/>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Grafik, cirkel, symbol, clipart&#10;&#10;Automatiskt genererad beskrivning">
            <a:extLst>
              <a:ext uri="{FF2B5EF4-FFF2-40B4-BE49-F238E27FC236}">
                <a16:creationId xmlns:a16="http://schemas.microsoft.com/office/drawing/2014/main" id="{7F28E6B6-5EC0-F28C-6518-2038D0E60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7323" y="1673650"/>
            <a:ext cx="3830802" cy="3830802"/>
          </a:xfrm>
          <a:prstGeom prst="rect">
            <a:avLst/>
          </a:prstGeom>
        </p:spPr>
      </p:pic>
      <p:sp>
        <p:nvSpPr>
          <p:cNvPr id="5" name="textruta 4">
            <a:extLst>
              <a:ext uri="{FF2B5EF4-FFF2-40B4-BE49-F238E27FC236}">
                <a16:creationId xmlns:a16="http://schemas.microsoft.com/office/drawing/2014/main" id="{531037A1-DDA9-C712-B67A-3929BA522628}"/>
              </a:ext>
            </a:extLst>
          </p:cNvPr>
          <p:cNvSpPr txBox="1"/>
          <p:nvPr/>
        </p:nvSpPr>
        <p:spPr>
          <a:xfrm>
            <a:off x="722421" y="1695511"/>
            <a:ext cx="7491208" cy="47705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1" i="0" u="none" strike="noStrike" kern="1200" cap="none" spc="0" normalizeH="0" baseline="0" noProof="0">
                <a:ln>
                  <a:noFill/>
                </a:ln>
                <a:solidFill>
                  <a:srgbClr val="000000"/>
                </a:solidFill>
                <a:effectLst/>
                <a:uLnTx/>
                <a:uFillTx/>
                <a:latin typeface="Arial"/>
                <a:ea typeface="+mn-ea"/>
                <a:cs typeface="+mn-cs"/>
              </a:rPr>
              <a:t>Tecken i Karlskrona som bekräftar trenden:</a:t>
            </a:r>
            <a:r>
              <a:rPr kumimoji="0" lang="sv-SE" sz="1300" b="0" i="0" u="none" strike="noStrike" kern="1200" cap="none" spc="0" normalizeH="0" baseline="0" noProof="0">
                <a:ln>
                  <a:noFill/>
                </a:ln>
                <a:solidFill>
                  <a:srgbClr val="111111"/>
                </a:solidFill>
                <a:effectLst/>
                <a:uLnTx/>
                <a:uFillTx/>
                <a:latin typeface="Arial"/>
                <a:ea typeface="+mn-ea"/>
                <a:cs typeface="Arial"/>
              </a:rPr>
              <a:t>  </a:t>
            </a: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srgbClr val="111111"/>
                </a:solidFill>
                <a:effectLst/>
                <a:uLnTx/>
                <a:uFillTx/>
                <a:latin typeface="Arial"/>
                <a:ea typeface="+mn-ea"/>
                <a:cs typeface="Arial"/>
              </a:rPr>
              <a:t>Inlägg på sociala medier diskuteras flitigt på fikarasten.</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Ansvarsfördelning märks även lokalt politiken - tjänsteorganisation.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Det mest intressanta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prstClr val="black"/>
                </a:solidFill>
                <a:effectLst/>
                <a:uLnTx/>
                <a:uFillTx/>
                <a:latin typeface="Arial"/>
                <a:ea typeface="+mn-ea"/>
                <a:cs typeface="Arial"/>
              </a:rPr>
              <a:t>I Karlskrona finns det en grundinställning att "det </a:t>
            </a:r>
            <a:r>
              <a:rPr kumimoji="0" lang="sv-SE" sz="1300" b="0" i="0" u="none" strike="noStrike" kern="1200" cap="none" spc="0" normalizeH="0" baseline="0" noProof="0" err="1">
                <a:ln>
                  <a:noFill/>
                </a:ln>
                <a:solidFill>
                  <a:prstClr val="black"/>
                </a:solidFill>
                <a:effectLst/>
                <a:uLnTx/>
                <a:uFillTx/>
                <a:latin typeface="Arial"/>
                <a:ea typeface="+mn-ea"/>
                <a:cs typeface="Arial"/>
              </a:rPr>
              <a:t>gaur</a:t>
            </a:r>
            <a:r>
              <a:rPr kumimoji="0" lang="sv-SE" sz="1300" b="0" i="0" u="none" strike="noStrike" kern="1200" cap="none" spc="0" normalizeH="0" baseline="0" noProof="0">
                <a:ln>
                  <a:noFill/>
                </a:ln>
                <a:solidFill>
                  <a:prstClr val="black"/>
                </a:solidFill>
                <a:effectLst/>
                <a:uLnTx/>
                <a:uFillTx/>
                <a:latin typeface="Arial"/>
                <a:ea typeface="+mn-ea"/>
                <a:cs typeface="Arial"/>
              </a:rPr>
              <a:t> inte", en tendens att anta att något inte är möjligt utan att söka efter korrekt information. </a:t>
            </a:r>
            <a:r>
              <a:rPr kumimoji="0" lang="sv-SE" sz="1300" b="0" i="0" u="none" strike="noStrike" kern="1200" cap="none" spc="0" normalizeH="0" baseline="0" noProof="0">
                <a:ln>
                  <a:noFill/>
                </a:ln>
                <a:solidFill>
                  <a:srgbClr val="111111"/>
                </a:solidFill>
                <a:effectLst/>
                <a:uLnTx/>
                <a:uFillTx/>
                <a:latin typeface="Arial"/>
                <a:ea typeface="+mn-ea"/>
                <a:cs typeface="Arial"/>
              </a:rPr>
              <a:t>Det förekommer mycket åsikter och tyckande på individnivå, men engagemanget för att påverka kan vara lågt. Människor tenderar att gruppera sig för att gemensamt påverka situationer.</a:t>
            </a:r>
            <a:endParaRPr kumimoji="0" lang="sv-SE" sz="1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altLang="sv-SE" sz="1400" b="1" i="0" u="none" strike="noStrike" kern="1200" cap="none" spc="0" normalizeH="0" baseline="0" noProof="0">
                <a:ln>
                  <a:noFill/>
                </a:ln>
                <a:solidFill>
                  <a:prstClr val="black"/>
                </a:solidFill>
                <a:effectLst/>
                <a:uLnTx/>
                <a:uFillTx/>
                <a:latin typeface="Arial"/>
                <a:ea typeface="+mn-ea"/>
                <a:cs typeface="+mn-cs"/>
              </a:rPr>
            </a:br>
            <a:r>
              <a:rPr kumimoji="0" lang="sv-SE" altLang="sv-SE" sz="1400" b="1" i="0" u="none" strike="noStrike" kern="1200" cap="none" spc="0" normalizeH="0" baseline="0" noProof="0">
                <a:ln>
                  <a:noFill/>
                </a:ln>
                <a:solidFill>
                  <a:srgbClr val="000000"/>
                </a:solidFill>
                <a:effectLst/>
                <a:uLnTx/>
                <a:uFillTx/>
                <a:latin typeface="Arial"/>
                <a:ea typeface="+mn-ea"/>
                <a:cs typeface="+mn-cs"/>
              </a:rPr>
              <a:t>Risker och möjligheter för Karlskrona med trenden:</a:t>
            </a:r>
            <a:endParaRPr kumimoji="0" lang="sv-SE" alt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lt"/>
                <a:cs typeface="Arial"/>
              </a:rPr>
              <a:t>Risker</a:t>
            </a:r>
            <a:endParaRPr kumimoji="0" lang="sv-SE" sz="1300" b="1" i="0" u="none" strike="noStrike" kern="1200" cap="none" spc="0" normalizeH="0" baseline="0" noProof="0">
              <a:ln>
                <a:noFill/>
              </a:ln>
              <a:solidFill>
                <a:srgbClr val="80808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Desinformation sprids lätt på sociala medier, vilket kan påverka människors uppfattningar och beslut.</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Kvalitetssäkring minskar, särskilt när det gäller källkritik och verifiering av information.</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Kunskapen om ämbetsmannarollen minskar, även bland tjänstepersoner.</a:t>
            </a:r>
            <a:endParaRPr kumimoji="0" lang="sv-SE" sz="1300" b="0" i="0" u="none" strike="noStrike" kern="1200" cap="none" spc="0" normalizeH="0" baseline="0" noProof="0">
              <a:ln>
                <a:noFill/>
              </a:ln>
              <a:solidFill>
                <a:srgbClr val="FF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sv-SE" sz="1300" b="0" i="0" u="none" strike="noStrike" kern="1200" cap="none" spc="0" normalizeH="0" baseline="0" noProof="0">
              <a:ln>
                <a:noFill/>
              </a:ln>
              <a:solidFill>
                <a:srgbClr val="111111"/>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1" i="0" u="none" strike="noStrike" kern="1200" cap="none" spc="0" normalizeH="0" baseline="0" noProof="0">
                <a:ln>
                  <a:noFill/>
                </a:ln>
                <a:solidFill>
                  <a:srgbClr val="000000"/>
                </a:solidFill>
                <a:effectLst/>
                <a:uLnTx/>
                <a:uFillTx/>
                <a:latin typeface="Arial"/>
                <a:ea typeface="+mn-lt"/>
                <a:cs typeface="Arial"/>
              </a:rPr>
              <a:t>Möjligheter</a:t>
            </a:r>
            <a:endParaRPr kumimoji="0" lang="en-US" sz="1300" b="1" i="0" u="none" strike="noStrike" kern="1200" cap="none" spc="0" normalizeH="0" baseline="0" noProof="0">
              <a:ln>
                <a:noFill/>
              </a:ln>
              <a:solidFill>
                <a:srgbClr val="808080"/>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Att skapa transparenta processer inom kommunen. </a:t>
            </a:r>
            <a:endParaRPr kumimoji="0" lang="sv-SE" sz="1300" b="0" i="0" u="none" strike="noStrike" kern="1200" cap="none" spc="0" normalizeH="0" baseline="0" noProof="0">
              <a:ln>
                <a:noFill/>
              </a:ln>
              <a:solidFill>
                <a:srgbClr val="000000"/>
              </a:solidFill>
              <a:effectLst/>
              <a:uLnTx/>
              <a:uFillTx/>
              <a:latin typeface="Arial"/>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Förstärka de egna informationskanalerna för att öka tydligheten gentemot medborgare och intressenter.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sv-SE" sz="1300" b="0" i="0" u="none" strike="noStrike" kern="1200" cap="none" spc="0" normalizeH="0" baseline="0" noProof="0">
                <a:ln>
                  <a:noFill/>
                </a:ln>
                <a:solidFill>
                  <a:srgbClr val="111111"/>
                </a:solidFill>
                <a:effectLst/>
                <a:uLnTx/>
                <a:uFillTx/>
                <a:latin typeface="Arial"/>
                <a:ea typeface="+mn-lt"/>
                <a:cs typeface="Arial"/>
              </a:rPr>
              <a:t>Att arbeta </a:t>
            </a:r>
            <a:r>
              <a:rPr kumimoji="0" lang="sv-SE" sz="1300" b="0" i="0" u="none" strike="noStrike" kern="1200" cap="none" spc="0" normalizeH="0" baseline="0" noProof="0" err="1">
                <a:ln>
                  <a:noFill/>
                </a:ln>
                <a:solidFill>
                  <a:srgbClr val="111111"/>
                </a:solidFill>
                <a:effectLst/>
                <a:uLnTx/>
                <a:uFillTx/>
                <a:latin typeface="Arial"/>
                <a:ea typeface="+mn-lt"/>
                <a:cs typeface="Arial"/>
              </a:rPr>
              <a:t>kundfokuserat</a:t>
            </a:r>
            <a:r>
              <a:rPr kumimoji="0" lang="sv-SE" sz="1300" b="0" i="0" u="none" strike="noStrike" kern="1200" cap="none" spc="0" normalizeH="0" baseline="0" noProof="0">
                <a:ln>
                  <a:noFill/>
                </a:ln>
                <a:solidFill>
                  <a:srgbClr val="111111"/>
                </a:solidFill>
                <a:effectLst/>
                <a:uLnTx/>
                <a:uFillTx/>
                <a:latin typeface="Arial"/>
                <a:ea typeface="+mn-lt"/>
                <a:cs typeface="Arial"/>
              </a:rPr>
              <a:t> med hänsyn till behov hos olika målgrupper.</a:t>
            </a:r>
            <a:br>
              <a:rPr kumimoji="0" lang="sv-SE" sz="1300" b="0" i="0" u="none" strike="noStrike" kern="1200" cap="none" spc="0" normalizeH="0" baseline="0" noProof="0">
                <a:ln>
                  <a:noFill/>
                </a:ln>
                <a:solidFill>
                  <a:prstClr val="black"/>
                </a:solidFill>
                <a:effectLst/>
                <a:uLnTx/>
                <a:uFillTx/>
                <a:latin typeface="Arial"/>
                <a:ea typeface="+mn-ea"/>
                <a:cs typeface="+mn-cs"/>
              </a:rPr>
            </a:br>
            <a:endParaRPr kumimoji="0" lang="sv-SE" sz="13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60871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15EBEDD-A6E3-FFD2-3709-7DEC2D9A95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AF2AF5CB-6802-ED06-260A-0A586D3D24EC}"/>
              </a:ext>
            </a:extLst>
          </p:cNvPr>
          <p:cNvSpPr txBox="1">
            <a:spLocks/>
          </p:cNvSpPr>
          <p:nvPr/>
        </p:nvSpPr>
        <p:spPr>
          <a:xfrm>
            <a:off x="415321" y="275858"/>
            <a:ext cx="10534036" cy="123521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data/statistik Karlskrona </a:t>
            </a:r>
            <a:endParaRPr kumimoji="0" lang="sv-SE" sz="4000" b="1" i="1" u="none" strike="noStrike" kern="1200" cap="none" spc="0" normalizeH="0" baseline="0" noProof="0" dirty="0">
              <a:ln>
                <a:noFill/>
              </a:ln>
              <a:solidFill>
                <a:prstClr val="black"/>
              </a:solidFill>
              <a:effectLst/>
              <a:uLnTx/>
              <a:uFillTx/>
              <a:latin typeface="Arial"/>
              <a:ea typeface="+mj-ea"/>
              <a:cs typeface="Arial"/>
            </a:endParaRPr>
          </a:p>
        </p:txBody>
      </p:sp>
      <p:pic>
        <p:nvPicPr>
          <p:cNvPr id="4" name="Bildobjekt 3" descr="En bild som visar Grafik, cirkel, symbol, clipart&#10;&#10;Automatiskt genererad beskrivning">
            <a:extLst>
              <a:ext uri="{FF2B5EF4-FFF2-40B4-BE49-F238E27FC236}">
                <a16:creationId xmlns:a16="http://schemas.microsoft.com/office/drawing/2014/main" id="{F999093A-FD5B-E844-6754-06C27F008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000" y="0"/>
            <a:ext cx="1120000" cy="1120000"/>
          </a:xfrm>
          <a:prstGeom prst="rect">
            <a:avLst/>
          </a:prstGeom>
        </p:spPr>
      </p:pic>
      <p:sp>
        <p:nvSpPr>
          <p:cNvPr id="5" name="textruta 4">
            <a:extLst>
              <a:ext uri="{FF2B5EF4-FFF2-40B4-BE49-F238E27FC236}">
                <a16:creationId xmlns:a16="http://schemas.microsoft.com/office/drawing/2014/main" id="{AFB156F2-7ECF-5320-5F80-6D3ADE1BA1ED}"/>
              </a:ext>
            </a:extLst>
          </p:cNvPr>
          <p:cNvSpPr txBox="1"/>
          <p:nvPr/>
        </p:nvSpPr>
        <p:spPr>
          <a:xfrm>
            <a:off x="290285" y="5202010"/>
            <a:ext cx="2962888" cy="2642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Medborgarundersökningen 2023</a:t>
            </a:r>
          </a:p>
        </p:txBody>
      </p:sp>
      <p:pic>
        <p:nvPicPr>
          <p:cNvPr id="6" name="Bildobjekt 5" descr="En bild som visar text, skärmbild, diagram, nummer&#10;&#10;Automatiskt genererad beskrivning">
            <a:extLst>
              <a:ext uri="{FF2B5EF4-FFF2-40B4-BE49-F238E27FC236}">
                <a16:creationId xmlns:a16="http://schemas.microsoft.com/office/drawing/2014/main" id="{6E349C0D-C649-48BF-FA1B-4836D3E9B37D}"/>
              </a:ext>
            </a:extLst>
          </p:cNvPr>
          <p:cNvPicPr>
            <a:picLocks noChangeAspect="1"/>
          </p:cNvPicPr>
          <p:nvPr/>
        </p:nvPicPr>
        <p:blipFill>
          <a:blip r:embed="rId3"/>
          <a:stretch>
            <a:fillRect/>
          </a:stretch>
        </p:blipFill>
        <p:spPr>
          <a:xfrm>
            <a:off x="290285" y="2589309"/>
            <a:ext cx="6376161" cy="2569901"/>
          </a:xfrm>
          <a:prstGeom prst="rect">
            <a:avLst/>
          </a:prstGeom>
        </p:spPr>
      </p:pic>
      <p:pic>
        <p:nvPicPr>
          <p:cNvPr id="7" name="Bildobjekt 6">
            <a:extLst>
              <a:ext uri="{FF2B5EF4-FFF2-40B4-BE49-F238E27FC236}">
                <a16:creationId xmlns:a16="http://schemas.microsoft.com/office/drawing/2014/main" id="{21057440-BCA3-2915-492C-0C25C0D9954C}"/>
              </a:ext>
            </a:extLst>
          </p:cNvPr>
          <p:cNvPicPr>
            <a:picLocks noChangeAspect="1"/>
          </p:cNvPicPr>
          <p:nvPr/>
        </p:nvPicPr>
        <p:blipFill>
          <a:blip r:embed="rId4"/>
          <a:stretch>
            <a:fillRect/>
          </a:stretch>
        </p:blipFill>
        <p:spPr>
          <a:xfrm>
            <a:off x="6666446" y="2282227"/>
            <a:ext cx="5310260" cy="3008973"/>
          </a:xfrm>
          <a:prstGeom prst="rect">
            <a:avLst/>
          </a:prstGeom>
        </p:spPr>
      </p:pic>
      <p:sp>
        <p:nvSpPr>
          <p:cNvPr id="8" name="textruta 7">
            <a:extLst>
              <a:ext uri="{FF2B5EF4-FFF2-40B4-BE49-F238E27FC236}">
                <a16:creationId xmlns:a16="http://schemas.microsoft.com/office/drawing/2014/main" id="{5F6D2CA8-8304-DF00-4B68-E732B887968D}"/>
              </a:ext>
            </a:extLst>
          </p:cNvPr>
          <p:cNvSpPr txBox="1"/>
          <p:nvPr/>
        </p:nvSpPr>
        <p:spPr>
          <a:xfrm>
            <a:off x="6797914" y="5334151"/>
            <a:ext cx="4400353"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Trygghetsmätning 2023 (Polisen &amp; Karlskrona kommun)</a:t>
            </a:r>
          </a:p>
        </p:txBody>
      </p:sp>
    </p:spTree>
    <p:extLst>
      <p:ext uri="{BB962C8B-B14F-4D97-AF65-F5344CB8AC3E}">
        <p14:creationId xmlns:p14="http://schemas.microsoft.com/office/powerpoint/2010/main" val="172272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5B1CCC52-AA05-03D9-6C08-9B50D6194A2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rot="208478">
            <a:off x="9254409" y="2269874"/>
            <a:ext cx="2601793" cy="3566722"/>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11" name="Bildobjekt 10">
            <a:extLst>
              <a:ext uri="{FF2B5EF4-FFF2-40B4-BE49-F238E27FC236}">
                <a16:creationId xmlns:a16="http://schemas.microsoft.com/office/drawing/2014/main" id="{B3F059C3-9317-06E7-A519-535BFE4F3E04}"/>
              </a:ext>
            </a:extLst>
          </p:cNvPr>
          <p:cNvPicPr>
            <a:picLocks noChangeAspect="1"/>
          </p:cNvPicPr>
          <p:nvPr/>
        </p:nvPicPr>
        <p:blipFill>
          <a:blip r:embed="rId4"/>
          <a:stretch>
            <a:fillRect/>
          </a:stretch>
        </p:blipFill>
        <p:spPr>
          <a:xfrm>
            <a:off x="0" y="0"/>
            <a:ext cx="4913376" cy="6858000"/>
          </a:xfrm>
          <a:prstGeom prst="rect">
            <a:avLst/>
          </a:prstGeom>
        </p:spPr>
      </p:pic>
      <p:grpSp>
        <p:nvGrpSpPr>
          <p:cNvPr id="9" name="Grupp 8">
            <a:extLst>
              <a:ext uri="{FF2B5EF4-FFF2-40B4-BE49-F238E27FC236}">
                <a16:creationId xmlns:a16="http://schemas.microsoft.com/office/drawing/2014/main" id="{A0CD9B62-179E-BD54-8A4C-EC55505F471D}"/>
              </a:ext>
            </a:extLst>
          </p:cNvPr>
          <p:cNvGrpSpPr/>
          <p:nvPr/>
        </p:nvGrpSpPr>
        <p:grpSpPr>
          <a:xfrm>
            <a:off x="289212" y="1430614"/>
            <a:ext cx="4248760" cy="4114105"/>
            <a:chOff x="7807960" y="1311599"/>
            <a:chExt cx="4104639" cy="3771846"/>
          </a:xfrm>
          <a:solidFill>
            <a:schemeClr val="bg1"/>
          </a:solidFill>
        </p:grpSpPr>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white"/>
                  </a:solidFill>
                  <a:effectLst/>
                  <a:uLnTx/>
                  <a:uFillTx/>
                  <a:latin typeface="Arial"/>
                  <a:ea typeface="+mn-ea"/>
                  <a:cs typeface="+mn-cs"/>
                </a:rPr>
                <a:t>Rummet </a:t>
              </a:r>
              <a:r>
                <a:rPr kumimoji="0" lang="sv-SE" sz="4400" b="0" i="0" u="none" strike="noStrike" kern="1200" cap="none" spc="0" normalizeH="0" baseline="0" noProof="0" dirty="0">
                  <a:ln>
                    <a:noFill/>
                  </a:ln>
                  <a:solidFill>
                    <a:prstClr val="white"/>
                  </a:solidFill>
                  <a:effectLst/>
                  <a:uLnTx/>
                  <a:uFillTx/>
                  <a:latin typeface="Arial"/>
                  <a:ea typeface="+mn-ea"/>
                  <a:cs typeface="+mn-cs"/>
                </a:rPr>
                <a:t> </a:t>
              </a:r>
              <a:endParaRPr kumimoji="0" lang="sv-SE" sz="4400" b="1" i="0" u="none" strike="noStrike" kern="1200" cap="none" spc="0" normalizeH="0" baseline="0" noProof="0" dirty="0">
                <a:ln>
                  <a:noFill/>
                </a:ln>
                <a:solidFill>
                  <a:prstClr val="white"/>
                </a:solidFill>
                <a:effectLst/>
                <a:uLnTx/>
                <a:uFillTx/>
                <a:latin typeface="Arial"/>
                <a:ea typeface="+mn-ea"/>
                <a:cs typeface="+mn-cs"/>
              </a:endParaRPr>
            </a:p>
          </p:txBody>
        </p:sp>
        <p:pic>
          <p:nvPicPr>
            <p:cNvPr id="6" name="Bild 5" descr="Bord och stolar med hel fyllning">
              <a:extLst>
                <a:ext uri="{FF2B5EF4-FFF2-40B4-BE49-F238E27FC236}">
                  <a16:creationId xmlns:a16="http://schemas.microsoft.com/office/drawing/2014/main" id="{70405FBE-B788-1738-6AA2-5062297B2F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29319" y="2421526"/>
              <a:ext cx="2661919" cy="2661919"/>
            </a:xfrm>
            <a:prstGeom prst="rect">
              <a:avLst/>
            </a:prstGeom>
          </p:spPr>
        </p:pic>
      </p:grpSp>
      <p:sp>
        <p:nvSpPr>
          <p:cNvPr id="10" name="Platshållare för innehåll 2">
            <a:extLst>
              <a:ext uri="{FF2B5EF4-FFF2-40B4-BE49-F238E27FC236}">
                <a16:creationId xmlns:a16="http://schemas.microsoft.com/office/drawing/2014/main" id="{591D87AD-26E4-CEB7-EB5D-A7147BA53571}"/>
              </a:ext>
            </a:extLst>
          </p:cNvPr>
          <p:cNvSpPr txBox="1">
            <a:spLocks/>
          </p:cNvSpPr>
          <p:nvPr/>
        </p:nvSpPr>
        <p:spPr>
          <a:xfrm>
            <a:off x="5431971" y="614325"/>
            <a:ext cx="6158980" cy="5961573"/>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r>
              <a:rPr kumimoji="0" lang="sv-SE" altLang="sv-SE" sz="2000" b="0" i="0" u="none" strike="noStrike" kern="1200" cap="none" spc="0" normalizeH="0" baseline="0" noProof="0" dirty="0">
                <a:ln>
                  <a:noFill/>
                </a:ln>
                <a:solidFill>
                  <a:srgbClr val="000000"/>
                </a:solidFill>
                <a:effectLst/>
                <a:uLnTx/>
                <a:uFillTx/>
                <a:latin typeface="Arial"/>
                <a:ea typeface="+mn-ea"/>
                <a:cs typeface="+mn-cs"/>
              </a:rPr>
              <a:t>Under en Open S</a:t>
            </a:r>
            <a:r>
              <a:rPr kumimoji="0" lang="sv-SE" altLang="sv-SE" sz="2000" b="0" i="0" u="none" strike="noStrike" kern="1200" cap="none" spc="0" normalizeH="0" baseline="0" noProof="0" dirty="0" err="1">
                <a:ln>
                  <a:noFill/>
                </a:ln>
                <a:solidFill>
                  <a:srgbClr val="000000"/>
                </a:solidFill>
                <a:effectLst/>
                <a:uLnTx/>
                <a:uFillTx/>
                <a:latin typeface="Arial"/>
                <a:ea typeface="+mn-ea"/>
                <a:cs typeface="+mn-cs"/>
              </a:rPr>
              <a:t>pace</a:t>
            </a:r>
            <a:r>
              <a:rPr kumimoji="0" lang="sv-SE" altLang="sv-SE" sz="2000" b="0" i="0" u="none" strike="noStrike" kern="1200" cap="none" spc="0" normalizeH="0" baseline="0" noProof="0" dirty="0">
                <a:ln>
                  <a:noFill/>
                </a:ln>
                <a:solidFill>
                  <a:srgbClr val="000000"/>
                </a:solidFill>
                <a:effectLst/>
                <a:uLnTx/>
                <a:uFillTx/>
                <a:latin typeface="Arial"/>
                <a:ea typeface="+mn-ea"/>
                <a:cs typeface="+mn-cs"/>
              </a:rPr>
              <a:t> workshop rör sig deltagarna mellan </a:t>
            </a:r>
            <a:r>
              <a:rPr kumimoji="0" lang="sv-SE" altLang="sv-SE" sz="2000" b="1" i="0" u="none" strike="noStrike" kern="1200" cap="none" spc="0" normalizeH="0" baseline="0" noProof="0" dirty="0">
                <a:ln>
                  <a:noFill/>
                </a:ln>
                <a:solidFill>
                  <a:srgbClr val="000000"/>
                </a:solidFill>
                <a:effectLst/>
                <a:uLnTx/>
                <a:uFillTx/>
                <a:latin typeface="Arial"/>
                <a:ea typeface="+mn-ea"/>
                <a:cs typeface="+mn-cs"/>
              </a:rPr>
              <a:t>olika stationer</a:t>
            </a:r>
            <a:r>
              <a:rPr kumimoji="0" lang="sv-SE" altLang="sv-SE" sz="2000" b="0" i="0" u="none" strike="noStrike" kern="1200" cap="none" spc="0" normalizeH="0" baseline="0" noProof="0" dirty="0">
                <a:ln>
                  <a:noFill/>
                </a:ln>
                <a:solidFill>
                  <a:srgbClr val="000000"/>
                </a:solidFill>
                <a:effectLst/>
                <a:uLnTx/>
                <a:uFillTx/>
                <a:latin typeface="Arial"/>
                <a:ea typeface="+mn-ea"/>
                <a:cs typeface="+mn-cs"/>
              </a:rPr>
              <a:t>. Varje trend kommer att utgöra en egen station. Därför behöver du välja ett rum där du kan använda väggarna och flytta undan bord och stolar. </a:t>
            </a:r>
            <a:br>
              <a:rPr kumimoji="0" lang="sv-SE" altLang="sv-SE" sz="2000" b="0" i="0" u="none" strike="noStrike" kern="1200" cap="none" spc="0" normalizeH="0" baseline="0" noProof="0" dirty="0">
                <a:ln>
                  <a:noFill/>
                </a:ln>
                <a:solidFill>
                  <a:srgbClr val="000000"/>
                </a:solidFill>
                <a:effectLst/>
                <a:uLnTx/>
                <a:uFillTx/>
                <a:latin typeface="Arial"/>
                <a:ea typeface="+mn-ea"/>
                <a:cs typeface="+mn-cs"/>
              </a:rPr>
            </a:br>
            <a:endParaRPr kumimoji="0" lang="sv-SE" altLang="sv-SE" sz="20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1800" b="0" i="0" u="none" strike="noStrike" kern="1200" cap="none" spc="0" normalizeH="0" baseline="0" noProof="0" dirty="0">
                <a:ln>
                  <a:noFill/>
                </a:ln>
                <a:solidFill>
                  <a:srgbClr val="000000"/>
                </a:solidFill>
                <a:effectLst/>
                <a:uLnTx/>
                <a:uFillTx/>
                <a:latin typeface="Arial"/>
                <a:ea typeface="+mn-ea"/>
                <a:cs typeface="+mn-cs"/>
              </a:rPr>
              <a:t>Skapa stationer genom att sätta                                  upp en utskriven trend samt ett                       blädderblocksark, eller använd                                     de utskrivna affischerna som                                      finns att låna av kontaktpersonen                                 för trend- och omvärldsanalysen                                     i Karlskrona kommun. </a:t>
            </a: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endParaRPr kumimoji="0" lang="sv-SE" altLang="sv-SE"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1800" b="0" i="0" u="none" strike="noStrike" kern="1200" cap="none" spc="0" normalizeH="0" baseline="0" noProof="0" dirty="0">
                <a:ln>
                  <a:noFill/>
                </a:ln>
                <a:solidFill>
                  <a:srgbClr val="000000"/>
                </a:solidFill>
                <a:effectLst/>
                <a:uLnTx/>
                <a:uFillTx/>
                <a:latin typeface="Arial"/>
                <a:ea typeface="+mn-ea"/>
                <a:cs typeface="+mn-cs"/>
              </a:rPr>
              <a:t>Se till att det finns pennor                                            (och post-</a:t>
            </a:r>
            <a:r>
              <a:rPr kumimoji="0" lang="sv-SE" altLang="sv-SE" sz="1800" b="0" i="0" u="none" strike="noStrike" kern="1200" cap="none" spc="0" normalizeH="0" baseline="0" noProof="0" dirty="0" err="1">
                <a:ln>
                  <a:noFill/>
                </a:ln>
                <a:solidFill>
                  <a:srgbClr val="000000"/>
                </a:solidFill>
                <a:effectLst/>
                <a:uLnTx/>
                <a:uFillTx/>
                <a:latin typeface="Arial"/>
                <a:ea typeface="+mn-ea"/>
                <a:cs typeface="+mn-cs"/>
              </a:rPr>
              <a:t>its</a:t>
            </a:r>
            <a:r>
              <a:rPr kumimoji="0" lang="sv-SE" altLang="sv-SE" sz="1800" b="0" i="0" u="none" strike="noStrike" kern="1200" cap="none" spc="0" normalizeH="0" baseline="0" noProof="0" dirty="0">
                <a:ln>
                  <a:noFill/>
                </a:ln>
                <a:solidFill>
                  <a:srgbClr val="000000"/>
                </a:solidFill>
                <a:effectLst/>
                <a:uLnTx/>
                <a:uFillTx/>
                <a:latin typeface="Arial"/>
                <a:ea typeface="+mn-ea"/>
                <a:cs typeface="+mn-cs"/>
              </a:rPr>
              <a:t> om du använder                               affischerna) vid varje station.</a:t>
            </a:r>
            <a:endParaRPr kumimoji="0" lang="sv-SE" altLang="sv-SE"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endParaRPr kumimoji="0" lang="sv-SE" altLang="sv-SE"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endParaRPr kumimoji="0" lang="sv-SE" altLang="sv-SE" sz="2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r>
              <a:rPr kumimoji="0" lang="sv-SE" altLang="sv-SE" sz="1400" b="0" i="0" u="none" strike="noStrike" kern="1200" cap="none" spc="0" normalizeH="0" baseline="0" noProof="0" dirty="0">
                <a:ln>
                  <a:noFill/>
                </a:ln>
                <a:solidFill>
                  <a:srgbClr val="000000"/>
                </a:solidFill>
                <a:effectLst/>
                <a:uLnTx/>
                <a:uFillTx/>
                <a:latin typeface="Gill Sans Web"/>
                <a:ea typeface="+mn-ea"/>
                <a:cs typeface="Arial" panose="020B0604020202020204" pitchFamily="34" charset="0"/>
              </a:rPr>
              <a:t>(Använd den digitala </a:t>
            </a:r>
            <a:r>
              <a:rPr kumimoji="0" lang="sv-SE" altLang="sv-SE" sz="1400" b="0" i="0" u="none" strike="noStrike" kern="1200" cap="none" spc="0" normalizeH="0" baseline="0" noProof="0" dirty="0" err="1">
                <a:ln>
                  <a:noFill/>
                </a:ln>
                <a:solidFill>
                  <a:srgbClr val="000000"/>
                </a:solidFill>
                <a:effectLst/>
                <a:uLnTx/>
                <a:uFillTx/>
                <a:latin typeface="Gill Sans Web"/>
                <a:ea typeface="+mn-ea"/>
                <a:cs typeface="Arial" panose="020B0604020202020204" pitchFamily="34" charset="0"/>
              </a:rPr>
              <a:t>whiteboarden</a:t>
            </a:r>
            <a:r>
              <a:rPr kumimoji="0" lang="sv-SE" altLang="sv-SE" sz="1400" b="0" i="0" u="none" strike="noStrike" kern="1200" cap="none" spc="0" normalizeH="0" baseline="0" noProof="0" dirty="0">
                <a:ln>
                  <a:noFill/>
                </a:ln>
                <a:solidFill>
                  <a:srgbClr val="000000"/>
                </a:solidFill>
                <a:effectLst/>
                <a:uLnTx/>
                <a:uFillTx/>
                <a:latin typeface="Gill Sans Web"/>
                <a:ea typeface="+mn-ea"/>
                <a:cs typeface="Arial" panose="020B0604020202020204" pitchFamily="34" charset="0"/>
              </a:rPr>
              <a:t> om workshopen genomförs digitalt.)</a:t>
            </a:r>
            <a:endParaRPr kumimoji="0" lang="sv-SE" altLang="sv-SE" sz="1200" b="0" i="0" u="none" strike="noStrike" kern="1200" cap="none" spc="0" normalizeH="0" baseline="0" noProof="0" dirty="0">
              <a:ln>
                <a:noFill/>
              </a:ln>
              <a:solidFill>
                <a:srgbClr val="000000"/>
              </a:solidFill>
              <a:effectLst/>
              <a:uLnTx/>
              <a:uFillTx/>
              <a:latin typeface="Gill Sans Web"/>
              <a:ea typeface="+mn-ea"/>
              <a:cs typeface="+mn-cs"/>
            </a:endParaRPr>
          </a:p>
        </p:txBody>
      </p:sp>
    </p:spTree>
    <p:extLst>
      <p:ext uri="{BB962C8B-B14F-4D97-AF65-F5344CB8AC3E}">
        <p14:creationId xmlns:p14="http://schemas.microsoft.com/office/powerpoint/2010/main" val="2224297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3ACCFC9-5ECA-F925-E9FB-A774E1A32A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sp>
        <p:nvSpPr>
          <p:cNvPr id="3" name="Rubrik 4">
            <a:extLst>
              <a:ext uri="{FF2B5EF4-FFF2-40B4-BE49-F238E27FC236}">
                <a16:creationId xmlns:a16="http://schemas.microsoft.com/office/drawing/2014/main" id="{9A06DC81-2EDF-07CB-1E57-466828DDC0DD}"/>
              </a:ext>
            </a:extLst>
          </p:cNvPr>
          <p:cNvSpPr txBox="1">
            <a:spLocks/>
          </p:cNvSpPr>
          <p:nvPr/>
        </p:nvSpPr>
        <p:spPr>
          <a:xfrm>
            <a:off x="557804" y="240113"/>
            <a:ext cx="10534036" cy="769188"/>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a:ln>
                  <a:noFill/>
                </a:ln>
                <a:solidFill>
                  <a:prstClr val="black"/>
                </a:solidFill>
                <a:effectLst/>
                <a:uLnTx/>
                <a:uFillTx/>
                <a:latin typeface="Arial"/>
                <a:ea typeface="+mj-ea"/>
                <a:cs typeface="+mj-cs"/>
              </a:rPr>
              <a:t>”Tyckonomin” breder ut sig - </a:t>
            </a:r>
            <a:r>
              <a:rPr kumimoji="0" lang="sv-SE" sz="4000" b="0" i="1" u="none" strike="noStrike" kern="1200" cap="none" spc="0" normalizeH="0" baseline="0" noProof="0">
                <a:ln>
                  <a:noFill/>
                </a:ln>
                <a:solidFill>
                  <a:prstClr val="black"/>
                </a:solidFill>
                <a:effectLst/>
                <a:uLnTx/>
                <a:uFillTx/>
                <a:latin typeface="Arial"/>
                <a:ea typeface="+mj-ea"/>
                <a:cs typeface="+mj-cs"/>
              </a:rPr>
              <a:t>Karlskrona</a:t>
            </a:r>
            <a:endParaRPr kumimoji="0" lang="sv-SE" sz="4000" b="1" i="1" u="none" strike="noStrike" kern="1200" cap="none" spc="0" normalizeH="0" baseline="0" noProof="0" dirty="0">
              <a:ln>
                <a:noFill/>
              </a:ln>
              <a:solidFill>
                <a:prstClr val="black"/>
              </a:solidFill>
              <a:effectLst/>
              <a:uLnTx/>
              <a:uFillTx/>
              <a:latin typeface="Arial"/>
              <a:ea typeface="+mj-ea"/>
              <a:cs typeface="+mj-cs"/>
            </a:endParaRPr>
          </a:p>
        </p:txBody>
      </p:sp>
      <p:pic>
        <p:nvPicPr>
          <p:cNvPr id="4" name="Bildobjekt 3" descr="En bild som visar Grafik, cirkel, symbol, clipart&#10;&#10;Automatiskt genererad beskrivning">
            <a:extLst>
              <a:ext uri="{FF2B5EF4-FFF2-40B4-BE49-F238E27FC236}">
                <a16:creationId xmlns:a16="http://schemas.microsoft.com/office/drawing/2014/main" id="{10CD7300-B416-77EA-C02E-85EBED464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000" y="0"/>
            <a:ext cx="1120000" cy="1120000"/>
          </a:xfrm>
          <a:prstGeom prst="rect">
            <a:avLst/>
          </a:prstGeom>
        </p:spPr>
      </p:pic>
      <p:sp>
        <p:nvSpPr>
          <p:cNvPr id="5" name="textruta 4">
            <a:extLst>
              <a:ext uri="{FF2B5EF4-FFF2-40B4-BE49-F238E27FC236}">
                <a16:creationId xmlns:a16="http://schemas.microsoft.com/office/drawing/2014/main" id="{B25CBC47-7B46-9365-8731-A93F3AC8D285}"/>
              </a:ext>
            </a:extLst>
          </p:cNvPr>
          <p:cNvSpPr txBox="1"/>
          <p:nvPr/>
        </p:nvSpPr>
        <p:spPr>
          <a:xfrm>
            <a:off x="557804" y="1630844"/>
            <a:ext cx="10863536" cy="3724096"/>
          </a:xfrm>
          <a:prstGeom prst="rect">
            <a:avLst/>
          </a:prstGeom>
          <a:noFill/>
        </p:spPr>
        <p:txBody>
          <a:bodyPr wrap="square" lIns="91440" tIns="45720" rIns="91440" bIns="45720" rtlCol="0" anchor="t">
            <a:spAutoFit/>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kommer att hända med samhället om vi inte längre kan lita på den information som kommer oss till del? </a:t>
            </a:r>
          </a:p>
          <a:p>
            <a:pPr marL="0" marR="0" lvl="0" indent="0" algn="l" defTabSz="914400" rtl="0" eaLnBrk="0" fontAlgn="t" latinLnBrk="0" hangingPunct="0">
              <a:lnSpc>
                <a:spcPct val="100000"/>
              </a:lnSpc>
              <a:spcBef>
                <a:spcPct val="0"/>
              </a:spcBef>
              <a:spcAft>
                <a:spcPct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Arial"/>
                <a:ea typeface="+mn-ea"/>
                <a:cs typeface="+mn-cs"/>
              </a:rPr>
              <a:t>Vad skulle det innebära för Karlskrona?</a:t>
            </a:r>
            <a:endParaRPr kumimoji="0" lang="sv-SE" sz="1400" b="1"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Om Karlskrona kommuns medborgare inte längre kan lita på den information som kommer från kommunen kan de bli skeptiska till beslut, policyer och kommunikation som kommer från kommunala myndigheter. Detta kan påverka förtroendet för kommunala tjänster som skolor, vattentjänster och andra viktiga samhällsfunktioner. Om medborgarna inte litar på informationen från kommunen blir de också mindre benägna att delta i och engagera sig i kommunala processer. Det kan handla om allt från att rösta i val till att delta i medborgardialoger och samråd om stadsutveckling.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Karlskrona kommuns medborgarundersökning från 2023 visar väldigt lågt förtroende för kommunen och resultatet på frågor om förtroende är för Karlskrona under rikssnittet.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000000"/>
                </a:solidFill>
                <a:effectLst/>
                <a:uLnTx/>
                <a:uFillTx/>
                <a:latin typeface="Arial"/>
                <a:ea typeface="+mn-ea"/>
                <a:cs typeface="Arial"/>
              </a:rPr>
              <a:t>Kommunikationen ska alltid vara saklig, korrekt och aktuell. Kommuninvånarna har rätt till insyn i verksamheten och vi ska ta initiativ till kommunikation och underlätta för dem som söker information om verksamheten. Helst gör vi informationen tillgänglig innan den efterfrågas. Genom att vara öppna och lyhörda och våga tala om både det som är positivt och det som är svårt, utvecklar vi och ökar förtroendet för verksamheten.</a:t>
            </a: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0" fontAlgn="t" latinLnBrk="0" hangingPunct="0">
              <a:lnSpc>
                <a:spcPct val="100000"/>
              </a:lnSpc>
              <a:spcBef>
                <a:spcPct val="0"/>
              </a:spcBef>
              <a:spcAft>
                <a:spcPct val="0"/>
              </a:spcAft>
              <a:buClrTx/>
              <a:buSzTx/>
              <a:buFontTx/>
              <a:buNone/>
              <a:tabLst/>
              <a:defRPr/>
            </a:pPr>
            <a:endParaRPr kumimoji="0" lang="sv-SE" sz="13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Ø"/>
              <a:tabLst/>
              <a:defRPr/>
            </a:pPr>
            <a:r>
              <a:rPr kumimoji="0" lang="sv-SE" sz="1400" b="0" i="1" u="none" strike="noStrike" kern="1200" cap="none" spc="0" normalizeH="0" baseline="0" noProof="0">
                <a:ln>
                  <a:noFill/>
                </a:ln>
                <a:solidFill>
                  <a:srgbClr val="000000"/>
                </a:solidFill>
                <a:effectLst/>
                <a:uLnTx/>
                <a:uFillTx/>
                <a:latin typeface="Arial"/>
                <a:ea typeface="+mn-ea"/>
                <a:cs typeface="Arial"/>
              </a:rPr>
              <a:t>Tänk om... tilliten i samhället var i stort sett total?</a:t>
            </a:r>
          </a:p>
        </p:txBody>
      </p:sp>
      <p:sp>
        <p:nvSpPr>
          <p:cNvPr id="6" name="textruta 5">
            <a:extLst>
              <a:ext uri="{FF2B5EF4-FFF2-40B4-BE49-F238E27FC236}">
                <a16:creationId xmlns:a16="http://schemas.microsoft.com/office/drawing/2014/main" id="{7C13A798-9205-DA0E-BAEC-6908CF4820FE}"/>
              </a:ext>
            </a:extLst>
          </p:cNvPr>
          <p:cNvSpPr txBox="1"/>
          <p:nvPr/>
        </p:nvSpPr>
        <p:spPr>
          <a:xfrm>
            <a:off x="664232" y="6574118"/>
            <a:ext cx="10321180" cy="2616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a:ea typeface="+mn-ea"/>
                <a:cs typeface="+mn-cs"/>
              </a:rPr>
              <a:t>*Källa: Karlskrona kommuns kommunikationsprogram, Medborgarundersökningen 2023</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1906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F7C433BA-0405-61FD-6A7F-988400290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D5425-E526-42F0-B2EA-08BDC2F5FD5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sv-SE" sz="1000" b="0" i="0" u="none" strike="noStrike" kern="1200" cap="none" spc="0" normalizeH="0" baseline="0" noProof="0">
              <a:ln>
                <a:noFill/>
              </a:ln>
              <a:solidFill>
                <a:prstClr val="black"/>
              </a:solidFill>
              <a:effectLst/>
              <a:uLnTx/>
              <a:uFillTx/>
              <a:latin typeface="Arial"/>
              <a:ea typeface="+mn-ea"/>
              <a:cs typeface="+mn-cs"/>
            </a:endParaRPr>
          </a:p>
        </p:txBody>
      </p:sp>
      <p:pic>
        <p:nvPicPr>
          <p:cNvPr id="4" name="Bildobjekt 3">
            <a:extLst>
              <a:ext uri="{FF2B5EF4-FFF2-40B4-BE49-F238E27FC236}">
                <a16:creationId xmlns:a16="http://schemas.microsoft.com/office/drawing/2014/main" id="{8BDEE7E5-71C3-0A8B-D155-0B709D9052BB}"/>
              </a:ext>
            </a:extLst>
          </p:cNvPr>
          <p:cNvPicPr>
            <a:picLocks noChangeAspect="1"/>
          </p:cNvPicPr>
          <p:nvPr/>
        </p:nvPicPr>
        <p:blipFill>
          <a:blip r:embed="rId2"/>
          <a:stretch>
            <a:fillRect/>
          </a:stretch>
        </p:blipFill>
        <p:spPr>
          <a:xfrm>
            <a:off x="-87639" y="-60213"/>
            <a:ext cx="12367278" cy="6918213"/>
          </a:xfrm>
          <a:prstGeom prst="rect">
            <a:avLst/>
          </a:prstGeom>
        </p:spPr>
      </p:pic>
      <p:sp>
        <p:nvSpPr>
          <p:cNvPr id="5" name="Rubrik 2">
            <a:extLst>
              <a:ext uri="{FF2B5EF4-FFF2-40B4-BE49-F238E27FC236}">
                <a16:creationId xmlns:a16="http://schemas.microsoft.com/office/drawing/2014/main" id="{151A6CBC-9A2E-9AE3-3B2B-CF8333645AA3}"/>
              </a:ext>
            </a:extLst>
          </p:cNvPr>
          <p:cNvSpPr txBox="1">
            <a:spLocks/>
          </p:cNvSpPr>
          <p:nvPr/>
        </p:nvSpPr>
        <p:spPr>
          <a:xfrm>
            <a:off x="874714" y="549275"/>
            <a:ext cx="10442573" cy="2235173"/>
          </a:xfrm>
          <a:prstGeom prst="rect">
            <a:avLst/>
          </a:prstGeom>
        </p:spPr>
        <p:txBody>
          <a:bodyPr anchor="t"/>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800" b="0" i="0" u="none" strike="noStrike" kern="1200" cap="none" spc="0" normalizeH="0" baseline="0" noProof="0">
                <a:ln>
                  <a:noFill/>
                </a:ln>
                <a:solidFill>
                  <a:prstClr val="black"/>
                </a:solidFill>
                <a:effectLst/>
                <a:uLnTx/>
                <a:uFillTx/>
                <a:latin typeface="Arial"/>
                <a:ea typeface="+mj-ea"/>
                <a:cs typeface="+mj-cs"/>
              </a:rPr>
              <a:t>Vägval för framtiden 5</a:t>
            </a:r>
            <a:br>
              <a:rPr kumimoji="0" lang="sv-SE" sz="4000" b="0" i="0" u="none" strike="noStrike" kern="1200" cap="none" spc="0" normalizeH="0" baseline="0" noProof="0">
                <a:ln>
                  <a:noFill/>
                </a:ln>
                <a:solidFill>
                  <a:prstClr val="black"/>
                </a:solidFill>
                <a:effectLst/>
                <a:uLnTx/>
                <a:uFillTx/>
                <a:latin typeface="Arial"/>
                <a:ea typeface="+mj-ea"/>
                <a:cs typeface="+mj-cs"/>
              </a:rPr>
            </a:br>
            <a:r>
              <a:rPr kumimoji="0" lang="sv-SE" sz="4400" b="0" i="0" u="none" strike="noStrike" kern="1200" cap="none" spc="0" normalizeH="0" baseline="0" noProof="0">
                <a:ln>
                  <a:noFill/>
                </a:ln>
                <a:solidFill>
                  <a:prstClr val="black"/>
                </a:solidFill>
                <a:effectLst/>
                <a:uLnTx/>
                <a:uFillTx/>
                <a:latin typeface="Arial"/>
                <a:ea typeface="+mj-ea"/>
                <a:cs typeface="+mj-cs"/>
              </a:rPr>
              <a:t>- en spaning mot år 2035</a:t>
            </a:r>
            <a:br>
              <a:rPr kumimoji="0" lang="sv-SE" sz="4400" b="0" i="0" u="none" strike="noStrike" kern="1200" cap="none" spc="0" normalizeH="0" baseline="0" noProof="0">
                <a:ln>
                  <a:noFill/>
                </a:ln>
                <a:solidFill>
                  <a:prstClr val="black"/>
                </a:solidFill>
                <a:effectLst/>
                <a:uLnTx/>
                <a:uFillTx/>
                <a:latin typeface="Arial"/>
                <a:ea typeface="+mj-ea"/>
                <a:cs typeface="+mj-cs"/>
              </a:rPr>
            </a:br>
            <a:endParaRPr kumimoji="0" lang="sv-SE" sz="4000" b="0" i="0" u="none" strike="noStrike" kern="1200" cap="none" spc="0" normalizeH="0" baseline="0" noProof="0">
              <a:ln>
                <a:noFill/>
              </a:ln>
              <a:solidFill>
                <a:prstClr val="black"/>
              </a:solidFill>
              <a:effectLst/>
              <a:uLnTx/>
              <a:uFillTx/>
              <a:latin typeface="Arial"/>
              <a:ea typeface="+mj-ea"/>
              <a:cs typeface="+mj-cs"/>
            </a:endParaRPr>
          </a:p>
        </p:txBody>
      </p:sp>
    </p:spTree>
    <p:extLst>
      <p:ext uri="{BB962C8B-B14F-4D97-AF65-F5344CB8AC3E}">
        <p14:creationId xmlns:p14="http://schemas.microsoft.com/office/powerpoint/2010/main" val="59935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7F3B2C0-0081-12E2-495B-609F505BE433}"/>
              </a:ext>
            </a:extLst>
          </p:cNvPr>
          <p:cNvPicPr>
            <a:picLocks noChangeAspect="1"/>
          </p:cNvPicPr>
          <p:nvPr/>
        </p:nvPicPr>
        <p:blipFill>
          <a:blip r:embed="rId2"/>
          <a:stretch>
            <a:fillRect/>
          </a:stretch>
        </p:blipFill>
        <p:spPr>
          <a:xfrm>
            <a:off x="0" y="0"/>
            <a:ext cx="4913376" cy="6858000"/>
          </a:xfrm>
          <a:prstGeom prst="rect">
            <a:avLst/>
          </a:prstGeom>
        </p:spPr>
      </p:pic>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656263" cy="5726113"/>
          </a:xfrm>
        </p:spPr>
        <p:txBody>
          <a:bodyPr/>
          <a:lstStyle/>
          <a:p>
            <a:endParaRPr lang="sv-SE" dirty="0"/>
          </a:p>
          <a:p>
            <a:endParaRPr lang="sv-SE" dirty="0"/>
          </a:p>
          <a:p>
            <a:endParaRPr lang="sv-SE" dirty="0"/>
          </a:p>
        </p:txBody>
      </p:sp>
      <p:grpSp>
        <p:nvGrpSpPr>
          <p:cNvPr id="6" name="Grupp 5">
            <a:extLst>
              <a:ext uri="{FF2B5EF4-FFF2-40B4-BE49-F238E27FC236}">
                <a16:creationId xmlns:a16="http://schemas.microsoft.com/office/drawing/2014/main" id="{639AE909-F87F-47AD-0ACD-B3AAA7048126}"/>
              </a:ext>
            </a:extLst>
          </p:cNvPr>
          <p:cNvGrpSpPr/>
          <p:nvPr/>
        </p:nvGrpSpPr>
        <p:grpSpPr>
          <a:xfrm>
            <a:off x="290484" y="1505474"/>
            <a:ext cx="4267477" cy="3919316"/>
            <a:chOff x="7807960" y="1311599"/>
            <a:chExt cx="4104639" cy="3599739"/>
          </a:xfrm>
        </p:grpSpPr>
        <p:sp>
          <p:nvSpPr>
            <p:cNvPr id="5" name="textruta 4">
              <a:extLst>
                <a:ext uri="{FF2B5EF4-FFF2-40B4-BE49-F238E27FC236}">
                  <a16:creationId xmlns:a16="http://schemas.microsoft.com/office/drawing/2014/main" id="{481A9E55-54A4-0264-AAAB-523D46A12B29}"/>
                </a:ext>
              </a:extLst>
            </p:cNvPr>
            <p:cNvSpPr txBox="1"/>
            <p:nvPr/>
          </p:nvSpPr>
          <p:spPr>
            <a:xfrm>
              <a:off x="7807960" y="1311599"/>
              <a:ext cx="4104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a:ln>
                    <a:noFill/>
                  </a:ln>
                  <a:solidFill>
                    <a:prstClr val="white"/>
                  </a:solidFill>
                  <a:effectLst/>
                  <a:uLnTx/>
                  <a:uFillTx/>
                  <a:latin typeface="Arial"/>
                  <a:ea typeface="+mn-ea"/>
                  <a:cs typeface="+mn-cs"/>
                </a:rPr>
                <a:t>Förberedelser</a:t>
              </a:r>
            </a:p>
          </p:txBody>
        </p:sp>
        <p:pic>
          <p:nvPicPr>
            <p:cNvPr id="7" name="Bild 6" descr="Checklista med hel fyllning">
              <a:extLst>
                <a:ext uri="{FF2B5EF4-FFF2-40B4-BE49-F238E27FC236}">
                  <a16:creationId xmlns:a16="http://schemas.microsoft.com/office/drawing/2014/main" id="{55DDF0F1-B8BB-54AC-C068-A7B83961D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8378" y="2447537"/>
              <a:ext cx="2463801" cy="2463801"/>
            </a:xfrm>
            <a:prstGeom prst="rect">
              <a:avLst/>
            </a:prstGeom>
          </p:spPr>
        </p:pic>
      </p:grpSp>
      <p:sp>
        <p:nvSpPr>
          <p:cNvPr id="8" name="Platshållare för innehåll 2">
            <a:extLst>
              <a:ext uri="{FF2B5EF4-FFF2-40B4-BE49-F238E27FC236}">
                <a16:creationId xmlns:a16="http://schemas.microsoft.com/office/drawing/2014/main" id="{45B1F5DF-28C1-4209-42D9-B582024A4073}"/>
              </a:ext>
            </a:extLst>
          </p:cNvPr>
          <p:cNvSpPr txBox="1">
            <a:spLocks/>
          </p:cNvSpPr>
          <p:nvPr/>
        </p:nvSpPr>
        <p:spPr>
          <a:xfrm>
            <a:off x="5358809" y="614325"/>
            <a:ext cx="6232142" cy="587820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Gå igenom körschemat och justera tiderna så de passar dig. </a:t>
            </a:r>
            <a:b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sv-SE" altLang="sv-SE" sz="18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Skriv eventuellt ut den print-vänliga versionen av Karlskrona </a:t>
            </a:r>
            <a:r>
              <a:rPr kumimoji="0" lang="sv-SE" sz="1800" b="0" i="0" u="none" strike="noStrike" kern="1200" cap="none" spc="0" normalizeH="0" baseline="0" noProof="0">
                <a:ln>
                  <a:noFill/>
                </a:ln>
                <a:solidFill>
                  <a:prstClr val="black"/>
                </a:solidFill>
                <a:effectLst/>
                <a:uLnTx/>
                <a:uFillTx/>
                <a:latin typeface="Arial"/>
                <a:ea typeface="+mn-ea"/>
                <a:cs typeface="+mn-cs"/>
              </a:rPr>
              <a:t>kommuns trend-presentation. </a:t>
            </a:r>
            <a:endParaRPr kumimoji="0" lang="sv-SE" sz="1800" b="0" i="0" u="none" strike="noStrike" kern="1200" cap="none" spc="0" normalizeH="0" baseline="0" noProof="0" dirty="0">
              <a:ln>
                <a:noFill/>
              </a:ln>
              <a:solidFill>
                <a:srgbClr val="FF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0000"/>
              </a:solidFill>
              <a:effectLst/>
              <a:uLnTx/>
              <a:uFillTx/>
              <a:latin typeface="Arial"/>
              <a:ea typeface="+mn-ea"/>
              <a:cs typeface="+mn-cs"/>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Skriv eventuellt ut några exemplar av </a:t>
            </a:r>
            <a:r>
              <a:rPr kumimoji="0" lang="sv-SE" sz="1800" b="0" i="1" u="none" strike="noStrike" kern="1200" cap="none" spc="0" normalizeH="0" baseline="0" noProof="0" dirty="0">
                <a:ln>
                  <a:noFill/>
                </a:ln>
                <a:solidFill>
                  <a:prstClr val="black"/>
                </a:solidFill>
                <a:effectLst/>
                <a:uLnTx/>
                <a:uFillTx/>
                <a:latin typeface="Arial"/>
                <a:ea typeface="+mn-ea"/>
                <a:cs typeface="+mn-cs"/>
              </a:rPr>
              <a:t>Vägval för framtiden 5. </a:t>
            </a:r>
          </a:p>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defRPr/>
            </a:pPr>
            <a: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 deltagarna möjlighet att förbereda sig genom att maila ut </a:t>
            </a:r>
            <a:r>
              <a:rPr kumimoji="0" lang="sv-SE" altLang="sv-SE"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Vägval för framtiden 5</a:t>
            </a:r>
            <a:r>
              <a:rPr kumimoji="0" lang="sv-SE" altLang="sv-SE" sz="1800" b="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och/eller presentationen med Karlskrona kommuns koppling till trenderna.</a:t>
            </a:r>
            <a:br>
              <a:rPr kumimoji="0" lang="sv-SE" altLang="sv-S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sv-SE" altLang="sv-S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sv-SE" altLang="sv-S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sv-SE" altLang="sv-S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sv-SE" altLang="sv-SE"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 typeface="Symbol" panose="05050102010706020507" pitchFamily="18" charset="2"/>
              <a:buNone/>
              <a:tabLst/>
              <a:defRPr/>
            </a:pPr>
            <a: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 här metodstödet beskriver en </a:t>
            </a:r>
            <a:r>
              <a:rPr kumimoji="0" lang="sv-SE" altLang="sv-S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 minuter </a:t>
            </a:r>
            <a: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lång workshop. Om du vill ha mer tid för varje moment eller om ni är många deltagare kan du </a:t>
            </a:r>
            <a:r>
              <a:rPr kumimoji="0" lang="sv-SE" altLang="sv-SE"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addera tid </a:t>
            </a:r>
            <a:r>
              <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där du bedömer att det behövs.</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0452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7E41F3C-B678-9A37-E635-088482DD50AB}"/>
              </a:ext>
            </a:extLst>
          </p:cNvPr>
          <p:cNvPicPr>
            <a:picLocks noChangeAspect="1"/>
          </p:cNvPicPr>
          <p:nvPr/>
        </p:nvPicPr>
        <p:blipFill>
          <a:blip r:embed="rId2"/>
          <a:stretch>
            <a:fillRect/>
          </a:stretch>
        </p:blipFill>
        <p:spPr>
          <a:xfrm>
            <a:off x="-4894" y="0"/>
            <a:ext cx="4858512" cy="6858000"/>
          </a:xfrm>
          <a:prstGeom prst="rect">
            <a:avLst/>
          </a:prstGeom>
        </p:spPr>
      </p:pic>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142942" y="1111835"/>
            <a:ext cx="4574210" cy="1331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prstClr val="white"/>
                </a:solidFill>
                <a:effectLst/>
                <a:uLnTx/>
                <a:uFillTx/>
                <a:latin typeface="Arial"/>
                <a:ea typeface="+mn-ea"/>
                <a:cs typeface="+mn-cs"/>
              </a:rPr>
              <a:t>Förslag på </a:t>
            </a:r>
            <a:r>
              <a:rPr kumimoji="0" lang="sv-SE" sz="4400" b="1" i="0" u="none" strike="noStrike" kern="1200" cap="none" spc="0" normalizeH="0" baseline="0" noProof="0">
                <a:ln>
                  <a:noFill/>
                </a:ln>
                <a:solidFill>
                  <a:prstClr val="white"/>
                </a:solidFill>
                <a:effectLst/>
                <a:uLnTx/>
                <a:uFillTx/>
                <a:latin typeface="Arial"/>
                <a:ea typeface="+mn-ea"/>
                <a:cs typeface="+mn-cs"/>
              </a:rPr>
              <a:t>Körschema</a:t>
            </a:r>
          </a:p>
        </p:txBody>
      </p:sp>
      <p:pic>
        <p:nvPicPr>
          <p:cNvPr id="6" name="Bild 5" descr="Klocka med hel fyllning">
            <a:extLst>
              <a:ext uri="{FF2B5EF4-FFF2-40B4-BE49-F238E27FC236}">
                <a16:creationId xmlns:a16="http://schemas.microsoft.com/office/drawing/2014/main" id="{F0AC5BC8-06B1-28CE-5F4F-E66B29459669}"/>
              </a:ext>
            </a:extLst>
          </p:cNvPr>
          <p:cNvPicPr preferRelativeResize="0">
            <a:picLocks/>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362" y="2443193"/>
            <a:ext cx="2844000" cy="2844000"/>
          </a:xfrm>
          <a:prstGeom prst="rect">
            <a:avLst/>
          </a:prstGeom>
        </p:spPr>
      </p:pic>
      <p:graphicFrame>
        <p:nvGraphicFramePr>
          <p:cNvPr id="8" name="Tabell 8">
            <a:extLst>
              <a:ext uri="{FF2B5EF4-FFF2-40B4-BE49-F238E27FC236}">
                <a16:creationId xmlns:a16="http://schemas.microsoft.com/office/drawing/2014/main" id="{64920102-4B8A-9B40-162F-12FB7B34A5BA}"/>
              </a:ext>
            </a:extLst>
          </p:cNvPr>
          <p:cNvGraphicFramePr>
            <a:graphicFrameLocks noGrp="1"/>
          </p:cNvGraphicFramePr>
          <p:nvPr/>
        </p:nvGraphicFramePr>
        <p:xfrm>
          <a:off x="5082363" y="187890"/>
          <a:ext cx="6860370" cy="5925831"/>
        </p:xfrm>
        <a:graphic>
          <a:graphicData uri="http://schemas.openxmlformats.org/drawingml/2006/table">
            <a:tbl>
              <a:tblPr firstRow="1" bandRow="1">
                <a:tableStyleId>{5C22544A-7EE6-4342-B048-85BDC9FD1C3A}</a:tableStyleId>
              </a:tblPr>
              <a:tblGrid>
                <a:gridCol w="1339702">
                  <a:extLst>
                    <a:ext uri="{9D8B030D-6E8A-4147-A177-3AD203B41FA5}">
                      <a16:colId xmlns:a16="http://schemas.microsoft.com/office/drawing/2014/main" val="4178656698"/>
                    </a:ext>
                  </a:extLst>
                </a:gridCol>
                <a:gridCol w="5520668">
                  <a:extLst>
                    <a:ext uri="{9D8B030D-6E8A-4147-A177-3AD203B41FA5}">
                      <a16:colId xmlns:a16="http://schemas.microsoft.com/office/drawing/2014/main" val="3250431559"/>
                    </a:ext>
                  </a:extLst>
                </a:gridCol>
              </a:tblGrid>
              <a:tr h="382178">
                <a:tc>
                  <a:txBody>
                    <a:bodyPr/>
                    <a:lstStyle/>
                    <a:p>
                      <a:r>
                        <a:rPr lang="sv-SE" sz="1800">
                          <a:solidFill>
                            <a:schemeClr val="tx1"/>
                          </a:solidFill>
                        </a:rPr>
                        <a:t>Tid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800">
                          <a:solidFill>
                            <a:schemeClr val="tx1"/>
                          </a:solidFill>
                        </a:rPr>
                        <a:t>Aktivitet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2868641"/>
                  </a:ext>
                </a:extLst>
              </a:tr>
              <a:tr h="984144">
                <a:tc>
                  <a:txBody>
                    <a:bodyPr/>
                    <a:lstStyle/>
                    <a:p>
                      <a:r>
                        <a:rPr lang="sv-SE" sz="1400">
                          <a:solidFill>
                            <a:schemeClr val="tx1"/>
                          </a:solidFill>
                        </a:rPr>
                        <a:t>00.00 - 00.05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400">
                          <a:solidFill>
                            <a:schemeClr val="tx1"/>
                          </a:solidFill>
                          <a:latin typeface="+mn-lt"/>
                        </a:rPr>
                        <a:t>Hälsa alla välkomna och berätta vad som kommer hända under mötet.</a:t>
                      </a:r>
                    </a:p>
                    <a:p>
                      <a:br>
                        <a:rPr lang="sv-SE" sz="1400">
                          <a:solidFill>
                            <a:schemeClr val="tx1"/>
                          </a:solidFill>
                          <a:latin typeface="+mn-lt"/>
                        </a:rPr>
                      </a:br>
                      <a:r>
                        <a:rPr lang="sv-SE" sz="1400">
                          <a:solidFill>
                            <a:schemeClr val="tx1"/>
                          </a:solidFill>
                          <a:latin typeface="+mn-lt"/>
                        </a:rPr>
                        <a:t>Checka in två och två</a:t>
                      </a:r>
                      <a:endParaRPr lang="sv-SE" sz="1400">
                        <a:solidFill>
                          <a:schemeClr val="accent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8373951"/>
                  </a:ext>
                </a:extLst>
              </a:tr>
              <a:tr h="439871">
                <a:tc>
                  <a:txBody>
                    <a:bodyPr/>
                    <a:lstStyle/>
                    <a:p>
                      <a:r>
                        <a:rPr lang="sv-SE" sz="1400">
                          <a:solidFill>
                            <a:schemeClr val="tx1"/>
                          </a:solidFill>
                        </a:rPr>
                        <a:t>00.05-00.10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Visa filmen Vägval för framtiden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5311697"/>
                  </a:ext>
                </a:extLst>
              </a:tr>
              <a:tr h="2353769">
                <a:tc>
                  <a:txBody>
                    <a:bodyPr/>
                    <a:lstStyle/>
                    <a:p>
                      <a:r>
                        <a:rPr lang="sv-SE" sz="1400">
                          <a:solidFill>
                            <a:schemeClr val="tx1"/>
                          </a:solidFill>
                        </a:rPr>
                        <a:t>00.10 - 00.15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000000"/>
                          </a:solidFill>
                          <a:effectLst/>
                          <a:latin typeface="+mn-lt"/>
                        </a:rPr>
                        <a:t>Instruktionen till deltagarna: </a:t>
                      </a:r>
                      <a:br>
                        <a:rPr kumimoji="0" lang="sv-SE" altLang="sv-SE" sz="1400" b="0" i="0" u="none" strike="noStrike" cap="none" normalizeH="0" baseline="0" dirty="0">
                          <a:ln>
                            <a:noFill/>
                          </a:ln>
                          <a:solidFill>
                            <a:srgbClr val="000000"/>
                          </a:solidFill>
                          <a:effectLst/>
                          <a:latin typeface="+mn-lt"/>
                        </a:rPr>
                      </a:br>
                      <a:r>
                        <a:rPr kumimoji="0" lang="sv-SE" altLang="sv-SE" sz="1400" b="0" i="0" u="none" strike="noStrike" cap="none" normalizeH="0" baseline="0" dirty="0">
                          <a:ln>
                            <a:noFill/>
                          </a:ln>
                          <a:solidFill>
                            <a:srgbClr val="000000"/>
                          </a:solidFill>
                          <a:effectLst/>
                          <a:latin typeface="+mn-lt"/>
                        </a:rPr>
                        <a:t>”Var och en väljer den trend hen vill börja prata om. Diskutera med de andra som är vid samma station. När du har bidragit och lyssnat på andra personers perspektiv byter du station osv.”</a:t>
                      </a:r>
                      <a:br>
                        <a:rPr kumimoji="0" lang="sv-SE" altLang="sv-SE" sz="1400" b="0" i="0" u="none" strike="noStrike" cap="none" normalizeH="0" baseline="0" dirty="0">
                          <a:ln>
                            <a:noFill/>
                          </a:ln>
                          <a:solidFill>
                            <a:srgbClr val="000000"/>
                          </a:solidFill>
                          <a:effectLst/>
                          <a:latin typeface="+mn-lt"/>
                        </a:rPr>
                      </a:br>
                      <a:endParaRPr kumimoji="0" lang="sv-SE" altLang="sv-SE" sz="1400" b="0" i="0" u="none" strike="noStrike" cap="none" normalizeH="0" baseline="0" dirty="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dirty="0">
                          <a:ln>
                            <a:noFill/>
                          </a:ln>
                          <a:solidFill>
                            <a:srgbClr val="000000"/>
                          </a:solidFill>
                          <a:effectLst/>
                          <a:latin typeface="+mn-lt"/>
                        </a:rPr>
                        <a:t>Vid varje trend diskuteras följande frågor:</a:t>
                      </a:r>
                      <a:br>
                        <a:rPr kumimoji="0" lang="sv-SE" altLang="sv-SE" sz="1400" b="0" i="0" u="none" strike="noStrike" cap="none" normalizeH="0" baseline="0" dirty="0">
                          <a:ln>
                            <a:noFill/>
                          </a:ln>
                          <a:solidFill>
                            <a:srgbClr val="000000"/>
                          </a:solidFill>
                          <a:effectLst/>
                          <a:latin typeface="+mn-lt"/>
                        </a:rPr>
                      </a:br>
                      <a:endParaRPr kumimoji="0" lang="sv-SE" altLang="sv-SE" sz="1400" b="1" i="0" u="none" strike="noStrike" cap="none" normalizeH="0" baseline="0" dirty="0">
                        <a:ln>
                          <a:noFill/>
                        </a:ln>
                        <a:solidFill>
                          <a:srgbClr val="00000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000000"/>
                          </a:solidFill>
                          <a:effectLst/>
                          <a:latin typeface="+mn-lt"/>
                        </a:rPr>
                        <a:t>- Vad ser vi för tecken som bekräftar denna trend?</a:t>
                      </a: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000000"/>
                          </a:solidFill>
                          <a:effectLst/>
                          <a:latin typeface="+mn-lt"/>
                        </a:rPr>
                        <a:t>- Vad är det mest intressanta med denna trend?</a:t>
                      </a:r>
                    </a:p>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1" i="0" u="none" strike="noStrike" cap="none" normalizeH="0" baseline="0" dirty="0">
                          <a:ln>
                            <a:noFill/>
                          </a:ln>
                          <a:solidFill>
                            <a:srgbClr val="000000"/>
                          </a:solidFill>
                          <a:effectLst/>
                          <a:latin typeface="+mn-lt"/>
                        </a:rPr>
                        <a:t>- Vilka risker och möjligheter ser du med denna trend?</a:t>
                      </a:r>
                      <a:br>
                        <a:rPr kumimoji="0" lang="sv-SE" altLang="sv-SE" sz="1400" b="0" i="0" u="none" strike="noStrike" cap="none" normalizeH="0" baseline="0" dirty="0">
                          <a:ln>
                            <a:noFill/>
                          </a:ln>
                          <a:solidFill>
                            <a:srgbClr val="000000"/>
                          </a:solidFill>
                          <a:effectLst/>
                          <a:latin typeface="+mn-lt"/>
                        </a:rPr>
                      </a:br>
                      <a:endParaRPr kumimoji="0" lang="sv-SE" altLang="sv-SE" sz="1400" b="0" i="0" u="none" strike="noStrike" cap="none" normalizeH="0" baseline="0" dirty="0">
                        <a:ln>
                          <a:noFill/>
                        </a:ln>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9286754"/>
                  </a:ext>
                </a:extLst>
              </a:tr>
              <a:tr h="500176">
                <a:tc>
                  <a:txBody>
                    <a:bodyPr/>
                    <a:lstStyle/>
                    <a:p>
                      <a:r>
                        <a:rPr lang="sv-SE" sz="1400">
                          <a:solidFill>
                            <a:schemeClr val="tx1"/>
                          </a:solidFill>
                        </a:rPr>
                        <a:t>00.15 - 00.35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400" b="0" i="0" u="none" strike="noStrike" cap="none" normalizeH="0" baseline="0" dirty="0">
                          <a:ln>
                            <a:noFill/>
                          </a:ln>
                          <a:solidFill>
                            <a:schemeClr val="tx1"/>
                          </a:solidFill>
                          <a:effectLst/>
                          <a:latin typeface="+mn-lt"/>
                        </a:rPr>
                        <a:t>Deltagarna </a:t>
                      </a:r>
                      <a:r>
                        <a:rPr kumimoji="0" lang="sv-SE" altLang="sv-SE" sz="1400" b="1" i="0" u="none" strike="noStrike" cap="none" normalizeH="0" baseline="0" dirty="0">
                          <a:ln>
                            <a:noFill/>
                          </a:ln>
                          <a:solidFill>
                            <a:schemeClr val="tx1"/>
                          </a:solidFill>
                          <a:effectLst/>
                          <a:latin typeface="+mn-lt"/>
                        </a:rPr>
                        <a:t>diskuterar och ger perspektiv </a:t>
                      </a:r>
                      <a:r>
                        <a:rPr kumimoji="0" lang="sv-SE" altLang="sv-SE" sz="1400" b="0" i="0" u="none" strike="noStrike" cap="none" normalizeH="0" baseline="0" dirty="0">
                          <a:ln>
                            <a:noFill/>
                          </a:ln>
                          <a:solidFill>
                            <a:schemeClr val="tx1"/>
                          </a:solidFill>
                          <a:effectLst/>
                          <a:latin typeface="+mn-lt"/>
                        </a:rPr>
                        <a:t>på trender samtidigt </a:t>
                      </a:r>
                      <a:r>
                        <a:rPr kumimoji="0" lang="sv-SE" altLang="sv-SE" sz="1400" b="1" i="0" u="none" strike="noStrike" cap="none" normalizeH="0" baseline="0" dirty="0">
                          <a:ln>
                            <a:noFill/>
                          </a:ln>
                          <a:solidFill>
                            <a:schemeClr val="tx1"/>
                          </a:solidFill>
                          <a:effectLst/>
                          <a:latin typeface="+mn-lt"/>
                        </a:rPr>
                        <a:t>noterar</a:t>
                      </a:r>
                      <a:r>
                        <a:rPr kumimoji="0" lang="sv-SE" altLang="sv-SE" sz="1400" b="0" i="0" u="none" strike="noStrike" cap="none" normalizeH="0" baseline="0" dirty="0">
                          <a:ln>
                            <a:noFill/>
                          </a:ln>
                          <a:solidFill>
                            <a:schemeClr val="tx1"/>
                          </a:solidFill>
                          <a:effectLst/>
                          <a:latin typeface="+mn-lt"/>
                        </a:rPr>
                        <a:t> de vad de pratar om på blädderblocket eller på post-</a:t>
                      </a:r>
                      <a:r>
                        <a:rPr kumimoji="0" lang="sv-SE" altLang="sv-SE" sz="1400" b="0" i="0" u="none" strike="noStrike" cap="none" normalizeH="0" baseline="0" dirty="0" err="1">
                          <a:ln>
                            <a:noFill/>
                          </a:ln>
                          <a:solidFill>
                            <a:schemeClr val="tx1"/>
                          </a:solidFill>
                          <a:effectLst/>
                          <a:latin typeface="+mn-lt"/>
                        </a:rPr>
                        <a:t>its</a:t>
                      </a:r>
                      <a:r>
                        <a:rPr kumimoji="0" lang="sv-SE" altLang="sv-SE" sz="1400" b="0" i="0" u="none" strike="noStrike" cap="none" normalizeH="0" baseline="0" dirty="0">
                          <a:ln>
                            <a:noFill/>
                          </a:ln>
                          <a:solidFill>
                            <a:schemeClr val="tx1"/>
                          </a:solidFill>
                          <a:effectLst/>
                          <a:latin typeface="+mn-lt"/>
                        </a:rPr>
                        <a:t>.</a:t>
                      </a:r>
                      <a:endParaRPr lang="sv-SE"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619613"/>
                  </a:ext>
                </a:extLst>
              </a:tr>
              <a:tr h="757034">
                <a:tc>
                  <a:txBody>
                    <a:bodyPr/>
                    <a:lstStyle/>
                    <a:p>
                      <a:r>
                        <a:rPr lang="sv-SE" sz="1400">
                          <a:solidFill>
                            <a:schemeClr val="tx1"/>
                          </a:solidFill>
                        </a:rPr>
                        <a:t>00.35 - 00.45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00"/>
                          </a:solidFill>
                          <a:effectLst/>
                          <a:latin typeface="+mn-lt"/>
                        </a:rPr>
                        <a:t>Avsluta med </a:t>
                      </a:r>
                      <a:r>
                        <a:rPr kumimoji="0" lang="sv-SE" altLang="sv-SE" sz="1400" b="1" i="0" u="none" strike="noStrike" cap="none" normalizeH="0" baseline="0">
                          <a:ln>
                            <a:noFill/>
                          </a:ln>
                          <a:solidFill>
                            <a:srgbClr val="000000"/>
                          </a:solidFill>
                          <a:effectLst/>
                          <a:latin typeface="+mn-lt"/>
                        </a:rPr>
                        <a:t>gemensam rundvandring</a:t>
                      </a:r>
                      <a:r>
                        <a:rPr kumimoji="0" lang="sv-SE" altLang="sv-SE" sz="1400" b="0" i="0" u="none" strike="noStrike" cap="none" normalizeH="0" baseline="0">
                          <a:ln>
                            <a:noFill/>
                          </a:ln>
                          <a:solidFill>
                            <a:srgbClr val="000000"/>
                          </a:solidFill>
                          <a:effectLst/>
                          <a:latin typeface="+mn-lt"/>
                        </a:rPr>
                        <a:t>. Vad har sagts vid varje station?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6893727"/>
                  </a:ext>
                </a:extLst>
              </a:tr>
              <a:tr h="406044">
                <a:tc>
                  <a:txBody>
                    <a:bodyPr/>
                    <a:lstStyle/>
                    <a:p>
                      <a:r>
                        <a:rPr lang="sv-SE" sz="1400">
                          <a:solidFill>
                            <a:schemeClr val="tx1"/>
                          </a:solidFill>
                        </a:rPr>
                        <a:t>00.45-00.50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0" lang="sv-SE" altLang="sv-SE" sz="1400" b="0" i="0" u="none" strike="noStrike" cap="none" normalizeH="0" baseline="0" dirty="0" err="1">
                          <a:ln>
                            <a:noFill/>
                          </a:ln>
                          <a:solidFill>
                            <a:schemeClr val="tx1"/>
                          </a:solidFill>
                          <a:effectLst/>
                          <a:latin typeface="+mn-lt"/>
                        </a:rPr>
                        <a:t>Ut-check</a:t>
                      </a:r>
                      <a:r>
                        <a:rPr kumimoji="0" lang="sv-SE" altLang="sv-SE" sz="1400" b="0" i="0" u="none" strike="noStrike" cap="none" normalizeH="0" baseline="0" dirty="0">
                          <a:ln>
                            <a:noFill/>
                          </a:ln>
                          <a:solidFill>
                            <a:schemeClr val="tx1"/>
                          </a:solidFill>
                          <a:effectLst/>
                          <a:latin typeface="+mn-lt"/>
                        </a:rPr>
                        <a:t> två och två</a:t>
                      </a:r>
                      <a:endParaRPr lang="sv-SE"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0367298"/>
                  </a:ext>
                </a:extLst>
              </a:tr>
            </a:tbl>
          </a:graphicData>
        </a:graphic>
      </p:graphicFrame>
    </p:spTree>
    <p:extLst>
      <p:ext uri="{BB962C8B-B14F-4D97-AF65-F5344CB8AC3E}">
        <p14:creationId xmlns:p14="http://schemas.microsoft.com/office/powerpoint/2010/main" val="3905725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52A208-1F75-85C6-C855-6805E6B71395}"/>
              </a:ext>
            </a:extLst>
          </p:cNvPr>
          <p:cNvSpPr>
            <a:spLocks noGrp="1"/>
          </p:cNvSpPr>
          <p:nvPr>
            <p:ph idx="4294967295"/>
          </p:nvPr>
        </p:nvSpPr>
        <p:spPr>
          <a:xfrm>
            <a:off x="0" y="508000"/>
            <a:ext cx="5778500" cy="5726113"/>
          </a:xfrm>
        </p:spPr>
        <p:txBody>
          <a:bodyPr/>
          <a:lstStyle/>
          <a:p>
            <a:pPr marL="30163" indent="0">
              <a:buNone/>
            </a:pPr>
            <a:endParaRPr lang="sv-SE"/>
          </a:p>
          <a:p>
            <a:endParaRPr lang="sv-SE" sz="1800" b="0" i="0" u="none" strike="noStrike">
              <a:effectLst/>
              <a:latin typeface="Arial" panose="020B0604020202020204" pitchFamily="34" charset="0"/>
            </a:endParaRPr>
          </a:p>
          <a:p>
            <a:pPr marL="0" algn="l" rtl="0" eaLnBrk="1" fontAlgn="t" latinLnBrk="0" hangingPunct="1">
              <a:spcBef>
                <a:spcPts val="0"/>
              </a:spcBef>
              <a:spcAft>
                <a:spcPts val="0"/>
              </a:spcAft>
            </a:pPr>
            <a:endParaRPr lang="sv-SE" sz="2400" b="0" i="0" u="none" strike="noStrike">
              <a:effectLst/>
              <a:latin typeface="Arial" panose="020B0604020202020204" pitchFamily="34" charset="0"/>
            </a:endParaRPr>
          </a:p>
          <a:p>
            <a:endParaRPr lang="sv-SE"/>
          </a:p>
          <a:p>
            <a:endParaRPr lang="sv-SE"/>
          </a:p>
        </p:txBody>
      </p:sp>
      <p:grpSp>
        <p:nvGrpSpPr>
          <p:cNvPr id="6" name="Grupp 5">
            <a:extLst>
              <a:ext uri="{FF2B5EF4-FFF2-40B4-BE49-F238E27FC236}">
                <a16:creationId xmlns:a16="http://schemas.microsoft.com/office/drawing/2014/main" id="{17555A9C-E3D2-18C4-699C-089E905D675D}"/>
              </a:ext>
            </a:extLst>
          </p:cNvPr>
          <p:cNvGrpSpPr/>
          <p:nvPr/>
        </p:nvGrpSpPr>
        <p:grpSpPr>
          <a:xfrm>
            <a:off x="-1" y="0"/>
            <a:ext cx="4860099" cy="6858000"/>
            <a:chOff x="7528560" y="0"/>
            <a:chExt cx="4663440" cy="6289040"/>
          </a:xfrm>
          <a:solidFill>
            <a:schemeClr val="accent5">
              <a:lumMod val="60000"/>
              <a:lumOff val="40000"/>
            </a:schemeClr>
          </a:solidFill>
        </p:grpSpPr>
        <p:sp>
          <p:nvSpPr>
            <p:cNvPr id="4" name="Rektangel 3">
              <a:extLst>
                <a:ext uri="{FF2B5EF4-FFF2-40B4-BE49-F238E27FC236}">
                  <a16:creationId xmlns:a16="http://schemas.microsoft.com/office/drawing/2014/main" id="{8FCEAC34-B060-52C5-1FF0-36FFEE9A153D}"/>
                </a:ext>
              </a:extLst>
            </p:cNvPr>
            <p:cNvSpPr/>
            <p:nvPr/>
          </p:nvSpPr>
          <p:spPr>
            <a:xfrm>
              <a:off x="7528560" y="0"/>
              <a:ext cx="4663440" cy="628904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481A9E55-54A4-0264-AAAB-523D46A12B29}"/>
                </a:ext>
              </a:extLst>
            </p:cNvPr>
            <p:cNvSpPr txBox="1"/>
            <p:nvPr/>
          </p:nvSpPr>
          <p:spPr>
            <a:xfrm>
              <a:off x="7665719" y="864559"/>
              <a:ext cx="4389119" cy="1721679"/>
            </a:xfrm>
            <a:prstGeom prst="rect">
              <a:avLst/>
            </a:prstGeom>
            <a:grpFill/>
          </p:spPr>
          <p:txBody>
            <a:bodyPr wrap="square" rtlCol="0">
              <a:spAutoFit/>
            </a:bodyPr>
            <a:lstStyle/>
            <a:p>
              <a:pPr algn="ctr"/>
              <a:br>
                <a:rPr lang="sv-SE" sz="2800" dirty="0">
                  <a:solidFill>
                    <a:schemeClr val="bg1"/>
                  </a:solidFill>
                </a:rPr>
              </a:br>
              <a:r>
                <a:rPr lang="sv-SE" sz="4400" b="1" dirty="0">
                  <a:solidFill>
                    <a:schemeClr val="bg1"/>
                  </a:solidFill>
                </a:rPr>
                <a:t>Diskussions-frågor</a:t>
              </a:r>
            </a:p>
          </p:txBody>
        </p:sp>
        <p:pic>
          <p:nvPicPr>
            <p:cNvPr id="7" name="Bild 6" descr="Användare kontur">
              <a:extLst>
                <a:ext uri="{FF2B5EF4-FFF2-40B4-BE49-F238E27FC236}">
                  <a16:creationId xmlns:a16="http://schemas.microsoft.com/office/drawing/2014/main" id="{40746421-A789-3314-AFDF-8C70630627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6520" y="2601942"/>
              <a:ext cx="2317933" cy="2317933"/>
            </a:xfrm>
            <a:prstGeom prst="rect">
              <a:avLst/>
            </a:prstGeom>
          </p:spPr>
        </p:pic>
      </p:grpSp>
      <p:sp>
        <p:nvSpPr>
          <p:cNvPr id="9" name="Platshållare för innehåll 2">
            <a:extLst>
              <a:ext uri="{FF2B5EF4-FFF2-40B4-BE49-F238E27FC236}">
                <a16:creationId xmlns:a16="http://schemas.microsoft.com/office/drawing/2014/main" id="{318D7D64-E08A-160E-A02B-CFFDC4F7E593}"/>
              </a:ext>
            </a:extLst>
          </p:cNvPr>
          <p:cNvSpPr txBox="1">
            <a:spLocks/>
          </p:cNvSpPr>
          <p:nvPr/>
        </p:nvSpPr>
        <p:spPr>
          <a:xfrm>
            <a:off x="5233090" y="0"/>
            <a:ext cx="6552509" cy="6857999"/>
          </a:xfrm>
          <a:prstGeom prst="rect">
            <a:avLst/>
          </a:prstGeom>
        </p:spPr>
        <p:txBody>
          <a:bodyPr vert="horz" lIns="91440" tIns="45720" rIns="91440" bIns="45720" rtlCol="0" anchor="ctr">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3113" indent="-742950">
              <a:buAutoNum type="arabicPeriod"/>
            </a:pPr>
            <a:r>
              <a:rPr kumimoji="0" lang="sv-SE" altLang="sv-SE" sz="3600" b="0" i="1" u="none" strike="noStrike" cap="none" normalizeH="0" baseline="0" dirty="0">
                <a:ln>
                  <a:noFill/>
                </a:ln>
                <a:solidFill>
                  <a:srgbClr val="000000"/>
                </a:solidFill>
                <a:effectLst/>
                <a:latin typeface="+mj-lt"/>
              </a:rPr>
              <a:t>Vad ser Du för tecken i </a:t>
            </a:r>
            <a:r>
              <a:rPr kumimoji="0" lang="sv-SE" altLang="sv-SE" sz="3600" b="0" i="1" u="sng" strike="noStrike" cap="none" normalizeH="0" baseline="0" dirty="0">
                <a:ln>
                  <a:noFill/>
                </a:ln>
                <a:solidFill>
                  <a:srgbClr val="000000"/>
                </a:solidFill>
                <a:effectLst/>
                <a:latin typeface="+mj-lt"/>
              </a:rPr>
              <a:t>Karlskrona</a:t>
            </a:r>
            <a:r>
              <a:rPr kumimoji="0" lang="sv-SE" altLang="sv-SE" sz="3600" b="0" i="1" u="none" strike="noStrike" cap="none" normalizeH="0" baseline="0" dirty="0">
                <a:ln>
                  <a:noFill/>
                </a:ln>
                <a:solidFill>
                  <a:srgbClr val="000000"/>
                </a:solidFill>
                <a:effectLst/>
                <a:latin typeface="+mj-lt"/>
              </a:rPr>
              <a:t> som bekräftar denna trend?</a:t>
            </a:r>
          </a:p>
          <a:p>
            <a:pPr marL="773113" indent="-742950">
              <a:buAutoNum type="arabicPeriod"/>
            </a:pPr>
            <a:endParaRPr kumimoji="0" lang="sv-SE" altLang="sv-SE" sz="1000" b="0" i="1" u="none" strike="noStrike" cap="none" normalizeH="0" baseline="0" dirty="0">
              <a:ln>
                <a:noFill/>
              </a:ln>
              <a:solidFill>
                <a:srgbClr val="000000"/>
              </a:solidFill>
              <a:effectLst/>
              <a:latin typeface="+mj-lt"/>
            </a:endParaRPr>
          </a:p>
          <a:p>
            <a:pPr marL="773113" indent="-742950">
              <a:buAutoNum type="arabicPeriod"/>
            </a:pPr>
            <a:r>
              <a:rPr lang="sv-SE" sz="3600" i="1" dirty="0">
                <a:solidFill>
                  <a:srgbClr val="000000"/>
                </a:solidFill>
                <a:latin typeface="+mj-lt"/>
              </a:rPr>
              <a:t>Vad är det mest intressanta för </a:t>
            </a:r>
            <a:r>
              <a:rPr lang="sv-SE" sz="3600" i="1" u="sng" dirty="0">
                <a:solidFill>
                  <a:srgbClr val="000000"/>
                </a:solidFill>
                <a:latin typeface="+mj-lt"/>
              </a:rPr>
              <a:t>Karlskrona</a:t>
            </a:r>
            <a:r>
              <a:rPr lang="sv-SE" sz="3600" i="1" dirty="0">
                <a:solidFill>
                  <a:srgbClr val="000000"/>
                </a:solidFill>
                <a:latin typeface="+mj-lt"/>
              </a:rPr>
              <a:t> med denna trend?</a:t>
            </a:r>
          </a:p>
          <a:p>
            <a:pPr marL="773113" indent="-742950">
              <a:buAutoNum type="arabicPeriod"/>
            </a:pPr>
            <a:endParaRPr lang="sv-SE" sz="1000" i="1" dirty="0">
              <a:solidFill>
                <a:srgbClr val="000000"/>
              </a:solidFill>
              <a:latin typeface="+mj-lt"/>
            </a:endParaRPr>
          </a:p>
          <a:p>
            <a:pPr marL="773113" indent="-742950">
              <a:buAutoNum type="arabicPeriod"/>
            </a:pPr>
            <a:r>
              <a:rPr lang="sv-SE" sz="3600" i="1" dirty="0">
                <a:solidFill>
                  <a:srgbClr val="000000"/>
                </a:solidFill>
                <a:latin typeface="+mj-lt"/>
              </a:rPr>
              <a:t>Vilka risker och möjligheter för </a:t>
            </a:r>
            <a:r>
              <a:rPr lang="sv-SE" sz="3600" i="1" u="sng" dirty="0">
                <a:solidFill>
                  <a:srgbClr val="000000"/>
                </a:solidFill>
                <a:latin typeface="+mj-lt"/>
              </a:rPr>
              <a:t>Karlskrona</a:t>
            </a:r>
            <a:r>
              <a:rPr lang="sv-SE" sz="3600" i="1" dirty="0">
                <a:solidFill>
                  <a:srgbClr val="000000"/>
                </a:solidFill>
                <a:latin typeface="+mj-lt"/>
              </a:rPr>
              <a:t> ser du med denna trend?</a:t>
            </a:r>
            <a:endParaRPr lang="sv-SE" sz="4400" i="1" dirty="0"/>
          </a:p>
        </p:txBody>
      </p:sp>
      <p:sp>
        <p:nvSpPr>
          <p:cNvPr id="2" name="Platshållare för sidfot 1">
            <a:extLst>
              <a:ext uri="{FF2B5EF4-FFF2-40B4-BE49-F238E27FC236}">
                <a16:creationId xmlns:a16="http://schemas.microsoft.com/office/drawing/2014/main" id="{61878087-B2E2-7D7E-37BA-AECA7075B1A6}"/>
              </a:ext>
            </a:extLst>
          </p:cNvPr>
          <p:cNvSpPr>
            <a:spLocks noGrp="1"/>
          </p:cNvSpPr>
          <p:nvPr>
            <p:ph type="ftr" sz="quarter" idx="11"/>
          </p:nvPr>
        </p:nvSpPr>
        <p:spPr>
          <a:xfrm>
            <a:off x="515937" y="152515"/>
            <a:ext cx="5094215" cy="250705"/>
          </a:xfrm>
        </p:spPr>
        <p:txBody>
          <a:bodyPr/>
          <a:lstStyle/>
          <a:p>
            <a:r>
              <a:rPr lang="sv-SE" dirty="0">
                <a:solidFill>
                  <a:schemeClr val="bg1"/>
                </a:solidFill>
              </a:rPr>
              <a:t>Vägval för framtiden 5</a:t>
            </a:r>
          </a:p>
        </p:txBody>
      </p:sp>
    </p:spTree>
    <p:extLst>
      <p:ext uri="{BB962C8B-B14F-4D97-AF65-F5344CB8AC3E}">
        <p14:creationId xmlns:p14="http://schemas.microsoft.com/office/powerpoint/2010/main" val="8781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2.xml><?xml version="1.0" encoding="utf-8"?>
<a:theme xmlns:a="http://schemas.openxmlformats.org/drawingml/2006/main" name="1_Karlskrona kommun">
  <a:themeElements>
    <a:clrScheme name="Karlskrona kommun - Hav">
      <a:dk1>
        <a:sysClr val="windowText" lastClr="000000"/>
      </a:dk1>
      <a:lt1>
        <a:sysClr val="window" lastClr="FFFFFF"/>
      </a:lt1>
      <a:dk2>
        <a:srgbClr val="D0DAE6"/>
      </a:dk2>
      <a:lt2>
        <a:srgbClr val="E7E6E6"/>
      </a:lt2>
      <a:accent1>
        <a:srgbClr val="14467B"/>
      </a:accent1>
      <a:accent2>
        <a:srgbClr val="B19C80"/>
      </a:accent2>
      <a:accent3>
        <a:srgbClr val="81203B"/>
      </a:accent3>
      <a:accent4>
        <a:srgbClr val="2F746A"/>
      </a:accent4>
      <a:accent5>
        <a:srgbClr val="AC480D"/>
      </a:accent5>
      <a:accent6>
        <a:srgbClr val="CAAC00"/>
      </a:accent6>
      <a:hlink>
        <a:srgbClr val="000000"/>
      </a:hlink>
      <a:folHlink>
        <a:srgbClr val="000000"/>
      </a:folHlink>
    </a:clrScheme>
    <a:fontScheme name="Karlskrona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Karlskrona kommun.potx" id="{3C608E7E-A59C-4485-8AFD-E544B564E10D}" vid="{F718B4EC-B6A5-4BBE-8AA5-994C53FFE7EB}"/>
    </a:ext>
  </a:extLst>
</a:theme>
</file>

<file path=ppt/theme/theme3.xml><?xml version="1.0" encoding="utf-8"?>
<a:theme xmlns:a="http://schemas.openxmlformats.org/drawingml/2006/main" name="3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2.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3.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4.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5.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6.xml><?xml version="1.0" encoding="utf-8"?>
<a:themeOverride xmlns:a="http://schemas.openxmlformats.org/drawingml/2006/main">
  <a:clrScheme name="Karlskrona kommun - Skymning">
    <a:dk1>
      <a:sysClr val="windowText" lastClr="000000"/>
    </a:dk1>
    <a:lt1>
      <a:sysClr val="window" lastClr="FFFFFF"/>
    </a:lt1>
    <a:dk2>
      <a:srgbClr val="D0DAE6"/>
    </a:dk2>
    <a:lt2>
      <a:srgbClr val="E7E6E6"/>
    </a:lt2>
    <a:accent1>
      <a:srgbClr val="AC480D"/>
    </a:accent1>
    <a:accent2>
      <a:srgbClr val="14467B"/>
    </a:accent2>
    <a:accent3>
      <a:srgbClr val="B19C80"/>
    </a:accent3>
    <a:accent4>
      <a:srgbClr val="81203B"/>
    </a:accent4>
    <a:accent5>
      <a:srgbClr val="2F746A"/>
    </a:accent5>
    <a:accent6>
      <a:srgbClr val="CAAC00"/>
    </a:accent6>
    <a:hlink>
      <a:srgbClr val="000000"/>
    </a:hlink>
    <a:folHlink>
      <a:srgbClr val="000000"/>
    </a:folHlink>
  </a:clrScheme>
</a:themeOverride>
</file>

<file path=ppt/theme/themeOverride7.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8.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ppt/theme/themeOverride9.xml><?xml version="1.0" encoding="utf-8"?>
<a:themeOverride xmlns:a="http://schemas.openxmlformats.org/drawingml/2006/main">
  <a:clrScheme name="Karlskrona kommun - Skog">
    <a:dk1>
      <a:sysClr val="windowText" lastClr="000000"/>
    </a:dk1>
    <a:lt1>
      <a:sysClr val="window" lastClr="FFFFFF"/>
    </a:lt1>
    <a:dk2>
      <a:srgbClr val="D0DAE6"/>
    </a:dk2>
    <a:lt2>
      <a:srgbClr val="E7E6E6"/>
    </a:lt2>
    <a:accent1>
      <a:srgbClr val="2F746A"/>
    </a:accent1>
    <a:accent2>
      <a:srgbClr val="14467B"/>
    </a:accent2>
    <a:accent3>
      <a:srgbClr val="B19C80"/>
    </a:accent3>
    <a:accent4>
      <a:srgbClr val="81203B"/>
    </a:accent4>
    <a:accent5>
      <a:srgbClr val="AC480D"/>
    </a:accent5>
    <a:accent6>
      <a:srgbClr val="CAAC00"/>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4CD3E454379B04598A94B103046E6A7" ma:contentTypeVersion="18" ma:contentTypeDescription="Skapa ett nytt dokument." ma:contentTypeScope="" ma:versionID="0b2ab6d80b0ab20cebb19beb8868a815">
  <xsd:schema xmlns:xsd="http://www.w3.org/2001/XMLSchema" xmlns:xs="http://www.w3.org/2001/XMLSchema" xmlns:p="http://schemas.microsoft.com/office/2006/metadata/properties" xmlns:ns2="3c4d5b2c-f4f2-4217-9ba1-319cda2095fa" xmlns:ns3="37f8648a-6eb5-4b6e-99dc-8a5fdeadf066" targetNamespace="http://schemas.microsoft.com/office/2006/metadata/properties" ma:root="true" ma:fieldsID="35fc0959569b52353d4472d1bdcd030c" ns2:_="" ns3:_="">
    <xsd:import namespace="3c4d5b2c-f4f2-4217-9ba1-319cda2095fa"/>
    <xsd:import namespace="37f8648a-6eb5-4b6e-99dc-8a5fdeadf0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4d5b2c-f4f2-4217-9ba1-319cda209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7816cb03-e2c2-465c-a8ca-25a3c98a19f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f8648a-6eb5-4b6e-99dc-8a5fdeadf066"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141c18a5-b560-4c76-af86-61ddd16ba6f1}" ma:internalName="TaxCatchAll" ma:showField="CatchAllData" ma:web="37f8648a-6eb5-4b6e-99dc-8a5fdeadf0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4d5b2c-f4f2-4217-9ba1-319cda2095fa">
      <Terms xmlns="http://schemas.microsoft.com/office/infopath/2007/PartnerControls"/>
    </lcf76f155ced4ddcb4097134ff3c332f>
    <TaxCatchAll xmlns="37f8648a-6eb5-4b6e-99dc-8a5fdeadf066" xsi:nil="true"/>
  </documentManagement>
</p:properties>
</file>

<file path=customXml/itemProps1.xml><?xml version="1.0" encoding="utf-8"?>
<ds:datastoreItem xmlns:ds="http://schemas.openxmlformats.org/officeDocument/2006/customXml" ds:itemID="{2C11E4D1-81E7-405D-81C5-A7B52BF693A8}">
  <ds:schemaRefs>
    <ds:schemaRef ds:uri="http://schemas.microsoft.com/sharepoint/v3/contenttype/forms"/>
  </ds:schemaRefs>
</ds:datastoreItem>
</file>

<file path=customXml/itemProps2.xml><?xml version="1.0" encoding="utf-8"?>
<ds:datastoreItem xmlns:ds="http://schemas.openxmlformats.org/officeDocument/2006/customXml" ds:itemID="{40C53DB5-B4B2-4DBE-9019-BE0CFA019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4d5b2c-f4f2-4217-9ba1-319cda2095fa"/>
    <ds:schemaRef ds:uri="37f8648a-6eb5-4b6e-99dc-8a5fdeadf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8530B-4FF3-4D53-90EB-D9A1E732CFE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c4d5b2c-f4f2-4217-9ba1-319cda2095fa"/>
    <ds:schemaRef ds:uri="http://purl.org/dc/elements/1.1/"/>
    <ds:schemaRef ds:uri="http://schemas.microsoft.com/office/2006/metadata/properties"/>
    <ds:schemaRef ds:uri="37f8648a-6eb5-4b6e-99dc-8a5fdeadf06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Karlskrona kommun</Template>
  <TotalTime>4332</TotalTime>
  <Words>9301</Words>
  <Application>Microsoft Office PowerPoint</Application>
  <PresentationFormat>Bredbild</PresentationFormat>
  <Paragraphs>786</Paragraphs>
  <Slides>61</Slides>
  <Notes>20</Notes>
  <HiddenSlides>0</HiddenSlides>
  <MMClips>0</MMClips>
  <ScaleCrop>false</ScaleCrop>
  <HeadingPairs>
    <vt:vector size="4" baseType="variant">
      <vt:variant>
        <vt:lpstr>Tema</vt:lpstr>
      </vt:variant>
      <vt:variant>
        <vt:i4>3</vt:i4>
      </vt:variant>
      <vt:variant>
        <vt:lpstr>Bildrubriker</vt:lpstr>
      </vt:variant>
      <vt:variant>
        <vt:i4>61</vt:i4>
      </vt:variant>
    </vt:vector>
  </HeadingPairs>
  <TitlesOfParts>
    <vt:vector size="64" baseType="lpstr">
      <vt:lpstr>Karlskrona kommun</vt:lpstr>
      <vt:lpstr>1_Karlskrona kommun</vt:lpstr>
      <vt:lpstr>3_Inledningsbilder</vt:lpstr>
      <vt:lpstr>Vägval för framtiden 5  - överblick och perspektiv</vt:lpstr>
      <vt:lpstr>Den här presentationen baseras på SKRs metodstöd till Vägval för framtiden 5.   Metodstödet har ”Karlskronifierats”.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Vägval för framtiden 5  – the movie! En spaning mot år 2035</vt:lpstr>
      <vt:lpstr>PowerPoint-presentation</vt:lpstr>
      <vt:lpstr>PowerPoint-presentation</vt:lpstr>
      <vt:lpstr>PowerPoint-presentation</vt:lpstr>
      <vt:lpstr>Tack för att du var med idag!  Vägval för framtiden 5 - en spaning mot år 2035</vt:lpstr>
      <vt:lpstr>PowerPoint-presentation</vt:lpstr>
      <vt:lpstr>Kommundirektörens förord  Karlskrona kommuns trend och omvärldsanalys utgår från Sveriges Kommuner och Regioners framtidsspaning, Vägval för framtiden 5. Trend- och omvärldsanalysen ger oss möjlighet att koppla planeringen av våra verksamheter till det som händer nationellt och globalt. Vi har en utmanande och spännande tid framför oss. Genom att ta del av spaningar, analyser och jämförelser med andra får vi fram strategier för att utveckla och förbättra en välfärd i framkant.    Vår omvärld är osäker och föränderlig. Många aktuella utmaningar kan kommunen inte själv lösa, utan vi måste hantera dem gemensamt med andra samhällsaktörer.  Säkra, robusta samhällen som kan fungera i alla lägen bygger vi tillsammans.  Vägval för framtiden 5 urskiljer tre perspektiv som bedöms ha stor betydelse för kommuner och regioners arbete:  - Vi behöver förstå och hantera komplexa samhällsutmaningar på nya sätt.  - Vi behöver utveckla nya arbetssätt för att hantera framtida utmaningar.  - Vi måste ägna mer tid åt framtiden. Alla de beslut och val som vi gör idag, påverkar även morgondagen.  När ni läser rapporten vill jag att ni speciellt funderar på hur ni i er del av organisationen kan bidra till att tillsammans hantera utmaningar och tillvarata möjligheter som trenderna utgör. I varje trend finns frågor som kan vägleda er vidare på hur ni kan använda omvärldsförändringarna i era beslut.   Håkan Peterson, kommundirektör </vt:lpstr>
      <vt:lpstr>Kommundirektörens medskick</vt:lpstr>
      <vt:lpstr>PowerPoint-presentation</vt:lpstr>
      <vt:lpstr>PowerPoint-presentation</vt:lpstr>
      <vt:lpstr>PowerPoint-presentation</vt:lpstr>
      <vt:lpstr>Demografiska utvecklingen utmanar –Karlskrona</vt:lpstr>
      <vt:lpstr>Demografiska utvecklingen utmanar –data/statistik Karlskrona</vt:lpstr>
      <vt:lpstr>Demografiska utvecklingen utmanar –Karlskrona</vt:lpstr>
      <vt:lpstr>PowerPoint-presentation</vt:lpstr>
      <vt:lpstr>PowerPoint-presentation</vt:lpstr>
      <vt:lpstr>Invånare med alltmer ojämlika livsvillkor – data/statistik Karlskrona </vt:lpstr>
      <vt:lpstr>PowerPoint-presentation</vt:lpstr>
      <vt:lpstr>PowerPoint-presentation</vt:lpstr>
      <vt:lpstr>PowerPoint-presentation</vt:lpstr>
      <vt:lpstr>Omfattande resurser krävs för att hantera klimatförändringen – data/statistik Karlskrona </vt:lpstr>
      <vt:lpstr>PowerPoint-presentation</vt:lpstr>
      <vt:lpstr>PowerPoint-presentation</vt:lpstr>
      <vt:lpstr>PowerPoint-presentation</vt:lpstr>
      <vt:lpstr>PowerPoint-presentation</vt:lpstr>
      <vt:lpstr>PowerPoint-presentation</vt:lpstr>
      <vt:lpstr>PowerPoint-presentation</vt:lpstr>
      <vt:lpstr>PowerPoint-presentation</vt:lpstr>
      <vt:lpstr>AI förändrar arbetslivet – data/statistik Karlskrona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Karlskrona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Vägval för framtiden 5  - En trend och dess konsekvenser</dc:title>
  <dc:creator>linnor10</dc:creator>
  <cp:lastModifiedBy>Lina Thorell Nordström</cp:lastModifiedBy>
  <cp:revision>7</cp:revision>
  <dcterms:created xsi:type="dcterms:W3CDTF">2023-10-06T12:52:00Z</dcterms:created>
  <dcterms:modified xsi:type="dcterms:W3CDTF">2024-12-02T11:06:55Z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0x01010024CD3E454379B04598A94B103046E6A7</vt:lpwstr>
  </property>
  <property fmtid="{D5CDD505-2E9C-101B-9397-08002B2CF9AE}" pid="3" name="MediaServiceImageTags">
    <vt:lpwstr/>
  </property>
  <property fmtid="{D5CDD505-2E9C-101B-9397-08002B2CF9AE}" pid="4" name="MSIP_Label_3769b135-119e-46d3-9105-ea0a4421414c_Enabled">
    <vt:lpwstr>true</vt:lpwstr>
  </property>
  <property fmtid="{D5CDD505-2E9C-101B-9397-08002B2CF9AE}" pid="5" name="MSIP_Label_3769b135-119e-46d3-9105-ea0a4421414c_SetDate">
    <vt:lpwstr>2023-11-10T13:53:04Z</vt:lpwstr>
  </property>
  <property fmtid="{D5CDD505-2E9C-101B-9397-08002B2CF9AE}" pid="6" name="MSIP_Label_3769b135-119e-46d3-9105-ea0a4421414c_Method">
    <vt:lpwstr>Privileged</vt:lpwstr>
  </property>
  <property fmtid="{D5CDD505-2E9C-101B-9397-08002B2CF9AE}" pid="7" name="MSIP_Label_3769b135-119e-46d3-9105-ea0a4421414c_Name">
    <vt:lpwstr>Öppen information</vt:lpwstr>
  </property>
  <property fmtid="{D5CDD505-2E9C-101B-9397-08002B2CF9AE}" pid="8" name="MSIP_Label_3769b135-119e-46d3-9105-ea0a4421414c_SiteId">
    <vt:lpwstr>1ff1a55c-17d0-4282-b9a5-2567952b6bb2</vt:lpwstr>
  </property>
  <property fmtid="{D5CDD505-2E9C-101B-9397-08002B2CF9AE}" pid="9" name="MSIP_Label_3769b135-119e-46d3-9105-ea0a4421414c_ActionId">
    <vt:lpwstr>7e49b38d-d5e3-4d56-9be4-984c8902834c</vt:lpwstr>
  </property>
  <property fmtid="{D5CDD505-2E9C-101B-9397-08002B2CF9AE}" pid="10" name="MSIP_Label_3769b135-119e-46d3-9105-ea0a4421414c_ContentBits">
    <vt:lpwstr>1</vt:lpwstr>
  </property>
  <property fmtid="{D5CDD505-2E9C-101B-9397-08002B2CF9AE}" pid="11" name="ClassificationContentMarkingHeaderLocations">
    <vt:lpwstr>Karlskrona kommun:10</vt:lpwstr>
  </property>
  <property fmtid="{D5CDD505-2E9C-101B-9397-08002B2CF9AE}" pid="12" name="ClassificationContentMarkingHeaderText">
    <vt:lpwstr>Öppen information</vt:lpwstr>
  </property>
</Properties>
</file>